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9" r:id="rId4"/>
    <p:sldId id="261" r:id="rId5"/>
    <p:sldId id="298" r:id="rId6"/>
    <p:sldId id="299" r:id="rId7"/>
    <p:sldId id="300" r:id="rId8"/>
    <p:sldId id="301" r:id="rId9"/>
    <p:sldId id="303" r:id="rId10"/>
    <p:sldId id="304" r:id="rId11"/>
    <p:sldId id="305" r:id="rId12"/>
    <p:sldId id="262" r:id="rId13"/>
    <p:sldId id="306" r:id="rId14"/>
    <p:sldId id="307" r:id="rId15"/>
    <p:sldId id="308" r:id="rId16"/>
    <p:sldId id="297" r:id="rId17"/>
    <p:sldId id="311" r:id="rId18"/>
    <p:sldId id="350" r:id="rId19"/>
    <p:sldId id="351" r:id="rId20"/>
    <p:sldId id="352" r:id="rId21"/>
    <p:sldId id="353" r:id="rId22"/>
    <p:sldId id="354" r:id="rId23"/>
    <p:sldId id="310" r:id="rId24"/>
    <p:sldId id="309" r:id="rId25"/>
    <p:sldId id="267" r:id="rId26"/>
  </p:sldIdLst>
  <p:sldSz cx="9144000" cy="5143500" type="screen16x9"/>
  <p:notesSz cx="6858000" cy="9144000"/>
  <p:embeddedFontLst>
    <p:embeddedFont>
      <p:font typeface="Nunito" panose="020B0604020202020204" charset="0"/>
      <p:italic r:id="rId28"/>
    </p:embeddedFont>
    <p:embeddedFont>
      <p:font typeface="PT Sans" panose="020B0604020202020204" charset="0"/>
      <p:regular r:id="rId29"/>
    </p:embeddedFont>
    <p:embeddedFont>
      <p:font typeface="Bebas Neue" panose="020B0604020202020204" charset="0"/>
      <p:regular r:id="rId30"/>
    </p:embeddedFont>
    <p:embeddedFont>
      <p:font typeface="Chonburi" panose="020B0604020202020204" charset="-34"/>
      <p:regular r:id="rId31"/>
    </p:embeddedFont>
    <p:embeddedFont>
      <p:font typeface="Maven Pro"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594">
          <p15:clr>
            <a:srgbClr val="A4A3A4"/>
          </p15:clr>
        </p15:guide>
        <p15:guide id="2" pos="2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3C5963C-7D11-428D-AEFB-077FA07959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5A84E57C-67D7-4FEE-B94F-19A5F948FA1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116" y="318"/>
      </p:cViewPr>
      <p:guideLst>
        <p:guide orient="horz" pos="1594"/>
        <p:guide pos="2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b6d5bc7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b6d5bc7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1a37a1f88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21a37a1f88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1a37a1f88f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1a37a1f88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Lợi thế lớn nhất của PDO so với MySQLi là nó hỗ trợ đến 12 hệ quản trị CSDL khác nhau trong khi MySQLi chỉ hỗ trợ MySQL.</a:t>
            </a:r>
          </a:p>
          <a:p>
            <a:pPr marL="0" lvl="0" indent="0" algn="l" rtl="0">
              <a:spcBef>
                <a:spcPts val="0"/>
              </a:spcBef>
              <a:spcAft>
                <a:spcPts val="0"/>
              </a:spcAft>
              <a:buNone/>
            </a:pPr>
            <a:r>
              <a:t>Các Hệ quản trị cơ sở dữ liệu mà PDO hỗ trợ gồm có:</a:t>
            </a:r>
          </a:p>
          <a:p>
            <a:pPr marL="0" lvl="0" indent="0" algn="l" rtl="0">
              <a:spcBef>
                <a:spcPts val="0"/>
              </a:spcBef>
              <a:spcAft>
                <a:spcPts val="0"/>
              </a:spcAft>
              <a:buNone/>
            </a:pPr>
            <a:r>
              <a:t>Cubrid</a:t>
            </a:r>
          </a:p>
          <a:p>
            <a:pPr marL="0" lvl="0" indent="0" algn="l" rtl="0">
              <a:spcBef>
                <a:spcPts val="0"/>
              </a:spcBef>
              <a:spcAft>
                <a:spcPts val="0"/>
              </a:spcAft>
              <a:buNone/>
            </a:pPr>
            <a:r>
              <a:t>Microsoft SQL Server / Sybase</a:t>
            </a:r>
          </a:p>
          <a:p>
            <a:pPr marL="0" lvl="0" indent="0" algn="l" rtl="0">
              <a:spcBef>
                <a:spcPts val="0"/>
              </a:spcBef>
              <a:spcAft>
                <a:spcPts val="0"/>
              </a:spcAft>
              <a:buNone/>
            </a:pPr>
            <a:r>
              <a:t>Firebird</a:t>
            </a:r>
          </a:p>
          <a:p>
            <a:pPr marL="0" lvl="0" indent="0" algn="l" rtl="0">
              <a:spcBef>
                <a:spcPts val="0"/>
              </a:spcBef>
              <a:spcAft>
                <a:spcPts val="0"/>
              </a:spcAft>
              <a:buNone/>
            </a:pPr>
            <a:r>
              <a:t>IBM DB2</a:t>
            </a:r>
          </a:p>
          <a:p>
            <a:pPr marL="0" lvl="0" indent="0" algn="l" rtl="0">
              <a:spcBef>
                <a:spcPts val="0"/>
              </a:spcBef>
              <a:spcAft>
                <a:spcPts val="0"/>
              </a:spcAft>
              <a:buNone/>
            </a:pPr>
            <a:r>
              <a:t>IBM Informix Dynamic Server</a:t>
            </a:r>
          </a:p>
          <a:p>
            <a:pPr marL="0" lvl="0" indent="0" algn="l" rtl="0">
              <a:spcBef>
                <a:spcPts val="0"/>
              </a:spcBef>
              <a:spcAft>
                <a:spcPts val="0"/>
              </a:spcAft>
              <a:buNone/>
            </a:pPr>
            <a:r>
              <a:t>MySQL 3.x/4.x/5.x</a:t>
            </a:r>
          </a:p>
          <a:p>
            <a:pPr marL="0" lvl="0" indent="0" algn="l" rtl="0">
              <a:spcBef>
                <a:spcPts val="0"/>
              </a:spcBef>
              <a:spcAft>
                <a:spcPts val="0"/>
              </a:spcAft>
              <a:buNone/>
            </a:pPr>
            <a:r>
              <a:t>Oracle Call Interface</a:t>
            </a:r>
          </a:p>
          <a:p>
            <a:pPr marL="0" lvl="0" indent="0" algn="l" rtl="0">
              <a:spcBef>
                <a:spcPts val="0"/>
              </a:spcBef>
              <a:spcAft>
                <a:spcPts val="0"/>
              </a:spcAft>
              <a:buNone/>
            </a:pPr>
            <a:r>
              <a:t>ODBC v3 (IBM DB2, unixODBC and win32 ODBC)</a:t>
            </a:r>
          </a:p>
          <a:p>
            <a:pPr marL="0" lvl="0" indent="0" algn="l" rtl="0">
              <a:spcBef>
                <a:spcPts val="0"/>
              </a:spcBef>
              <a:spcAft>
                <a:spcPts val="0"/>
              </a:spcAft>
              <a:buNone/>
            </a:pPr>
            <a:r>
              <a:t>PostgreSQL</a:t>
            </a:r>
          </a:p>
          <a:p>
            <a:pPr marL="0" lvl="0" indent="0" algn="l" rtl="0">
              <a:spcBef>
                <a:spcPts val="0"/>
              </a:spcBef>
              <a:spcAft>
                <a:spcPts val="0"/>
              </a:spcAft>
              <a:buNone/>
            </a:pPr>
            <a:r>
              <a:t>SQLite 3 and SQLite 2</a:t>
            </a:r>
          </a:p>
          <a:p>
            <a:pPr marL="0" lvl="0" indent="0" algn="l" rtl="0">
              <a:spcBef>
                <a:spcPts val="0"/>
              </a:spcBef>
              <a:spcAft>
                <a:spcPts val="0"/>
              </a:spcAft>
              <a:buNone/>
            </a:pPr>
            <a:r>
              <a:t>Microsoft SQL Server / SQL Azure</a:t>
            </a:r>
          </a:p>
          <a:p>
            <a:pPr marL="0" lvl="0" indent="0" algn="l" rtl="0">
              <a:spcBef>
                <a:spcPts val="0"/>
              </a:spcBef>
              <a:spcAft>
                <a:spcPts val="0"/>
              </a:spcAft>
              <a:buNone/>
            </a:pPr>
            <a:r>
              <a:t>4D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sym typeface="+mn-ea"/>
              </a:rPr>
              <a:t>Lợi thế lớn nhất của PDO so với MySQLi là nó hỗ trợ đến 12 hệ quản trị CSDL khác nhau trong khi MySQLi chỉ hỗ trợ MySQL.</a:t>
            </a:r>
          </a:p>
          <a:p>
            <a:pPr marL="0" lvl="0" indent="0" algn="l" rtl="0">
              <a:spcBef>
                <a:spcPts val="0"/>
              </a:spcBef>
              <a:spcAft>
                <a:spcPts val="0"/>
              </a:spcAft>
              <a:buNone/>
            </a:pPr>
            <a:r>
              <a:rPr>
                <a:sym typeface="+mn-ea"/>
              </a:rPr>
              <a:t>Các Hệ quản trị cơ sở dữ liệu mà PDO hỗ trợ gồm có:</a:t>
            </a:r>
          </a:p>
          <a:p>
            <a:pPr marL="0" lvl="0" indent="0" algn="l" rtl="0">
              <a:spcBef>
                <a:spcPts val="0"/>
              </a:spcBef>
              <a:spcAft>
                <a:spcPts val="0"/>
              </a:spcAft>
              <a:buNone/>
            </a:pPr>
            <a:r>
              <a:rPr>
                <a:sym typeface="+mn-ea"/>
              </a:rPr>
              <a:t>Cubrid</a:t>
            </a:r>
          </a:p>
          <a:p>
            <a:pPr marL="0" lvl="0" indent="0" algn="l" rtl="0">
              <a:spcBef>
                <a:spcPts val="0"/>
              </a:spcBef>
              <a:spcAft>
                <a:spcPts val="0"/>
              </a:spcAft>
              <a:buNone/>
            </a:pPr>
            <a:r>
              <a:rPr>
                <a:sym typeface="+mn-ea"/>
              </a:rPr>
              <a:t>Microsoft SQL Server / Sybase</a:t>
            </a:r>
          </a:p>
          <a:p>
            <a:pPr marL="0" lvl="0" indent="0" algn="l" rtl="0">
              <a:spcBef>
                <a:spcPts val="0"/>
              </a:spcBef>
              <a:spcAft>
                <a:spcPts val="0"/>
              </a:spcAft>
              <a:buNone/>
            </a:pPr>
            <a:r>
              <a:rPr>
                <a:sym typeface="+mn-ea"/>
              </a:rPr>
              <a:t>Firebird</a:t>
            </a:r>
          </a:p>
          <a:p>
            <a:pPr marL="0" lvl="0" indent="0" algn="l" rtl="0">
              <a:spcBef>
                <a:spcPts val="0"/>
              </a:spcBef>
              <a:spcAft>
                <a:spcPts val="0"/>
              </a:spcAft>
              <a:buNone/>
            </a:pPr>
            <a:r>
              <a:rPr>
                <a:sym typeface="+mn-ea"/>
              </a:rPr>
              <a:t>IBM DB2</a:t>
            </a:r>
          </a:p>
          <a:p>
            <a:pPr marL="0" lvl="0" indent="0" algn="l" rtl="0">
              <a:spcBef>
                <a:spcPts val="0"/>
              </a:spcBef>
              <a:spcAft>
                <a:spcPts val="0"/>
              </a:spcAft>
              <a:buNone/>
            </a:pPr>
            <a:r>
              <a:rPr>
                <a:sym typeface="+mn-ea"/>
              </a:rPr>
              <a:t>IBM Informix Dynamic Server</a:t>
            </a:r>
          </a:p>
          <a:p>
            <a:pPr marL="0" lvl="0" indent="0" algn="l" rtl="0">
              <a:spcBef>
                <a:spcPts val="0"/>
              </a:spcBef>
              <a:spcAft>
                <a:spcPts val="0"/>
              </a:spcAft>
              <a:buNone/>
            </a:pPr>
            <a:r>
              <a:rPr>
                <a:sym typeface="+mn-ea"/>
              </a:rPr>
              <a:t>MySQL 3.x/4.x/5.x</a:t>
            </a:r>
          </a:p>
          <a:p>
            <a:pPr marL="0" lvl="0" indent="0" algn="l" rtl="0">
              <a:spcBef>
                <a:spcPts val="0"/>
              </a:spcBef>
              <a:spcAft>
                <a:spcPts val="0"/>
              </a:spcAft>
              <a:buNone/>
            </a:pPr>
            <a:r>
              <a:rPr>
                <a:sym typeface="+mn-ea"/>
              </a:rPr>
              <a:t>Oracle Call Interface</a:t>
            </a:r>
          </a:p>
          <a:p>
            <a:pPr marL="0" lvl="0" indent="0" algn="l" rtl="0">
              <a:spcBef>
                <a:spcPts val="0"/>
              </a:spcBef>
              <a:spcAft>
                <a:spcPts val="0"/>
              </a:spcAft>
              <a:buNone/>
            </a:pPr>
            <a:r>
              <a:rPr>
                <a:sym typeface="+mn-ea"/>
              </a:rPr>
              <a:t>ODBC v3 (IBM DB2, unixODBC and win32 ODBC)</a:t>
            </a:r>
          </a:p>
          <a:p>
            <a:pPr marL="0" lvl="0" indent="0" algn="l" rtl="0">
              <a:spcBef>
                <a:spcPts val="0"/>
              </a:spcBef>
              <a:spcAft>
                <a:spcPts val="0"/>
              </a:spcAft>
              <a:buNone/>
            </a:pPr>
            <a:r>
              <a:rPr>
                <a:sym typeface="+mn-ea"/>
              </a:rPr>
              <a:t>PostgreSQL</a:t>
            </a:r>
          </a:p>
          <a:p>
            <a:pPr marL="0" lvl="0" indent="0" algn="l" rtl="0">
              <a:spcBef>
                <a:spcPts val="0"/>
              </a:spcBef>
              <a:spcAft>
                <a:spcPts val="0"/>
              </a:spcAft>
              <a:buNone/>
            </a:pPr>
            <a:r>
              <a:rPr>
                <a:sym typeface="+mn-ea"/>
              </a:rPr>
              <a:t>SQLite 3 and SQLite 2</a:t>
            </a:r>
          </a:p>
          <a:p>
            <a:pPr marL="0" lvl="0" indent="0" algn="l" rtl="0">
              <a:spcBef>
                <a:spcPts val="0"/>
              </a:spcBef>
              <a:spcAft>
                <a:spcPts val="0"/>
              </a:spcAft>
              <a:buNone/>
            </a:pPr>
            <a:r>
              <a:rPr>
                <a:sym typeface="+mn-ea"/>
              </a:rPr>
              <a:t>Microsoft SQL Server / SQL Azure</a:t>
            </a:r>
          </a:p>
          <a:p>
            <a:pPr marL="0" lvl="0" indent="0" algn="l" rtl="0">
              <a:spcBef>
                <a:spcPts val="0"/>
              </a:spcBef>
              <a:spcAft>
                <a:spcPts val="0"/>
              </a:spcAft>
              <a:buNone/>
            </a:pPr>
            <a:r>
              <a:rPr>
                <a:sym typeface="+mn-ea"/>
              </a:rPr>
              <a:t>4D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sym typeface="+mn-ea"/>
              </a:rPr>
              <a:t>Lợi thế lớn nhất của PDO so với MySQLi là nó hỗ trợ đến 12 hệ quản trị CSDL khác nhau trong khi MySQLi chỉ hỗ trợ MySQL.</a:t>
            </a:r>
          </a:p>
          <a:p>
            <a:pPr marL="0" lvl="0" indent="0" algn="l" rtl="0">
              <a:spcBef>
                <a:spcPts val="0"/>
              </a:spcBef>
              <a:spcAft>
                <a:spcPts val="0"/>
              </a:spcAft>
              <a:buNone/>
            </a:pPr>
            <a:r>
              <a:rPr>
                <a:sym typeface="+mn-ea"/>
              </a:rPr>
              <a:t>Các Hệ quản trị cơ sở dữ liệu mà PDO hỗ trợ gồm có:</a:t>
            </a:r>
          </a:p>
          <a:p>
            <a:pPr marL="0" lvl="0" indent="0" algn="l" rtl="0">
              <a:spcBef>
                <a:spcPts val="0"/>
              </a:spcBef>
              <a:spcAft>
                <a:spcPts val="0"/>
              </a:spcAft>
              <a:buNone/>
            </a:pPr>
            <a:r>
              <a:rPr>
                <a:sym typeface="+mn-ea"/>
              </a:rPr>
              <a:t>Cubrid</a:t>
            </a:r>
          </a:p>
          <a:p>
            <a:pPr marL="0" lvl="0" indent="0" algn="l" rtl="0">
              <a:spcBef>
                <a:spcPts val="0"/>
              </a:spcBef>
              <a:spcAft>
                <a:spcPts val="0"/>
              </a:spcAft>
              <a:buNone/>
            </a:pPr>
            <a:r>
              <a:rPr>
                <a:sym typeface="+mn-ea"/>
              </a:rPr>
              <a:t>Microsoft SQL Server / Sybase</a:t>
            </a:r>
          </a:p>
          <a:p>
            <a:pPr marL="0" lvl="0" indent="0" algn="l" rtl="0">
              <a:spcBef>
                <a:spcPts val="0"/>
              </a:spcBef>
              <a:spcAft>
                <a:spcPts val="0"/>
              </a:spcAft>
              <a:buNone/>
            </a:pPr>
            <a:r>
              <a:rPr>
                <a:sym typeface="+mn-ea"/>
              </a:rPr>
              <a:t>Firebird</a:t>
            </a:r>
          </a:p>
          <a:p>
            <a:pPr marL="0" lvl="0" indent="0" algn="l" rtl="0">
              <a:spcBef>
                <a:spcPts val="0"/>
              </a:spcBef>
              <a:spcAft>
                <a:spcPts val="0"/>
              </a:spcAft>
              <a:buNone/>
            </a:pPr>
            <a:r>
              <a:rPr>
                <a:sym typeface="+mn-ea"/>
              </a:rPr>
              <a:t>IBM DB2</a:t>
            </a:r>
          </a:p>
          <a:p>
            <a:pPr marL="0" lvl="0" indent="0" algn="l" rtl="0">
              <a:spcBef>
                <a:spcPts val="0"/>
              </a:spcBef>
              <a:spcAft>
                <a:spcPts val="0"/>
              </a:spcAft>
              <a:buNone/>
            </a:pPr>
            <a:r>
              <a:rPr>
                <a:sym typeface="+mn-ea"/>
              </a:rPr>
              <a:t>IBM Informix Dynamic Server</a:t>
            </a:r>
          </a:p>
          <a:p>
            <a:pPr marL="0" lvl="0" indent="0" algn="l" rtl="0">
              <a:spcBef>
                <a:spcPts val="0"/>
              </a:spcBef>
              <a:spcAft>
                <a:spcPts val="0"/>
              </a:spcAft>
              <a:buNone/>
            </a:pPr>
            <a:r>
              <a:rPr>
                <a:sym typeface="+mn-ea"/>
              </a:rPr>
              <a:t>MySQL 3.x/4.x/5.x</a:t>
            </a:r>
          </a:p>
          <a:p>
            <a:pPr marL="0" lvl="0" indent="0" algn="l" rtl="0">
              <a:spcBef>
                <a:spcPts val="0"/>
              </a:spcBef>
              <a:spcAft>
                <a:spcPts val="0"/>
              </a:spcAft>
              <a:buNone/>
            </a:pPr>
            <a:r>
              <a:rPr>
                <a:sym typeface="+mn-ea"/>
              </a:rPr>
              <a:t>Oracle Call Interface</a:t>
            </a:r>
          </a:p>
          <a:p>
            <a:pPr marL="0" lvl="0" indent="0" algn="l" rtl="0">
              <a:spcBef>
                <a:spcPts val="0"/>
              </a:spcBef>
              <a:spcAft>
                <a:spcPts val="0"/>
              </a:spcAft>
              <a:buNone/>
            </a:pPr>
            <a:r>
              <a:rPr>
                <a:sym typeface="+mn-ea"/>
              </a:rPr>
              <a:t>ODBC v3 (IBM DB2, unixODBC and win32 ODBC)</a:t>
            </a:r>
          </a:p>
          <a:p>
            <a:pPr marL="0" lvl="0" indent="0" algn="l" rtl="0">
              <a:spcBef>
                <a:spcPts val="0"/>
              </a:spcBef>
              <a:spcAft>
                <a:spcPts val="0"/>
              </a:spcAft>
              <a:buNone/>
            </a:pPr>
            <a:r>
              <a:rPr>
                <a:sym typeface="+mn-ea"/>
              </a:rPr>
              <a:t>PostgreSQL</a:t>
            </a:r>
          </a:p>
          <a:p>
            <a:pPr marL="0" lvl="0" indent="0" algn="l" rtl="0">
              <a:spcBef>
                <a:spcPts val="0"/>
              </a:spcBef>
              <a:spcAft>
                <a:spcPts val="0"/>
              </a:spcAft>
              <a:buNone/>
            </a:pPr>
            <a:r>
              <a:rPr>
                <a:sym typeface="+mn-ea"/>
              </a:rPr>
              <a:t>SQLite 3 and SQLite 2</a:t>
            </a:r>
          </a:p>
          <a:p>
            <a:pPr marL="0" lvl="0" indent="0" algn="l" rtl="0">
              <a:spcBef>
                <a:spcPts val="0"/>
              </a:spcBef>
              <a:spcAft>
                <a:spcPts val="0"/>
              </a:spcAft>
              <a:buNone/>
            </a:pPr>
            <a:r>
              <a:rPr>
                <a:sym typeface="+mn-ea"/>
              </a:rPr>
              <a:t>Microsoft SQL Server / SQL Azure</a:t>
            </a:r>
          </a:p>
          <a:p>
            <a:pPr marL="0" lvl="0" indent="0" algn="l" rtl="0">
              <a:spcBef>
                <a:spcPts val="0"/>
              </a:spcBef>
              <a:spcAft>
                <a:spcPts val="0"/>
              </a:spcAft>
              <a:buNone/>
            </a:pPr>
            <a:r>
              <a:rPr>
                <a:sym typeface="+mn-ea"/>
              </a:rPr>
              <a:t>4D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sym typeface="+mn-ea"/>
              </a:rPr>
              <a:t>Lợi thế lớn nhất của PDO so với MySQLi là nó hỗ trợ đến 12 hệ quản trị CSDL khác nhau trong khi MySQLi chỉ hỗ trợ MySQL.</a:t>
            </a:r>
          </a:p>
          <a:p>
            <a:pPr marL="0" lvl="0" indent="0" algn="l" rtl="0">
              <a:spcBef>
                <a:spcPts val="0"/>
              </a:spcBef>
              <a:spcAft>
                <a:spcPts val="0"/>
              </a:spcAft>
              <a:buNone/>
            </a:pPr>
            <a:r>
              <a:rPr>
                <a:sym typeface="+mn-ea"/>
              </a:rPr>
              <a:t>Các Hệ quản trị cơ sở dữ liệu mà PDO hỗ trợ gồm có:</a:t>
            </a:r>
          </a:p>
          <a:p>
            <a:pPr marL="0" lvl="0" indent="0" algn="l" rtl="0">
              <a:spcBef>
                <a:spcPts val="0"/>
              </a:spcBef>
              <a:spcAft>
                <a:spcPts val="0"/>
              </a:spcAft>
              <a:buNone/>
            </a:pPr>
            <a:r>
              <a:rPr>
                <a:sym typeface="+mn-ea"/>
              </a:rPr>
              <a:t>Cubrid</a:t>
            </a:r>
          </a:p>
          <a:p>
            <a:pPr marL="0" lvl="0" indent="0" algn="l" rtl="0">
              <a:spcBef>
                <a:spcPts val="0"/>
              </a:spcBef>
              <a:spcAft>
                <a:spcPts val="0"/>
              </a:spcAft>
              <a:buNone/>
            </a:pPr>
            <a:r>
              <a:rPr>
                <a:sym typeface="+mn-ea"/>
              </a:rPr>
              <a:t>Microsoft SQL Server / Sybase</a:t>
            </a:r>
          </a:p>
          <a:p>
            <a:pPr marL="0" lvl="0" indent="0" algn="l" rtl="0">
              <a:spcBef>
                <a:spcPts val="0"/>
              </a:spcBef>
              <a:spcAft>
                <a:spcPts val="0"/>
              </a:spcAft>
              <a:buNone/>
            </a:pPr>
            <a:r>
              <a:rPr>
                <a:sym typeface="+mn-ea"/>
              </a:rPr>
              <a:t>Firebird</a:t>
            </a:r>
          </a:p>
          <a:p>
            <a:pPr marL="0" lvl="0" indent="0" algn="l" rtl="0">
              <a:spcBef>
                <a:spcPts val="0"/>
              </a:spcBef>
              <a:spcAft>
                <a:spcPts val="0"/>
              </a:spcAft>
              <a:buNone/>
            </a:pPr>
            <a:r>
              <a:rPr>
                <a:sym typeface="+mn-ea"/>
              </a:rPr>
              <a:t>IBM DB2</a:t>
            </a:r>
          </a:p>
          <a:p>
            <a:pPr marL="0" lvl="0" indent="0" algn="l" rtl="0">
              <a:spcBef>
                <a:spcPts val="0"/>
              </a:spcBef>
              <a:spcAft>
                <a:spcPts val="0"/>
              </a:spcAft>
              <a:buNone/>
            </a:pPr>
            <a:r>
              <a:rPr>
                <a:sym typeface="+mn-ea"/>
              </a:rPr>
              <a:t>IBM Informix Dynamic Server</a:t>
            </a:r>
          </a:p>
          <a:p>
            <a:pPr marL="0" lvl="0" indent="0" algn="l" rtl="0">
              <a:spcBef>
                <a:spcPts val="0"/>
              </a:spcBef>
              <a:spcAft>
                <a:spcPts val="0"/>
              </a:spcAft>
              <a:buNone/>
            </a:pPr>
            <a:r>
              <a:rPr>
                <a:sym typeface="+mn-ea"/>
              </a:rPr>
              <a:t>MySQL 3.x/4.x/5.x</a:t>
            </a:r>
          </a:p>
          <a:p>
            <a:pPr marL="0" lvl="0" indent="0" algn="l" rtl="0">
              <a:spcBef>
                <a:spcPts val="0"/>
              </a:spcBef>
              <a:spcAft>
                <a:spcPts val="0"/>
              </a:spcAft>
              <a:buNone/>
            </a:pPr>
            <a:r>
              <a:rPr>
                <a:sym typeface="+mn-ea"/>
              </a:rPr>
              <a:t>Oracle Call Interface</a:t>
            </a:r>
          </a:p>
          <a:p>
            <a:pPr marL="0" lvl="0" indent="0" algn="l" rtl="0">
              <a:spcBef>
                <a:spcPts val="0"/>
              </a:spcBef>
              <a:spcAft>
                <a:spcPts val="0"/>
              </a:spcAft>
              <a:buNone/>
            </a:pPr>
            <a:r>
              <a:rPr>
                <a:sym typeface="+mn-ea"/>
              </a:rPr>
              <a:t>ODBC v3 (IBM DB2, unixODBC and win32 ODBC)</a:t>
            </a:r>
          </a:p>
          <a:p>
            <a:pPr marL="0" lvl="0" indent="0" algn="l" rtl="0">
              <a:spcBef>
                <a:spcPts val="0"/>
              </a:spcBef>
              <a:spcAft>
                <a:spcPts val="0"/>
              </a:spcAft>
              <a:buNone/>
            </a:pPr>
            <a:r>
              <a:rPr>
                <a:sym typeface="+mn-ea"/>
              </a:rPr>
              <a:t>PostgreSQL</a:t>
            </a:r>
          </a:p>
          <a:p>
            <a:pPr marL="0" lvl="0" indent="0" algn="l" rtl="0">
              <a:spcBef>
                <a:spcPts val="0"/>
              </a:spcBef>
              <a:spcAft>
                <a:spcPts val="0"/>
              </a:spcAft>
              <a:buNone/>
            </a:pPr>
            <a:r>
              <a:rPr>
                <a:sym typeface="+mn-ea"/>
              </a:rPr>
              <a:t>SQLite 3 and SQLite 2</a:t>
            </a:r>
          </a:p>
          <a:p>
            <a:pPr marL="0" lvl="0" indent="0" algn="l" rtl="0">
              <a:spcBef>
                <a:spcPts val="0"/>
              </a:spcBef>
              <a:spcAft>
                <a:spcPts val="0"/>
              </a:spcAft>
              <a:buNone/>
            </a:pPr>
            <a:r>
              <a:rPr>
                <a:sym typeface="+mn-ea"/>
              </a:rPr>
              <a:t>Microsoft SQL Server / SQL Azure</a:t>
            </a:r>
          </a:p>
          <a:p>
            <a:pPr marL="0" lvl="0" indent="0" algn="l" rtl="0">
              <a:spcBef>
                <a:spcPts val="0"/>
              </a:spcBef>
              <a:spcAft>
                <a:spcPts val="0"/>
              </a:spcAft>
              <a:buNone/>
            </a:pPr>
            <a:r>
              <a:rPr>
                <a:sym typeface="+mn-ea"/>
              </a:rPr>
              <a:t>4D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sym typeface="+mn-ea"/>
              </a:rPr>
              <a:t>Lợi thế lớn nhất của PDO so với MySQLi là nó hỗ trợ đến 12 hệ quản trị CSDL khác nhau trong khi MySQLi chỉ hỗ trợ MySQL.</a:t>
            </a:r>
          </a:p>
          <a:p>
            <a:pPr marL="0" lvl="0" indent="0" algn="l" rtl="0">
              <a:spcBef>
                <a:spcPts val="0"/>
              </a:spcBef>
              <a:spcAft>
                <a:spcPts val="0"/>
              </a:spcAft>
              <a:buNone/>
            </a:pPr>
            <a:r>
              <a:rPr>
                <a:sym typeface="+mn-ea"/>
              </a:rPr>
              <a:t>Các Hệ quản trị cơ sở dữ liệu mà PDO hỗ trợ gồm có:</a:t>
            </a:r>
          </a:p>
          <a:p>
            <a:pPr marL="0" lvl="0" indent="0" algn="l" rtl="0">
              <a:spcBef>
                <a:spcPts val="0"/>
              </a:spcBef>
              <a:spcAft>
                <a:spcPts val="0"/>
              </a:spcAft>
              <a:buNone/>
            </a:pPr>
            <a:r>
              <a:rPr>
                <a:sym typeface="+mn-ea"/>
              </a:rPr>
              <a:t>Cubrid</a:t>
            </a:r>
          </a:p>
          <a:p>
            <a:pPr marL="0" lvl="0" indent="0" algn="l" rtl="0">
              <a:spcBef>
                <a:spcPts val="0"/>
              </a:spcBef>
              <a:spcAft>
                <a:spcPts val="0"/>
              </a:spcAft>
              <a:buNone/>
            </a:pPr>
            <a:r>
              <a:rPr>
                <a:sym typeface="+mn-ea"/>
              </a:rPr>
              <a:t>Microsoft SQL Server / Sybase</a:t>
            </a:r>
          </a:p>
          <a:p>
            <a:pPr marL="0" lvl="0" indent="0" algn="l" rtl="0">
              <a:spcBef>
                <a:spcPts val="0"/>
              </a:spcBef>
              <a:spcAft>
                <a:spcPts val="0"/>
              </a:spcAft>
              <a:buNone/>
            </a:pPr>
            <a:r>
              <a:rPr>
                <a:sym typeface="+mn-ea"/>
              </a:rPr>
              <a:t>Firebird</a:t>
            </a:r>
          </a:p>
          <a:p>
            <a:pPr marL="0" lvl="0" indent="0" algn="l" rtl="0">
              <a:spcBef>
                <a:spcPts val="0"/>
              </a:spcBef>
              <a:spcAft>
                <a:spcPts val="0"/>
              </a:spcAft>
              <a:buNone/>
            </a:pPr>
            <a:r>
              <a:rPr>
                <a:sym typeface="+mn-ea"/>
              </a:rPr>
              <a:t>IBM DB2</a:t>
            </a:r>
          </a:p>
          <a:p>
            <a:pPr marL="0" lvl="0" indent="0" algn="l" rtl="0">
              <a:spcBef>
                <a:spcPts val="0"/>
              </a:spcBef>
              <a:spcAft>
                <a:spcPts val="0"/>
              </a:spcAft>
              <a:buNone/>
            </a:pPr>
            <a:r>
              <a:rPr>
                <a:sym typeface="+mn-ea"/>
              </a:rPr>
              <a:t>IBM Informix Dynamic Server</a:t>
            </a:r>
          </a:p>
          <a:p>
            <a:pPr marL="0" lvl="0" indent="0" algn="l" rtl="0">
              <a:spcBef>
                <a:spcPts val="0"/>
              </a:spcBef>
              <a:spcAft>
                <a:spcPts val="0"/>
              </a:spcAft>
              <a:buNone/>
            </a:pPr>
            <a:r>
              <a:rPr>
                <a:sym typeface="+mn-ea"/>
              </a:rPr>
              <a:t>MySQL 3.x/4.x/5.x</a:t>
            </a:r>
          </a:p>
          <a:p>
            <a:pPr marL="0" lvl="0" indent="0" algn="l" rtl="0">
              <a:spcBef>
                <a:spcPts val="0"/>
              </a:spcBef>
              <a:spcAft>
                <a:spcPts val="0"/>
              </a:spcAft>
              <a:buNone/>
            </a:pPr>
            <a:r>
              <a:rPr>
                <a:sym typeface="+mn-ea"/>
              </a:rPr>
              <a:t>Oracle Call Interface</a:t>
            </a:r>
          </a:p>
          <a:p>
            <a:pPr marL="0" lvl="0" indent="0" algn="l" rtl="0">
              <a:spcBef>
                <a:spcPts val="0"/>
              </a:spcBef>
              <a:spcAft>
                <a:spcPts val="0"/>
              </a:spcAft>
              <a:buNone/>
            </a:pPr>
            <a:r>
              <a:rPr>
                <a:sym typeface="+mn-ea"/>
              </a:rPr>
              <a:t>ODBC v3 (IBM DB2, unixODBC and win32 ODBC)</a:t>
            </a:r>
          </a:p>
          <a:p>
            <a:pPr marL="0" lvl="0" indent="0" algn="l" rtl="0">
              <a:spcBef>
                <a:spcPts val="0"/>
              </a:spcBef>
              <a:spcAft>
                <a:spcPts val="0"/>
              </a:spcAft>
              <a:buNone/>
            </a:pPr>
            <a:r>
              <a:rPr>
                <a:sym typeface="+mn-ea"/>
              </a:rPr>
              <a:t>PostgreSQL</a:t>
            </a:r>
          </a:p>
          <a:p>
            <a:pPr marL="0" lvl="0" indent="0" algn="l" rtl="0">
              <a:spcBef>
                <a:spcPts val="0"/>
              </a:spcBef>
              <a:spcAft>
                <a:spcPts val="0"/>
              </a:spcAft>
              <a:buNone/>
            </a:pPr>
            <a:r>
              <a:rPr>
                <a:sym typeface="+mn-ea"/>
              </a:rPr>
              <a:t>SQLite 3 and SQLite 2</a:t>
            </a:r>
          </a:p>
          <a:p>
            <a:pPr marL="0" lvl="0" indent="0" algn="l" rtl="0">
              <a:spcBef>
                <a:spcPts val="0"/>
              </a:spcBef>
              <a:spcAft>
                <a:spcPts val="0"/>
              </a:spcAft>
              <a:buNone/>
            </a:pPr>
            <a:r>
              <a:rPr>
                <a:sym typeface="+mn-ea"/>
              </a:rPr>
              <a:t>Microsoft SQL Server / SQL Azure</a:t>
            </a:r>
          </a:p>
          <a:p>
            <a:pPr marL="0" lvl="0" indent="0" algn="l" rtl="0">
              <a:spcBef>
                <a:spcPts val="0"/>
              </a:spcBef>
              <a:spcAft>
                <a:spcPts val="0"/>
              </a:spcAft>
              <a:buNone/>
            </a:pPr>
            <a:r>
              <a:rPr>
                <a:sym typeface="+mn-ea"/>
              </a:rPr>
              <a:t>4D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b6d5bc7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b6d5bc7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MYSQLi nhược điểm:</a:t>
            </a:r>
          </a:p>
          <a:p>
            <a:pPr marL="0" lvl="0" indent="0" algn="l" rtl="0">
              <a:spcBef>
                <a:spcPts val="0"/>
              </a:spcBef>
              <a:spcAft>
                <a:spcPts val="0"/>
              </a:spcAft>
              <a:buNone/>
            </a:pPr>
            <a:endParaRPr/>
          </a:p>
          <a:p>
            <a:pPr marL="0" lvl="0" indent="0" algn="l" rtl="0">
              <a:spcBef>
                <a:spcPts val="0"/>
              </a:spcBef>
              <a:spcAft>
                <a:spcPts val="0"/>
              </a:spcAft>
              <a:buNone/>
            </a:pPr>
            <a:r>
              <a:t>Chỉ hỗ trợ cơ sở dữ liệu MySQL.</a:t>
            </a:r>
          </a:p>
          <a:p>
            <a:pPr marL="0" lvl="0" indent="0" algn="l" rtl="0">
              <a:spcBef>
                <a:spcPts val="0"/>
              </a:spcBef>
              <a:spcAft>
                <a:spcPts val="0"/>
              </a:spcAft>
              <a:buNone/>
            </a:pPr>
            <a:r>
              <a:t>Không thể đa kết nối cùng lúc, chỉ hỗ trợ kết nối đơn.</a:t>
            </a:r>
          </a:p>
          <a:p>
            <a:pPr marL="0" lvl="0" indent="0" algn="l" rtl="0">
              <a:spcBef>
                <a:spcPts val="0"/>
              </a:spcBef>
              <a:spcAft>
                <a:spcPts val="0"/>
              </a:spcAft>
              <a:buNone/>
            </a:pPr>
            <a:r>
              <a:t>Không cho phép sử dụng các cấu trúc dữ liệu gọn hơn.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bd6c00e730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d6c00e730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9749cd0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9749cd0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d6c00e730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d6c00e730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bd6c00e73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b6d5bc7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b6d5bc7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bd6c00e73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1b6d5bc7b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1b6d5bc7b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acbd1b95c2_0_4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acbd1b95c2_0_4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9f2f57a71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bd6c00e730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100" y="1069850"/>
            <a:ext cx="4680900" cy="2424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100" y="3666850"/>
            <a:ext cx="3404400" cy="406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sz="14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11"/>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txBox="1">
            <a:spLocks noGrp="1"/>
          </p:cNvSpPr>
          <p:nvPr>
            <p:ph type="title" hasCustomPrompt="1"/>
          </p:nvPr>
        </p:nvSpPr>
        <p:spPr>
          <a:xfrm>
            <a:off x="713100" y="1690100"/>
            <a:ext cx="4339200" cy="131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4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2" name="Google Shape;92;p11"/>
          <p:cNvSpPr txBox="1">
            <a:spLocks noGrp="1"/>
          </p:cNvSpPr>
          <p:nvPr>
            <p:ph type="subTitle" idx="1"/>
          </p:nvPr>
        </p:nvSpPr>
        <p:spPr>
          <a:xfrm>
            <a:off x="713100" y="3000986"/>
            <a:ext cx="4339200" cy="4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1600"/>
              </a:spcBef>
              <a:spcAft>
                <a:spcPts val="0"/>
              </a:spcAft>
              <a:buClr>
                <a:schemeClr val="dk1"/>
              </a:buClr>
              <a:buSzPts val="1600"/>
              <a:buNone/>
              <a:defRPr sz="1600">
                <a:solidFill>
                  <a:schemeClr val="dk1"/>
                </a:solidFill>
              </a:defRPr>
            </a:lvl3pPr>
            <a:lvl4pPr lvl="3" algn="ctr" rtl="0">
              <a:lnSpc>
                <a:spcPct val="100000"/>
              </a:lnSpc>
              <a:spcBef>
                <a:spcPts val="1600"/>
              </a:spcBef>
              <a:spcAft>
                <a:spcPts val="0"/>
              </a:spcAft>
              <a:buClr>
                <a:schemeClr val="dk1"/>
              </a:buClr>
              <a:buSzPts val="1600"/>
              <a:buNone/>
              <a:defRPr sz="1600">
                <a:solidFill>
                  <a:schemeClr val="dk1"/>
                </a:solidFill>
              </a:defRPr>
            </a:lvl4pPr>
            <a:lvl5pPr lvl="4" algn="ctr" rtl="0">
              <a:lnSpc>
                <a:spcPct val="100000"/>
              </a:lnSpc>
              <a:spcBef>
                <a:spcPts val="1600"/>
              </a:spcBef>
              <a:spcAft>
                <a:spcPts val="0"/>
              </a:spcAft>
              <a:buClr>
                <a:schemeClr val="dk1"/>
              </a:buClr>
              <a:buSzPts val="1600"/>
              <a:buNone/>
              <a:defRPr sz="1600">
                <a:solidFill>
                  <a:schemeClr val="dk1"/>
                </a:solidFill>
              </a:defRPr>
            </a:lvl5pPr>
            <a:lvl6pPr lvl="5" algn="ctr" rtl="0">
              <a:lnSpc>
                <a:spcPct val="100000"/>
              </a:lnSpc>
              <a:spcBef>
                <a:spcPts val="1600"/>
              </a:spcBef>
              <a:spcAft>
                <a:spcPts val="0"/>
              </a:spcAft>
              <a:buClr>
                <a:schemeClr val="dk1"/>
              </a:buClr>
              <a:buSzPts val="1600"/>
              <a:buNone/>
              <a:defRPr sz="1600">
                <a:solidFill>
                  <a:schemeClr val="dk1"/>
                </a:solidFill>
              </a:defRPr>
            </a:lvl6pPr>
            <a:lvl7pPr lvl="6" algn="ctr" rtl="0">
              <a:lnSpc>
                <a:spcPct val="100000"/>
              </a:lnSpc>
              <a:spcBef>
                <a:spcPts val="1600"/>
              </a:spcBef>
              <a:spcAft>
                <a:spcPts val="0"/>
              </a:spcAft>
              <a:buClr>
                <a:schemeClr val="dk1"/>
              </a:buClr>
              <a:buSzPts val="1600"/>
              <a:buNone/>
              <a:defRPr sz="1600">
                <a:solidFill>
                  <a:schemeClr val="dk1"/>
                </a:solidFill>
              </a:defRPr>
            </a:lvl7pPr>
            <a:lvl8pPr lvl="7" algn="ctr" rtl="0">
              <a:lnSpc>
                <a:spcPct val="100000"/>
              </a:lnSpc>
              <a:spcBef>
                <a:spcPts val="1600"/>
              </a:spcBef>
              <a:spcAft>
                <a:spcPts val="0"/>
              </a:spcAft>
              <a:buClr>
                <a:schemeClr val="dk1"/>
              </a:buClr>
              <a:buSzPts val="1600"/>
              <a:buNone/>
              <a:defRPr sz="1600">
                <a:solidFill>
                  <a:schemeClr val="dk1"/>
                </a:solidFill>
              </a:defRPr>
            </a:lvl8pPr>
            <a:lvl9pPr lvl="8" algn="ctr" rtl="0">
              <a:lnSpc>
                <a:spcPct val="100000"/>
              </a:lnSpc>
              <a:spcBef>
                <a:spcPts val="1600"/>
              </a:spcBef>
              <a:spcAft>
                <a:spcPts val="1600"/>
              </a:spcAft>
              <a:buClr>
                <a:schemeClr val="dk1"/>
              </a:buClr>
              <a:buSzPts val="1600"/>
              <a:buNone/>
              <a:defRPr sz="1600">
                <a:solidFill>
                  <a:schemeClr val="dk1"/>
                </a:solidFill>
              </a:defRPr>
            </a:lvl9pPr>
          </a:lstStyle>
          <a:p>
            <a:endParaRPr/>
          </a:p>
        </p:txBody>
      </p:sp>
      <p:sp>
        <p:nvSpPr>
          <p:cNvPr id="93" name="Google Shape;93;p11"/>
          <p:cNvSpPr/>
          <p:nvPr/>
        </p:nvSpPr>
        <p:spPr>
          <a:xfrm>
            <a:off x="122474" y="4262452"/>
            <a:ext cx="365112" cy="891854"/>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5"/>
        <p:cNvGrpSpPr/>
        <p:nvPr/>
      </p:nvGrpSpPr>
      <p:grpSpPr>
        <a:xfrm>
          <a:off x="0" y="0"/>
          <a:ext cx="0" cy="0"/>
          <a:chOff x="0" y="0"/>
          <a:chExt cx="0" cy="0"/>
        </a:xfrm>
      </p:grpSpPr>
      <p:sp>
        <p:nvSpPr>
          <p:cNvPr id="96" name="Google Shape;96;p13"/>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98" name="Google Shape;98;p13"/>
          <p:cNvSpPr txBox="1">
            <a:spLocks noGrp="1"/>
          </p:cNvSpPr>
          <p:nvPr>
            <p:ph type="title" idx="2" hasCustomPrompt="1"/>
          </p:nvPr>
        </p:nvSpPr>
        <p:spPr>
          <a:xfrm>
            <a:off x="720000" y="1336750"/>
            <a:ext cx="906600" cy="527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99" name="Google Shape;99;p13"/>
          <p:cNvSpPr txBox="1">
            <a:spLocks noGrp="1"/>
          </p:cNvSpPr>
          <p:nvPr>
            <p:ph type="title" idx="3" hasCustomPrompt="1"/>
          </p:nvPr>
        </p:nvSpPr>
        <p:spPr>
          <a:xfrm>
            <a:off x="720000" y="2442725"/>
            <a:ext cx="906600" cy="527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0" name="Google Shape;100;p13"/>
          <p:cNvSpPr txBox="1">
            <a:spLocks noGrp="1"/>
          </p:cNvSpPr>
          <p:nvPr>
            <p:ph type="title" idx="4" hasCustomPrompt="1"/>
          </p:nvPr>
        </p:nvSpPr>
        <p:spPr>
          <a:xfrm>
            <a:off x="4054600" y="1336750"/>
            <a:ext cx="906600" cy="527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1" name="Google Shape;101;p13"/>
          <p:cNvSpPr txBox="1">
            <a:spLocks noGrp="1"/>
          </p:cNvSpPr>
          <p:nvPr>
            <p:ph type="title" idx="5" hasCustomPrompt="1"/>
          </p:nvPr>
        </p:nvSpPr>
        <p:spPr>
          <a:xfrm>
            <a:off x="4054600" y="2442725"/>
            <a:ext cx="906600" cy="527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2" name="Google Shape;102;p13"/>
          <p:cNvSpPr txBox="1">
            <a:spLocks noGrp="1"/>
          </p:cNvSpPr>
          <p:nvPr>
            <p:ph type="subTitle" idx="1"/>
          </p:nvPr>
        </p:nvSpPr>
        <p:spPr>
          <a:xfrm>
            <a:off x="720000" y="1864450"/>
            <a:ext cx="28707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3" name="Google Shape;103;p13"/>
          <p:cNvSpPr txBox="1">
            <a:spLocks noGrp="1"/>
          </p:cNvSpPr>
          <p:nvPr>
            <p:ph type="subTitle" idx="6"/>
          </p:nvPr>
        </p:nvSpPr>
        <p:spPr>
          <a:xfrm>
            <a:off x="4049050" y="1864450"/>
            <a:ext cx="28707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4" name="Google Shape;104;p13"/>
          <p:cNvSpPr txBox="1">
            <a:spLocks noGrp="1"/>
          </p:cNvSpPr>
          <p:nvPr>
            <p:ph type="subTitle" idx="7"/>
          </p:nvPr>
        </p:nvSpPr>
        <p:spPr>
          <a:xfrm>
            <a:off x="720000" y="2970425"/>
            <a:ext cx="28707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5" name="Google Shape;105;p13"/>
          <p:cNvSpPr txBox="1">
            <a:spLocks noGrp="1"/>
          </p:cNvSpPr>
          <p:nvPr>
            <p:ph type="subTitle" idx="8"/>
          </p:nvPr>
        </p:nvSpPr>
        <p:spPr>
          <a:xfrm>
            <a:off x="4049050" y="2970425"/>
            <a:ext cx="28707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6" name="Google Shape;106;p13"/>
          <p:cNvSpPr txBox="1">
            <a:spLocks noGrp="1"/>
          </p:cNvSpPr>
          <p:nvPr>
            <p:ph type="title" idx="9" hasCustomPrompt="1"/>
          </p:nvPr>
        </p:nvSpPr>
        <p:spPr>
          <a:xfrm>
            <a:off x="720000" y="3548700"/>
            <a:ext cx="906600" cy="527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7" name="Google Shape;107;p13"/>
          <p:cNvSpPr txBox="1">
            <a:spLocks noGrp="1"/>
          </p:cNvSpPr>
          <p:nvPr>
            <p:ph type="title" idx="13" hasCustomPrompt="1"/>
          </p:nvPr>
        </p:nvSpPr>
        <p:spPr>
          <a:xfrm>
            <a:off x="4054600" y="3548700"/>
            <a:ext cx="906600" cy="527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08" name="Google Shape;108;p13"/>
          <p:cNvSpPr txBox="1">
            <a:spLocks noGrp="1"/>
          </p:cNvSpPr>
          <p:nvPr>
            <p:ph type="subTitle" idx="14"/>
          </p:nvPr>
        </p:nvSpPr>
        <p:spPr>
          <a:xfrm>
            <a:off x="720000" y="4076400"/>
            <a:ext cx="28707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09" name="Google Shape;109;p13"/>
          <p:cNvSpPr txBox="1">
            <a:spLocks noGrp="1"/>
          </p:cNvSpPr>
          <p:nvPr>
            <p:ph type="subTitle" idx="15"/>
          </p:nvPr>
        </p:nvSpPr>
        <p:spPr>
          <a:xfrm>
            <a:off x="4049050" y="4076400"/>
            <a:ext cx="28707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10"/>
        <p:cNvGrpSpPr/>
        <p:nvPr/>
      </p:nvGrpSpPr>
      <p:grpSpPr>
        <a:xfrm>
          <a:off x="0" y="0"/>
          <a:ext cx="0" cy="0"/>
          <a:chOff x="0" y="0"/>
          <a:chExt cx="0" cy="0"/>
        </a:xfrm>
      </p:grpSpPr>
      <p:sp>
        <p:nvSpPr>
          <p:cNvPr id="111" name="Google Shape;111;p14"/>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8430909" y="4308865"/>
            <a:ext cx="341675" cy="834630"/>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txBox="1">
            <a:spLocks noGrp="1"/>
          </p:cNvSpPr>
          <p:nvPr>
            <p:ph type="title"/>
          </p:nvPr>
        </p:nvSpPr>
        <p:spPr>
          <a:xfrm>
            <a:off x="4132200" y="1339375"/>
            <a:ext cx="4298700" cy="9567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14" name="Google Shape;114;p14"/>
          <p:cNvSpPr txBox="1">
            <a:spLocks noGrp="1"/>
          </p:cNvSpPr>
          <p:nvPr>
            <p:ph type="subTitle" idx="1"/>
          </p:nvPr>
        </p:nvSpPr>
        <p:spPr>
          <a:xfrm>
            <a:off x="4132200" y="2296200"/>
            <a:ext cx="4298700" cy="23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AutoNum type="arabicPeriod"/>
              <a:defRPr>
                <a:solidFill>
                  <a:schemeClr val="dk1"/>
                </a:solidFill>
              </a:defRPr>
            </a:lvl1pPr>
            <a:lvl2pPr lvl="1" algn="ctr" rtl="0">
              <a:lnSpc>
                <a:spcPct val="100000"/>
              </a:lnSpc>
              <a:spcBef>
                <a:spcPts val="0"/>
              </a:spcBef>
              <a:spcAft>
                <a:spcPts val="0"/>
              </a:spcAft>
              <a:buClr>
                <a:schemeClr val="dk1"/>
              </a:buClr>
              <a:buSzPts val="1200"/>
              <a:buAutoNum type="alphaLcPeriod"/>
              <a:defRPr>
                <a:solidFill>
                  <a:schemeClr val="dk1"/>
                </a:solidFill>
              </a:defRPr>
            </a:lvl2pPr>
            <a:lvl3pPr lvl="2" algn="ctr" rtl="0">
              <a:lnSpc>
                <a:spcPct val="100000"/>
              </a:lnSpc>
              <a:spcBef>
                <a:spcPts val="1600"/>
              </a:spcBef>
              <a:spcAft>
                <a:spcPts val="0"/>
              </a:spcAft>
              <a:buClr>
                <a:schemeClr val="dk1"/>
              </a:buClr>
              <a:buSzPts val="1200"/>
              <a:buAutoNum type="romanLcPeriod"/>
              <a:defRPr>
                <a:solidFill>
                  <a:schemeClr val="dk1"/>
                </a:solidFill>
              </a:defRPr>
            </a:lvl3pPr>
            <a:lvl4pPr lvl="3" algn="ctr" rtl="0">
              <a:lnSpc>
                <a:spcPct val="100000"/>
              </a:lnSpc>
              <a:spcBef>
                <a:spcPts val="1600"/>
              </a:spcBef>
              <a:spcAft>
                <a:spcPts val="0"/>
              </a:spcAft>
              <a:buClr>
                <a:schemeClr val="dk1"/>
              </a:buClr>
              <a:buSzPts val="1200"/>
              <a:buAutoNum type="arabicPeriod"/>
              <a:defRPr>
                <a:solidFill>
                  <a:schemeClr val="dk1"/>
                </a:solidFill>
              </a:defRPr>
            </a:lvl4pPr>
            <a:lvl5pPr lvl="4" algn="ctr" rtl="0">
              <a:lnSpc>
                <a:spcPct val="100000"/>
              </a:lnSpc>
              <a:spcBef>
                <a:spcPts val="1600"/>
              </a:spcBef>
              <a:spcAft>
                <a:spcPts val="0"/>
              </a:spcAft>
              <a:buClr>
                <a:schemeClr val="dk1"/>
              </a:buClr>
              <a:buSzPts val="1200"/>
              <a:buAutoNum type="alphaLcPeriod"/>
              <a:defRPr>
                <a:solidFill>
                  <a:schemeClr val="dk1"/>
                </a:solidFill>
              </a:defRPr>
            </a:lvl5pPr>
            <a:lvl6pPr lvl="5" algn="ctr" rtl="0">
              <a:lnSpc>
                <a:spcPct val="100000"/>
              </a:lnSpc>
              <a:spcBef>
                <a:spcPts val="1600"/>
              </a:spcBef>
              <a:spcAft>
                <a:spcPts val="0"/>
              </a:spcAft>
              <a:buClr>
                <a:schemeClr val="dk1"/>
              </a:buClr>
              <a:buSzPts val="1200"/>
              <a:buAutoNum type="romanLcPeriod"/>
              <a:defRPr>
                <a:solidFill>
                  <a:schemeClr val="dk1"/>
                </a:solidFill>
              </a:defRPr>
            </a:lvl6pPr>
            <a:lvl7pPr lvl="6" algn="ctr" rtl="0">
              <a:lnSpc>
                <a:spcPct val="100000"/>
              </a:lnSpc>
              <a:spcBef>
                <a:spcPts val="1600"/>
              </a:spcBef>
              <a:spcAft>
                <a:spcPts val="0"/>
              </a:spcAft>
              <a:buClr>
                <a:schemeClr val="dk1"/>
              </a:buClr>
              <a:buSzPts val="1200"/>
              <a:buAutoNum type="arabicPeriod"/>
              <a:defRPr>
                <a:solidFill>
                  <a:schemeClr val="dk1"/>
                </a:solidFill>
              </a:defRPr>
            </a:lvl7pPr>
            <a:lvl8pPr lvl="7" algn="ctr" rtl="0">
              <a:lnSpc>
                <a:spcPct val="100000"/>
              </a:lnSpc>
              <a:spcBef>
                <a:spcPts val="1600"/>
              </a:spcBef>
              <a:spcAft>
                <a:spcPts val="0"/>
              </a:spcAft>
              <a:buClr>
                <a:schemeClr val="dk1"/>
              </a:buClr>
              <a:buSzPts val="1200"/>
              <a:buAutoNum type="alphaLcPeriod"/>
              <a:defRPr>
                <a:solidFill>
                  <a:schemeClr val="dk1"/>
                </a:solidFill>
              </a:defRPr>
            </a:lvl8pPr>
            <a:lvl9pPr lvl="8" algn="ctr" rtl="0">
              <a:lnSpc>
                <a:spcPct val="100000"/>
              </a:lnSpc>
              <a:spcBef>
                <a:spcPts val="1600"/>
              </a:spcBef>
              <a:spcAft>
                <a:spcPts val="1600"/>
              </a:spcAft>
              <a:buClr>
                <a:schemeClr val="dk1"/>
              </a:buClr>
              <a:buSzPts val="1200"/>
              <a:buAutoNum type="romanLcPeriod"/>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5"/>
        <p:cNvGrpSpPr/>
        <p:nvPr/>
      </p:nvGrpSpPr>
      <p:grpSpPr>
        <a:xfrm>
          <a:off x="0" y="0"/>
          <a:ext cx="0" cy="0"/>
          <a:chOff x="0" y="0"/>
          <a:chExt cx="0" cy="0"/>
        </a:xfrm>
      </p:grpSpPr>
      <p:sp>
        <p:nvSpPr>
          <p:cNvPr id="116" name="Google Shape;116;p15"/>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txBox="1">
            <a:spLocks noGrp="1"/>
          </p:cNvSpPr>
          <p:nvPr>
            <p:ph type="title"/>
          </p:nvPr>
        </p:nvSpPr>
        <p:spPr>
          <a:xfrm>
            <a:off x="4593000" y="711050"/>
            <a:ext cx="3773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18" name="Google Shape;118;p15"/>
          <p:cNvSpPr txBox="1">
            <a:spLocks noGrp="1"/>
          </p:cNvSpPr>
          <p:nvPr>
            <p:ph type="subTitle" idx="1"/>
          </p:nvPr>
        </p:nvSpPr>
        <p:spPr>
          <a:xfrm>
            <a:off x="4593000" y="1207550"/>
            <a:ext cx="3773400" cy="73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19" name="Google Shape;119;p15"/>
          <p:cNvSpPr>
            <a:spLocks noGrp="1"/>
          </p:cNvSpPr>
          <p:nvPr>
            <p:ph type="pic" idx="2"/>
          </p:nvPr>
        </p:nvSpPr>
        <p:spPr>
          <a:xfrm>
            <a:off x="4528200" y="2089375"/>
            <a:ext cx="3902700" cy="2343000"/>
          </a:xfrm>
          <a:prstGeom prst="round2DiagRect">
            <a:avLst>
              <a:gd name="adj1" fmla="val 16667"/>
              <a:gd name="adj2" fmla="val 0"/>
            </a:avLst>
          </a:prstGeom>
          <a:noFill/>
          <a:ln w="9525" cap="flat" cmpd="sng">
            <a:solidFill>
              <a:schemeClr val="dk1"/>
            </a:solidFill>
            <a:prstDash val="solid"/>
            <a:round/>
            <a:headEnd type="none" w="sm" len="sm"/>
            <a:tailEnd type="none" w="sm" len="sm"/>
          </a:ln>
        </p:spPr>
      </p:sp>
      <p:sp>
        <p:nvSpPr>
          <p:cNvPr id="120" name="Google Shape;120;p15"/>
          <p:cNvSpPr>
            <a:spLocks noGrp="1"/>
          </p:cNvSpPr>
          <p:nvPr>
            <p:ph type="pic" idx="3"/>
          </p:nvPr>
        </p:nvSpPr>
        <p:spPr>
          <a:xfrm>
            <a:off x="713100" y="779625"/>
            <a:ext cx="3626700" cy="3652800"/>
          </a:xfrm>
          <a:prstGeom prst="round2DiagRect">
            <a:avLst>
              <a:gd name="adj1" fmla="val 16667"/>
              <a:gd name="adj2" fmla="val 0"/>
            </a:avLst>
          </a:prstGeom>
          <a:noFill/>
          <a:ln w="9525" cap="flat" cmpd="sng">
            <a:solidFill>
              <a:schemeClr val="dk1"/>
            </a:solidFill>
            <a:prstDash val="solid"/>
            <a:round/>
            <a:headEnd type="none" w="sm" len="sm"/>
            <a:tailEnd type="none" w="sm" len="sm"/>
          </a:ln>
        </p:spPr>
      </p:sp>
      <p:grpSp>
        <p:nvGrpSpPr>
          <p:cNvPr id="121" name="Google Shape;121;p15"/>
          <p:cNvGrpSpPr/>
          <p:nvPr/>
        </p:nvGrpSpPr>
        <p:grpSpPr>
          <a:xfrm>
            <a:off x="8585112" y="3748109"/>
            <a:ext cx="732701" cy="1471586"/>
            <a:chOff x="5464862" y="3672034"/>
            <a:chExt cx="732701" cy="1471586"/>
          </a:xfrm>
        </p:grpSpPr>
        <p:grpSp>
          <p:nvGrpSpPr>
            <p:cNvPr id="122" name="Google Shape;122;p15"/>
            <p:cNvGrpSpPr/>
            <p:nvPr/>
          </p:nvGrpSpPr>
          <p:grpSpPr>
            <a:xfrm>
              <a:off x="5464862" y="3672034"/>
              <a:ext cx="732701" cy="1471586"/>
              <a:chOff x="6954709" y="2586630"/>
              <a:chExt cx="199147" cy="399953"/>
            </a:xfrm>
          </p:grpSpPr>
          <p:sp>
            <p:nvSpPr>
              <p:cNvPr id="123" name="Google Shape;123;p15"/>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5"/>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_1_2">
    <p:spTree>
      <p:nvGrpSpPr>
        <p:cNvPr id="1" name="Shape 126"/>
        <p:cNvGrpSpPr/>
        <p:nvPr/>
      </p:nvGrpSpPr>
      <p:grpSpPr>
        <a:xfrm>
          <a:off x="0" y="0"/>
          <a:ext cx="0" cy="0"/>
          <a:chOff x="0" y="0"/>
          <a:chExt cx="0" cy="0"/>
        </a:xfrm>
      </p:grpSpPr>
      <p:sp>
        <p:nvSpPr>
          <p:cNvPr id="127" name="Google Shape;127;p16"/>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6"/>
          <p:cNvGrpSpPr/>
          <p:nvPr/>
        </p:nvGrpSpPr>
        <p:grpSpPr>
          <a:xfrm>
            <a:off x="8544204" y="1394276"/>
            <a:ext cx="661030" cy="891852"/>
            <a:chOff x="1545481" y="1155267"/>
            <a:chExt cx="190427" cy="256929"/>
          </a:xfrm>
        </p:grpSpPr>
        <p:sp>
          <p:nvSpPr>
            <p:cNvPr id="129" name="Google Shape;129;p16"/>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16"/>
          <p:cNvGrpSpPr/>
          <p:nvPr/>
        </p:nvGrpSpPr>
        <p:grpSpPr>
          <a:xfrm>
            <a:off x="8585112" y="3748109"/>
            <a:ext cx="732701" cy="1471586"/>
            <a:chOff x="5464862" y="3672034"/>
            <a:chExt cx="732701" cy="1471586"/>
          </a:xfrm>
        </p:grpSpPr>
        <p:grpSp>
          <p:nvGrpSpPr>
            <p:cNvPr id="132" name="Google Shape;132;p16"/>
            <p:cNvGrpSpPr/>
            <p:nvPr/>
          </p:nvGrpSpPr>
          <p:grpSpPr>
            <a:xfrm>
              <a:off x="5464862" y="3672034"/>
              <a:ext cx="732701" cy="1471586"/>
              <a:chOff x="6954709" y="2586630"/>
              <a:chExt cx="199147" cy="399953"/>
            </a:xfrm>
          </p:grpSpPr>
          <p:sp>
            <p:nvSpPr>
              <p:cNvPr id="133" name="Google Shape;133;p16"/>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16"/>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
        <p:nvSpPr>
          <p:cNvPr id="136" name="Google Shape;136;p16"/>
          <p:cNvSpPr/>
          <p:nvPr/>
        </p:nvSpPr>
        <p:spPr>
          <a:xfrm>
            <a:off x="122474" y="4262452"/>
            <a:ext cx="365112" cy="891854"/>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38" name="Google Shape;138;p16"/>
          <p:cNvSpPr txBox="1">
            <a:spLocks noGrp="1"/>
          </p:cNvSpPr>
          <p:nvPr>
            <p:ph type="body" idx="1"/>
          </p:nvPr>
        </p:nvSpPr>
        <p:spPr>
          <a:xfrm>
            <a:off x="720000" y="1215750"/>
            <a:ext cx="7704000" cy="1142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Char char="○"/>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Char char="■"/>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Char char="●"/>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Char char="○"/>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Char char="■"/>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Char char="●"/>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Char char="○"/>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1_1_2_1">
    <p:spTree>
      <p:nvGrpSpPr>
        <p:cNvPr id="1" name="Shape 139"/>
        <p:cNvGrpSpPr/>
        <p:nvPr/>
      </p:nvGrpSpPr>
      <p:grpSpPr>
        <a:xfrm>
          <a:off x="0" y="0"/>
          <a:ext cx="0" cy="0"/>
          <a:chOff x="0" y="0"/>
          <a:chExt cx="0" cy="0"/>
        </a:xfrm>
      </p:grpSpPr>
      <p:sp>
        <p:nvSpPr>
          <p:cNvPr id="140" name="Google Shape;140;p17"/>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txBox="1">
            <a:spLocks noGrp="1"/>
          </p:cNvSpPr>
          <p:nvPr>
            <p:ph type="body" idx="1"/>
          </p:nvPr>
        </p:nvSpPr>
        <p:spPr>
          <a:xfrm>
            <a:off x="713200" y="2603388"/>
            <a:ext cx="4279800" cy="2000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142" name="Google Shape;142;p17"/>
          <p:cNvSpPr txBox="1">
            <a:spLocks noGrp="1"/>
          </p:cNvSpPr>
          <p:nvPr>
            <p:ph type="title"/>
          </p:nvPr>
        </p:nvSpPr>
        <p:spPr>
          <a:xfrm>
            <a:off x="713200" y="1510363"/>
            <a:ext cx="4279800" cy="10299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43" name="Google Shape;143;p17"/>
          <p:cNvSpPr>
            <a:spLocks noGrp="1"/>
          </p:cNvSpPr>
          <p:nvPr>
            <p:ph type="pic" idx="2"/>
          </p:nvPr>
        </p:nvSpPr>
        <p:spPr>
          <a:xfrm>
            <a:off x="5277550" y="211500"/>
            <a:ext cx="3609000" cy="4720500"/>
          </a:xfrm>
          <a:prstGeom prst="round2DiagRect">
            <a:avLst>
              <a:gd name="adj1" fmla="val 16667"/>
              <a:gd name="adj2" fmla="val 0"/>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4"/>
        <p:cNvGrpSpPr/>
        <p:nvPr/>
      </p:nvGrpSpPr>
      <p:grpSpPr>
        <a:xfrm>
          <a:off x="0" y="0"/>
          <a:ext cx="0" cy="0"/>
          <a:chOff x="0" y="0"/>
          <a:chExt cx="0" cy="0"/>
        </a:xfrm>
      </p:grpSpPr>
      <p:sp>
        <p:nvSpPr>
          <p:cNvPr id="145" name="Google Shape;145;p18"/>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8424079"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48" name="Google Shape;148;p18"/>
          <p:cNvSpPr txBox="1">
            <a:spLocks noGrp="1"/>
          </p:cNvSpPr>
          <p:nvPr>
            <p:ph type="subTitle" idx="1"/>
          </p:nvPr>
        </p:nvSpPr>
        <p:spPr>
          <a:xfrm>
            <a:off x="720000" y="2258650"/>
            <a:ext cx="2568000" cy="16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49" name="Google Shape;149;p18"/>
          <p:cNvSpPr txBox="1">
            <a:spLocks noGrp="1"/>
          </p:cNvSpPr>
          <p:nvPr>
            <p:ph type="subTitle" idx="2"/>
          </p:nvPr>
        </p:nvSpPr>
        <p:spPr>
          <a:xfrm>
            <a:off x="3287996" y="2258650"/>
            <a:ext cx="2568000" cy="16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50" name="Google Shape;150;p18"/>
          <p:cNvSpPr txBox="1">
            <a:spLocks noGrp="1"/>
          </p:cNvSpPr>
          <p:nvPr>
            <p:ph type="subTitle" idx="3"/>
          </p:nvPr>
        </p:nvSpPr>
        <p:spPr>
          <a:xfrm>
            <a:off x="5855992" y="2258650"/>
            <a:ext cx="2568000" cy="16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51" name="Google Shape;151;p18"/>
          <p:cNvSpPr txBox="1">
            <a:spLocks noGrp="1"/>
          </p:cNvSpPr>
          <p:nvPr>
            <p:ph type="subTitle" idx="4"/>
          </p:nvPr>
        </p:nvSpPr>
        <p:spPr>
          <a:xfrm>
            <a:off x="720000" y="1685175"/>
            <a:ext cx="2568000" cy="66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700"/>
              <a:buFont typeface="Chonburi" panose="00000500000000000000"/>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2pPr>
            <a:lvl3pPr lvl="2"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3pPr>
            <a:lvl4pPr lvl="3"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4pPr>
            <a:lvl5pPr lvl="4"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5pPr>
            <a:lvl6pPr lvl="5"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6pPr>
            <a:lvl7pPr lvl="6"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7pPr>
            <a:lvl8pPr lvl="7"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8pPr>
            <a:lvl9pPr lvl="8"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9pPr>
          </a:lstStyle>
          <a:p>
            <a:endParaRPr/>
          </a:p>
        </p:txBody>
      </p:sp>
      <p:sp>
        <p:nvSpPr>
          <p:cNvPr id="152" name="Google Shape;152;p18"/>
          <p:cNvSpPr txBox="1">
            <a:spLocks noGrp="1"/>
          </p:cNvSpPr>
          <p:nvPr>
            <p:ph type="subTitle" idx="5"/>
          </p:nvPr>
        </p:nvSpPr>
        <p:spPr>
          <a:xfrm>
            <a:off x="3287987" y="1685175"/>
            <a:ext cx="2568000" cy="66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700"/>
              <a:buFont typeface="Chonburi" panose="00000500000000000000"/>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2pPr>
            <a:lvl3pPr lvl="2"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3pPr>
            <a:lvl4pPr lvl="3"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4pPr>
            <a:lvl5pPr lvl="4"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5pPr>
            <a:lvl6pPr lvl="5"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6pPr>
            <a:lvl7pPr lvl="6"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7pPr>
            <a:lvl8pPr lvl="7"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8pPr>
            <a:lvl9pPr lvl="8"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9pPr>
          </a:lstStyle>
          <a:p>
            <a:endParaRPr/>
          </a:p>
        </p:txBody>
      </p:sp>
      <p:sp>
        <p:nvSpPr>
          <p:cNvPr id="153" name="Google Shape;153;p18"/>
          <p:cNvSpPr txBox="1">
            <a:spLocks noGrp="1"/>
          </p:cNvSpPr>
          <p:nvPr>
            <p:ph type="subTitle" idx="6"/>
          </p:nvPr>
        </p:nvSpPr>
        <p:spPr>
          <a:xfrm>
            <a:off x="5855973" y="1685175"/>
            <a:ext cx="2568000" cy="66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700"/>
              <a:buFont typeface="Chonburi" panose="00000500000000000000"/>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2pPr>
            <a:lvl3pPr lvl="2"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3pPr>
            <a:lvl4pPr lvl="3"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4pPr>
            <a:lvl5pPr lvl="4"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5pPr>
            <a:lvl6pPr lvl="5"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6pPr>
            <a:lvl7pPr lvl="6"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7pPr>
            <a:lvl8pPr lvl="7"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8pPr>
            <a:lvl9pPr lvl="8" algn="ctr" rtl="0">
              <a:lnSpc>
                <a:spcPct val="100000"/>
              </a:lnSpc>
              <a:spcBef>
                <a:spcPts val="0"/>
              </a:spcBef>
              <a:spcAft>
                <a:spcPts val="0"/>
              </a:spcAft>
              <a:buSzPts val="1700"/>
              <a:buFont typeface="Chonburi" panose="00000500000000000000"/>
              <a:buNone/>
              <a:defRPr sz="1700">
                <a:latin typeface="Chonburi" panose="00000500000000000000"/>
                <a:ea typeface="Chonburi" panose="00000500000000000000"/>
                <a:cs typeface="Chonburi" panose="00000500000000000000"/>
                <a:sym typeface="Chonburi" panose="00000500000000000000"/>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56" name="Google Shape;156;p19"/>
          <p:cNvSpPr txBox="1">
            <a:spLocks noGrp="1"/>
          </p:cNvSpPr>
          <p:nvPr>
            <p:ph type="subTitle" idx="1"/>
          </p:nvPr>
        </p:nvSpPr>
        <p:spPr>
          <a:xfrm>
            <a:off x="719975" y="1714076"/>
            <a:ext cx="3808500" cy="10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57" name="Google Shape;157;p19"/>
          <p:cNvSpPr txBox="1">
            <a:spLocks noGrp="1"/>
          </p:cNvSpPr>
          <p:nvPr>
            <p:ph type="subTitle" idx="2"/>
          </p:nvPr>
        </p:nvSpPr>
        <p:spPr>
          <a:xfrm>
            <a:off x="4615529" y="1714075"/>
            <a:ext cx="3808500" cy="10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58" name="Google Shape;158;p19"/>
          <p:cNvSpPr txBox="1">
            <a:spLocks noGrp="1"/>
          </p:cNvSpPr>
          <p:nvPr>
            <p:ph type="subTitle" idx="3"/>
          </p:nvPr>
        </p:nvSpPr>
        <p:spPr>
          <a:xfrm>
            <a:off x="719975" y="3328126"/>
            <a:ext cx="3808500" cy="10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59" name="Google Shape;159;p19"/>
          <p:cNvSpPr txBox="1">
            <a:spLocks noGrp="1"/>
          </p:cNvSpPr>
          <p:nvPr>
            <p:ph type="subTitle" idx="4"/>
          </p:nvPr>
        </p:nvSpPr>
        <p:spPr>
          <a:xfrm>
            <a:off x="4615529" y="3328125"/>
            <a:ext cx="3808500" cy="10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60" name="Google Shape;160;p19"/>
          <p:cNvSpPr txBox="1">
            <a:spLocks noGrp="1"/>
          </p:cNvSpPr>
          <p:nvPr>
            <p:ph type="subTitle" idx="5"/>
          </p:nvPr>
        </p:nvSpPr>
        <p:spPr>
          <a:xfrm>
            <a:off x="719976" y="1395475"/>
            <a:ext cx="38085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61" name="Google Shape;161;p19"/>
          <p:cNvSpPr txBox="1">
            <a:spLocks noGrp="1"/>
          </p:cNvSpPr>
          <p:nvPr>
            <p:ph type="subTitle" idx="6"/>
          </p:nvPr>
        </p:nvSpPr>
        <p:spPr>
          <a:xfrm>
            <a:off x="4615533" y="1395475"/>
            <a:ext cx="38085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62" name="Google Shape;162;p19"/>
          <p:cNvSpPr txBox="1">
            <a:spLocks noGrp="1"/>
          </p:cNvSpPr>
          <p:nvPr>
            <p:ph type="subTitle" idx="7"/>
          </p:nvPr>
        </p:nvSpPr>
        <p:spPr>
          <a:xfrm>
            <a:off x="719976" y="3009523"/>
            <a:ext cx="38085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63" name="Google Shape;163;p19"/>
          <p:cNvSpPr txBox="1">
            <a:spLocks noGrp="1"/>
          </p:cNvSpPr>
          <p:nvPr>
            <p:ph type="subTitle" idx="8"/>
          </p:nvPr>
        </p:nvSpPr>
        <p:spPr>
          <a:xfrm>
            <a:off x="4615533" y="3009522"/>
            <a:ext cx="38085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64" name="Google Shape;164;p19"/>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9"/>
          <p:cNvGrpSpPr/>
          <p:nvPr/>
        </p:nvGrpSpPr>
        <p:grpSpPr>
          <a:xfrm>
            <a:off x="8543954" y="579826"/>
            <a:ext cx="661030" cy="891852"/>
            <a:chOff x="1545481" y="1155267"/>
            <a:chExt cx="190427" cy="256929"/>
          </a:xfrm>
        </p:grpSpPr>
        <p:sp>
          <p:nvSpPr>
            <p:cNvPr id="166" name="Google Shape;166;p19"/>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9"/>
          <p:cNvSpPr/>
          <p:nvPr/>
        </p:nvSpPr>
        <p:spPr>
          <a:xfrm>
            <a:off x="33688" y="3039700"/>
            <a:ext cx="661032" cy="2114599"/>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9"/>
        <p:cNvGrpSpPr/>
        <p:nvPr/>
      </p:nvGrpSpPr>
      <p:grpSpPr>
        <a:xfrm>
          <a:off x="0" y="0"/>
          <a:ext cx="0" cy="0"/>
          <a:chOff x="0" y="0"/>
          <a:chExt cx="0" cy="0"/>
        </a:xfrm>
      </p:grpSpPr>
      <p:sp>
        <p:nvSpPr>
          <p:cNvPr id="170" name="Google Shape;170;p20"/>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20"/>
          <p:cNvGrpSpPr/>
          <p:nvPr/>
        </p:nvGrpSpPr>
        <p:grpSpPr>
          <a:xfrm>
            <a:off x="8461112" y="3733684"/>
            <a:ext cx="732701" cy="1471586"/>
            <a:chOff x="5464862" y="3672034"/>
            <a:chExt cx="732701" cy="1471586"/>
          </a:xfrm>
        </p:grpSpPr>
        <p:grpSp>
          <p:nvGrpSpPr>
            <p:cNvPr id="172" name="Google Shape;172;p20"/>
            <p:cNvGrpSpPr/>
            <p:nvPr/>
          </p:nvGrpSpPr>
          <p:grpSpPr>
            <a:xfrm>
              <a:off x="5464862" y="3672034"/>
              <a:ext cx="732701" cy="1471586"/>
              <a:chOff x="6954709" y="2586630"/>
              <a:chExt cx="199147" cy="399953"/>
            </a:xfrm>
          </p:grpSpPr>
          <p:sp>
            <p:nvSpPr>
              <p:cNvPr id="173" name="Google Shape;173;p20"/>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0"/>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
        <p:nvSpPr>
          <p:cNvPr id="176" name="Google Shape;176;p2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177" name="Google Shape;177;p20"/>
          <p:cNvSpPr txBox="1">
            <a:spLocks noGrp="1"/>
          </p:cNvSpPr>
          <p:nvPr>
            <p:ph type="subTitle" idx="1"/>
          </p:nvPr>
        </p:nvSpPr>
        <p:spPr>
          <a:xfrm>
            <a:off x="720350" y="1866475"/>
            <a:ext cx="2490600" cy="10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78" name="Google Shape;178;p20"/>
          <p:cNvSpPr txBox="1">
            <a:spLocks noGrp="1"/>
          </p:cNvSpPr>
          <p:nvPr>
            <p:ph type="subTitle" idx="2"/>
          </p:nvPr>
        </p:nvSpPr>
        <p:spPr>
          <a:xfrm>
            <a:off x="3326695" y="1866475"/>
            <a:ext cx="2490600" cy="10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79" name="Google Shape;179;p20"/>
          <p:cNvSpPr txBox="1">
            <a:spLocks noGrp="1"/>
          </p:cNvSpPr>
          <p:nvPr>
            <p:ph type="subTitle" idx="3"/>
          </p:nvPr>
        </p:nvSpPr>
        <p:spPr>
          <a:xfrm>
            <a:off x="720350" y="3404325"/>
            <a:ext cx="2490600" cy="10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80" name="Google Shape;180;p20"/>
          <p:cNvSpPr txBox="1">
            <a:spLocks noGrp="1"/>
          </p:cNvSpPr>
          <p:nvPr>
            <p:ph type="subTitle" idx="4"/>
          </p:nvPr>
        </p:nvSpPr>
        <p:spPr>
          <a:xfrm>
            <a:off x="3326813" y="3404325"/>
            <a:ext cx="2490600" cy="10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81" name="Google Shape;181;p20"/>
          <p:cNvSpPr txBox="1">
            <a:spLocks noGrp="1"/>
          </p:cNvSpPr>
          <p:nvPr>
            <p:ph type="subTitle" idx="5"/>
          </p:nvPr>
        </p:nvSpPr>
        <p:spPr>
          <a:xfrm>
            <a:off x="5933150" y="1866475"/>
            <a:ext cx="2490600" cy="10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82" name="Google Shape;182;p20"/>
          <p:cNvSpPr txBox="1">
            <a:spLocks noGrp="1"/>
          </p:cNvSpPr>
          <p:nvPr>
            <p:ph type="subTitle" idx="6"/>
          </p:nvPr>
        </p:nvSpPr>
        <p:spPr>
          <a:xfrm>
            <a:off x="5933275" y="3404325"/>
            <a:ext cx="2490600" cy="10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1600"/>
              </a:spcBef>
              <a:spcAft>
                <a:spcPts val="0"/>
              </a:spcAft>
              <a:buClr>
                <a:schemeClr val="dk1"/>
              </a:buClr>
              <a:buSzPts val="1200"/>
              <a:buNone/>
              <a:defRPr>
                <a:solidFill>
                  <a:schemeClr val="dk1"/>
                </a:solidFill>
              </a:defRPr>
            </a:lvl3pPr>
            <a:lvl4pPr lvl="3" algn="ctr" rtl="0">
              <a:lnSpc>
                <a:spcPct val="100000"/>
              </a:lnSpc>
              <a:spcBef>
                <a:spcPts val="1600"/>
              </a:spcBef>
              <a:spcAft>
                <a:spcPts val="0"/>
              </a:spcAft>
              <a:buClr>
                <a:schemeClr val="dk1"/>
              </a:buClr>
              <a:buSzPts val="1200"/>
              <a:buNone/>
              <a:defRPr>
                <a:solidFill>
                  <a:schemeClr val="dk1"/>
                </a:solidFill>
              </a:defRPr>
            </a:lvl4pPr>
            <a:lvl5pPr lvl="4" algn="ctr" rtl="0">
              <a:lnSpc>
                <a:spcPct val="100000"/>
              </a:lnSpc>
              <a:spcBef>
                <a:spcPts val="1600"/>
              </a:spcBef>
              <a:spcAft>
                <a:spcPts val="0"/>
              </a:spcAft>
              <a:buClr>
                <a:schemeClr val="dk1"/>
              </a:buClr>
              <a:buSzPts val="1200"/>
              <a:buNone/>
              <a:defRPr>
                <a:solidFill>
                  <a:schemeClr val="dk1"/>
                </a:solidFill>
              </a:defRPr>
            </a:lvl5pPr>
            <a:lvl6pPr lvl="5" algn="ctr" rtl="0">
              <a:lnSpc>
                <a:spcPct val="100000"/>
              </a:lnSpc>
              <a:spcBef>
                <a:spcPts val="1600"/>
              </a:spcBef>
              <a:spcAft>
                <a:spcPts val="0"/>
              </a:spcAft>
              <a:buClr>
                <a:schemeClr val="dk1"/>
              </a:buClr>
              <a:buSzPts val="1200"/>
              <a:buNone/>
              <a:defRPr>
                <a:solidFill>
                  <a:schemeClr val="dk1"/>
                </a:solidFill>
              </a:defRPr>
            </a:lvl6pPr>
            <a:lvl7pPr lvl="6" algn="ctr" rtl="0">
              <a:lnSpc>
                <a:spcPct val="100000"/>
              </a:lnSpc>
              <a:spcBef>
                <a:spcPts val="1600"/>
              </a:spcBef>
              <a:spcAft>
                <a:spcPts val="0"/>
              </a:spcAft>
              <a:buClr>
                <a:schemeClr val="dk1"/>
              </a:buClr>
              <a:buSzPts val="1200"/>
              <a:buNone/>
              <a:defRPr>
                <a:solidFill>
                  <a:schemeClr val="dk1"/>
                </a:solidFill>
              </a:defRPr>
            </a:lvl7pPr>
            <a:lvl8pPr lvl="7" algn="ctr" rtl="0">
              <a:lnSpc>
                <a:spcPct val="100000"/>
              </a:lnSpc>
              <a:spcBef>
                <a:spcPts val="1600"/>
              </a:spcBef>
              <a:spcAft>
                <a:spcPts val="0"/>
              </a:spcAft>
              <a:buClr>
                <a:schemeClr val="dk1"/>
              </a:buClr>
              <a:buSzPts val="1200"/>
              <a:buNone/>
              <a:defRPr>
                <a:solidFill>
                  <a:schemeClr val="dk1"/>
                </a:solidFill>
              </a:defRPr>
            </a:lvl8pPr>
            <a:lvl9pPr lvl="8" algn="ctr" rtl="0">
              <a:lnSpc>
                <a:spcPct val="100000"/>
              </a:lnSpc>
              <a:spcBef>
                <a:spcPts val="1600"/>
              </a:spcBef>
              <a:spcAft>
                <a:spcPts val="1600"/>
              </a:spcAft>
              <a:buClr>
                <a:schemeClr val="dk1"/>
              </a:buClr>
              <a:buSzPts val="1200"/>
              <a:buNone/>
              <a:defRPr>
                <a:solidFill>
                  <a:schemeClr val="dk1"/>
                </a:solidFill>
              </a:defRPr>
            </a:lvl9pPr>
          </a:lstStyle>
          <a:p>
            <a:endParaRPr/>
          </a:p>
        </p:txBody>
      </p:sp>
      <p:sp>
        <p:nvSpPr>
          <p:cNvPr id="183" name="Google Shape;183;p20"/>
          <p:cNvSpPr txBox="1">
            <a:spLocks noGrp="1"/>
          </p:cNvSpPr>
          <p:nvPr>
            <p:ph type="subTitle" idx="7"/>
          </p:nvPr>
        </p:nvSpPr>
        <p:spPr>
          <a:xfrm>
            <a:off x="3326663" y="1547875"/>
            <a:ext cx="2490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84" name="Google Shape;184;p20"/>
          <p:cNvSpPr txBox="1">
            <a:spLocks noGrp="1"/>
          </p:cNvSpPr>
          <p:nvPr>
            <p:ph type="subTitle" idx="8"/>
          </p:nvPr>
        </p:nvSpPr>
        <p:spPr>
          <a:xfrm>
            <a:off x="3326663" y="3085725"/>
            <a:ext cx="2490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85" name="Google Shape;185;p20"/>
          <p:cNvSpPr txBox="1">
            <a:spLocks noGrp="1"/>
          </p:cNvSpPr>
          <p:nvPr>
            <p:ph type="subTitle" idx="9"/>
          </p:nvPr>
        </p:nvSpPr>
        <p:spPr>
          <a:xfrm>
            <a:off x="5933325" y="1547875"/>
            <a:ext cx="2490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86" name="Google Shape;186;p20"/>
          <p:cNvSpPr txBox="1">
            <a:spLocks noGrp="1"/>
          </p:cNvSpPr>
          <p:nvPr>
            <p:ph type="subTitle" idx="13"/>
          </p:nvPr>
        </p:nvSpPr>
        <p:spPr>
          <a:xfrm>
            <a:off x="5933325" y="3085725"/>
            <a:ext cx="2490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87" name="Google Shape;187;p20"/>
          <p:cNvSpPr txBox="1">
            <a:spLocks noGrp="1"/>
          </p:cNvSpPr>
          <p:nvPr>
            <p:ph type="subTitle" idx="14"/>
          </p:nvPr>
        </p:nvSpPr>
        <p:spPr>
          <a:xfrm>
            <a:off x="720350" y="1547875"/>
            <a:ext cx="2490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88" name="Google Shape;188;p20"/>
          <p:cNvSpPr txBox="1">
            <a:spLocks noGrp="1"/>
          </p:cNvSpPr>
          <p:nvPr>
            <p:ph type="subTitle" idx="15"/>
          </p:nvPr>
        </p:nvSpPr>
        <p:spPr>
          <a:xfrm>
            <a:off x="720350" y="3085725"/>
            <a:ext cx="24906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panose="020B0606020202050201"/>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89" name="Google Shape;189;p20"/>
          <p:cNvSpPr/>
          <p:nvPr/>
        </p:nvSpPr>
        <p:spPr>
          <a:xfrm>
            <a:off x="3035299" y="4262452"/>
            <a:ext cx="365112" cy="891854"/>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371434" y="4308865"/>
            <a:ext cx="341675" cy="834630"/>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3100" y="2702400"/>
            <a:ext cx="4440600" cy="125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2167700" y="1185150"/>
            <a:ext cx="1531500" cy="1066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90"/>
        <p:cNvGrpSpPr/>
        <p:nvPr/>
      </p:nvGrpSpPr>
      <p:grpSpPr>
        <a:xfrm>
          <a:off x="0" y="0"/>
          <a:ext cx="0" cy="0"/>
          <a:chOff x="0" y="0"/>
          <a:chExt cx="0" cy="0"/>
        </a:xfrm>
      </p:grpSpPr>
      <p:sp>
        <p:nvSpPr>
          <p:cNvPr id="191" name="Google Shape;191;p21"/>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txBox="1">
            <a:spLocks noGrp="1"/>
          </p:cNvSpPr>
          <p:nvPr>
            <p:ph type="title" hasCustomPrompt="1"/>
          </p:nvPr>
        </p:nvSpPr>
        <p:spPr>
          <a:xfrm>
            <a:off x="4308075" y="735750"/>
            <a:ext cx="41229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3" name="Google Shape;193;p21"/>
          <p:cNvSpPr txBox="1">
            <a:spLocks noGrp="1"/>
          </p:cNvSpPr>
          <p:nvPr>
            <p:ph type="subTitle" idx="1"/>
          </p:nvPr>
        </p:nvSpPr>
        <p:spPr>
          <a:xfrm>
            <a:off x="4308075" y="1381251"/>
            <a:ext cx="4122900" cy="405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94" name="Google Shape;194;p21"/>
          <p:cNvSpPr txBox="1">
            <a:spLocks noGrp="1"/>
          </p:cNvSpPr>
          <p:nvPr>
            <p:ph type="title" idx="2" hasCustomPrompt="1"/>
          </p:nvPr>
        </p:nvSpPr>
        <p:spPr>
          <a:xfrm>
            <a:off x="4308075" y="2047038"/>
            <a:ext cx="41229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5" name="Google Shape;195;p21"/>
          <p:cNvSpPr txBox="1">
            <a:spLocks noGrp="1"/>
          </p:cNvSpPr>
          <p:nvPr>
            <p:ph type="subTitle" idx="3"/>
          </p:nvPr>
        </p:nvSpPr>
        <p:spPr>
          <a:xfrm>
            <a:off x="4308075" y="2691700"/>
            <a:ext cx="4122900" cy="405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196" name="Google Shape;196;p21"/>
          <p:cNvSpPr txBox="1">
            <a:spLocks noGrp="1"/>
          </p:cNvSpPr>
          <p:nvPr>
            <p:ph type="title" idx="4" hasCustomPrompt="1"/>
          </p:nvPr>
        </p:nvSpPr>
        <p:spPr>
          <a:xfrm>
            <a:off x="4308075" y="3358375"/>
            <a:ext cx="4122900" cy="64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7" name="Google Shape;197;p21"/>
          <p:cNvSpPr txBox="1">
            <a:spLocks noGrp="1"/>
          </p:cNvSpPr>
          <p:nvPr>
            <p:ph type="subTitle" idx="5"/>
          </p:nvPr>
        </p:nvSpPr>
        <p:spPr>
          <a:xfrm>
            <a:off x="4308075" y="4002150"/>
            <a:ext cx="4122900" cy="405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panose="020B0503020203020204"/>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198"/>
        <p:cNvGrpSpPr/>
        <p:nvPr/>
      </p:nvGrpSpPr>
      <p:grpSpPr>
        <a:xfrm>
          <a:off x="0" y="0"/>
          <a:ext cx="0" cy="0"/>
          <a:chOff x="0" y="0"/>
          <a:chExt cx="0" cy="0"/>
        </a:xfrm>
      </p:grpSpPr>
      <p:sp>
        <p:nvSpPr>
          <p:cNvPr id="199" name="Google Shape;199;p22"/>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22"/>
          <p:cNvGrpSpPr/>
          <p:nvPr/>
        </p:nvGrpSpPr>
        <p:grpSpPr>
          <a:xfrm>
            <a:off x="8543998" y="458260"/>
            <a:ext cx="539081" cy="727314"/>
            <a:chOff x="1545481" y="1155267"/>
            <a:chExt cx="190427" cy="256929"/>
          </a:xfrm>
        </p:grpSpPr>
        <p:sp>
          <p:nvSpPr>
            <p:cNvPr id="201" name="Google Shape;201;p22"/>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2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
        <p:nvSpPr>
          <p:cNvPr id="204" name="Google Shape;204;p22"/>
          <p:cNvSpPr/>
          <p:nvPr/>
        </p:nvSpPr>
        <p:spPr>
          <a:xfrm>
            <a:off x="58963" y="3039700"/>
            <a:ext cx="661032" cy="2114599"/>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12_1">
    <p:spTree>
      <p:nvGrpSpPr>
        <p:cNvPr id="1" name="Shape 205"/>
        <p:cNvGrpSpPr/>
        <p:nvPr/>
      </p:nvGrpSpPr>
      <p:grpSpPr>
        <a:xfrm>
          <a:off x="0" y="0"/>
          <a:ext cx="0" cy="0"/>
          <a:chOff x="0" y="0"/>
          <a:chExt cx="0" cy="0"/>
        </a:xfrm>
      </p:grpSpPr>
      <p:sp>
        <p:nvSpPr>
          <p:cNvPr id="206" name="Google Shape;206;p23"/>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8424041"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42659"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99332" y="4262452"/>
            <a:ext cx="365112" cy="891854"/>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8679557" y="4262452"/>
            <a:ext cx="365112" cy="891854"/>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12"/>
        <p:cNvGrpSpPr/>
        <p:nvPr/>
      </p:nvGrpSpPr>
      <p:grpSpPr>
        <a:xfrm>
          <a:off x="0" y="0"/>
          <a:ext cx="0" cy="0"/>
          <a:chOff x="0" y="0"/>
          <a:chExt cx="0" cy="0"/>
        </a:xfrm>
      </p:grpSpPr>
      <p:sp>
        <p:nvSpPr>
          <p:cNvPr id="213" name="Google Shape;213;p24"/>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8430904"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txBox="1">
            <a:spLocks noGrp="1"/>
          </p:cNvSpPr>
          <p:nvPr>
            <p:ph type="title"/>
          </p:nvPr>
        </p:nvSpPr>
        <p:spPr>
          <a:xfrm>
            <a:off x="5026500" y="621225"/>
            <a:ext cx="3404400" cy="8730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sz="5000"/>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216" name="Google Shape;216;p24"/>
          <p:cNvSpPr txBox="1">
            <a:spLocks noGrp="1"/>
          </p:cNvSpPr>
          <p:nvPr>
            <p:ph type="subTitle" idx="1"/>
          </p:nvPr>
        </p:nvSpPr>
        <p:spPr>
          <a:xfrm>
            <a:off x="5026500" y="1494225"/>
            <a:ext cx="34044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sz="1400">
                <a:solidFill>
                  <a:schemeClr val="dk1"/>
                </a:solidFill>
              </a:defRPr>
            </a:lvl2pPr>
            <a:lvl3pPr lvl="2" algn="ctr" rtl="0">
              <a:lnSpc>
                <a:spcPct val="100000"/>
              </a:lnSpc>
              <a:spcBef>
                <a:spcPts val="1600"/>
              </a:spcBef>
              <a:spcAft>
                <a:spcPts val="0"/>
              </a:spcAft>
              <a:buClr>
                <a:schemeClr val="dk1"/>
              </a:buClr>
              <a:buSzPts val="1400"/>
              <a:buNone/>
              <a:defRPr sz="1400">
                <a:solidFill>
                  <a:schemeClr val="dk1"/>
                </a:solidFill>
              </a:defRPr>
            </a:lvl3pPr>
            <a:lvl4pPr lvl="3" algn="ctr" rtl="0">
              <a:lnSpc>
                <a:spcPct val="100000"/>
              </a:lnSpc>
              <a:spcBef>
                <a:spcPts val="1600"/>
              </a:spcBef>
              <a:spcAft>
                <a:spcPts val="0"/>
              </a:spcAft>
              <a:buClr>
                <a:schemeClr val="dk1"/>
              </a:buClr>
              <a:buSzPts val="1400"/>
              <a:buNone/>
              <a:defRPr sz="1400">
                <a:solidFill>
                  <a:schemeClr val="dk1"/>
                </a:solidFill>
              </a:defRPr>
            </a:lvl4pPr>
            <a:lvl5pPr lvl="4" algn="ctr" rtl="0">
              <a:lnSpc>
                <a:spcPct val="100000"/>
              </a:lnSpc>
              <a:spcBef>
                <a:spcPts val="1600"/>
              </a:spcBef>
              <a:spcAft>
                <a:spcPts val="0"/>
              </a:spcAft>
              <a:buClr>
                <a:schemeClr val="dk1"/>
              </a:buClr>
              <a:buSzPts val="1400"/>
              <a:buNone/>
              <a:defRPr sz="1400">
                <a:solidFill>
                  <a:schemeClr val="dk1"/>
                </a:solidFill>
              </a:defRPr>
            </a:lvl5pPr>
            <a:lvl6pPr lvl="5" algn="ctr" rtl="0">
              <a:lnSpc>
                <a:spcPct val="100000"/>
              </a:lnSpc>
              <a:spcBef>
                <a:spcPts val="1600"/>
              </a:spcBef>
              <a:spcAft>
                <a:spcPts val="0"/>
              </a:spcAft>
              <a:buClr>
                <a:schemeClr val="dk1"/>
              </a:buClr>
              <a:buSzPts val="1400"/>
              <a:buNone/>
              <a:defRPr sz="1400">
                <a:solidFill>
                  <a:schemeClr val="dk1"/>
                </a:solidFill>
              </a:defRPr>
            </a:lvl6pPr>
            <a:lvl7pPr lvl="6" algn="ctr" rtl="0">
              <a:lnSpc>
                <a:spcPct val="100000"/>
              </a:lnSpc>
              <a:spcBef>
                <a:spcPts val="1600"/>
              </a:spcBef>
              <a:spcAft>
                <a:spcPts val="0"/>
              </a:spcAft>
              <a:buClr>
                <a:schemeClr val="dk1"/>
              </a:buClr>
              <a:buSzPts val="1400"/>
              <a:buNone/>
              <a:defRPr sz="1400">
                <a:solidFill>
                  <a:schemeClr val="dk1"/>
                </a:solidFill>
              </a:defRPr>
            </a:lvl7pPr>
            <a:lvl8pPr lvl="7" algn="ctr" rtl="0">
              <a:lnSpc>
                <a:spcPct val="100000"/>
              </a:lnSpc>
              <a:spcBef>
                <a:spcPts val="1600"/>
              </a:spcBef>
              <a:spcAft>
                <a:spcPts val="0"/>
              </a:spcAft>
              <a:buClr>
                <a:schemeClr val="dk1"/>
              </a:buClr>
              <a:buSzPts val="1400"/>
              <a:buNone/>
              <a:defRPr sz="1400">
                <a:solidFill>
                  <a:schemeClr val="dk1"/>
                </a:solidFill>
              </a:defRPr>
            </a:lvl8pPr>
            <a:lvl9pPr lvl="8" algn="ctr" rtl="0">
              <a:lnSpc>
                <a:spcPct val="100000"/>
              </a:lnSpc>
              <a:spcBef>
                <a:spcPts val="1600"/>
              </a:spcBef>
              <a:spcAft>
                <a:spcPts val="1600"/>
              </a:spcAft>
              <a:buClr>
                <a:schemeClr val="dk1"/>
              </a:buClr>
              <a:buSzPts val="1400"/>
              <a:buNone/>
              <a:defRPr sz="1400">
                <a:solidFill>
                  <a:schemeClr val="dk1"/>
                </a:solidFill>
              </a:defRPr>
            </a:lvl9pPr>
          </a:lstStyle>
          <a:p>
            <a:endParaRPr/>
          </a:p>
        </p:txBody>
      </p:sp>
      <p:sp>
        <p:nvSpPr>
          <p:cNvPr id="217" name="Google Shape;217;p24"/>
          <p:cNvSpPr txBox="1"/>
          <p:nvPr/>
        </p:nvSpPr>
        <p:spPr>
          <a:xfrm>
            <a:off x="5026500" y="3414235"/>
            <a:ext cx="34044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GB" sz="1000">
                <a:solidFill>
                  <a:schemeClr val="dk1"/>
                </a:solidFill>
                <a:latin typeface="Maven Pro"/>
                <a:ea typeface="Maven Pro"/>
                <a:cs typeface="Maven Pro"/>
                <a:sym typeface="Maven Pro"/>
              </a:rPr>
              <a:t>CREDITS: This presentation template was created by </a:t>
            </a:r>
            <a:r>
              <a:rPr lang="en-GB" sz="1000" b="1" u="sng">
                <a:solidFill>
                  <a:schemeClr val="dk2"/>
                </a:solidFill>
                <a:latin typeface="Maven Pro"/>
                <a:ea typeface="Maven Pro"/>
                <a:cs typeface="Maven Pro"/>
                <a:sym typeface="Maven Pro"/>
                <a:hlinkClick r:id="rId2"/>
              </a:rPr>
              <a:t>Slidesgo</a:t>
            </a:r>
            <a:r>
              <a:rPr lang="en-GB" sz="1000">
                <a:solidFill>
                  <a:schemeClr val="dk1"/>
                </a:solidFill>
                <a:latin typeface="Maven Pro"/>
                <a:ea typeface="Maven Pro"/>
                <a:cs typeface="Maven Pro"/>
                <a:sym typeface="Maven Pro"/>
              </a:rPr>
              <a:t>, including icons by </a:t>
            </a:r>
            <a:r>
              <a:rPr lang="en-GB" sz="1000" b="1" u="sng">
                <a:solidFill>
                  <a:schemeClr val="dk2"/>
                </a:solidFill>
                <a:latin typeface="Maven Pro"/>
                <a:ea typeface="Maven Pro"/>
                <a:cs typeface="Maven Pro"/>
                <a:sym typeface="Maven Pro"/>
                <a:hlinkClick r:id="rId3"/>
              </a:rPr>
              <a:t>Flaticon</a:t>
            </a:r>
            <a:r>
              <a:rPr lang="en-GB" sz="1000" b="1">
                <a:solidFill>
                  <a:schemeClr val="dk2"/>
                </a:solidFill>
                <a:latin typeface="Maven Pro"/>
                <a:ea typeface="Maven Pro"/>
                <a:cs typeface="Maven Pro"/>
                <a:sym typeface="Maven Pro"/>
              </a:rPr>
              <a:t> </a:t>
            </a:r>
            <a:r>
              <a:rPr lang="en-GB" sz="1000">
                <a:solidFill>
                  <a:schemeClr val="dk1"/>
                </a:solidFill>
                <a:latin typeface="Maven Pro"/>
                <a:ea typeface="Maven Pro"/>
                <a:cs typeface="Maven Pro"/>
                <a:sym typeface="Maven Pro"/>
              </a:rPr>
              <a:t>and infographics &amp; images by </a:t>
            </a:r>
            <a:r>
              <a:rPr lang="en-GB" sz="1000" b="1" u="sng">
                <a:solidFill>
                  <a:schemeClr val="dk2"/>
                </a:solidFill>
                <a:latin typeface="Maven Pro"/>
                <a:ea typeface="Maven Pro"/>
                <a:cs typeface="Maven Pro"/>
                <a:sym typeface="Maven Pro"/>
                <a:hlinkClick r:id="rId4"/>
              </a:rPr>
              <a:t>Freepik</a:t>
            </a:r>
            <a:r>
              <a:rPr lang="en-GB" sz="1000" b="1">
                <a:solidFill>
                  <a:schemeClr val="dk2"/>
                </a:solidFill>
                <a:latin typeface="Maven Pro"/>
                <a:ea typeface="Maven Pro"/>
                <a:cs typeface="Maven Pro"/>
                <a:sym typeface="Maven Pro"/>
              </a:rPr>
              <a:t> </a:t>
            </a:r>
            <a:r>
              <a:rPr lang="en-GB" sz="1000">
                <a:solidFill>
                  <a:schemeClr val="dk1"/>
                </a:solidFill>
                <a:latin typeface="Maven Pro"/>
                <a:ea typeface="Maven Pro"/>
                <a:cs typeface="Maven Pro"/>
                <a:sym typeface="Maven Pro"/>
              </a:rPr>
              <a:t>and illustrations by </a:t>
            </a:r>
            <a:r>
              <a:rPr lang="en-GB" sz="1000" b="1" u="sng">
                <a:solidFill>
                  <a:schemeClr val="dk2"/>
                </a:solidFill>
                <a:latin typeface="Maven Pro"/>
                <a:ea typeface="Maven Pro"/>
                <a:cs typeface="Maven Pro"/>
                <a:sym typeface="Maven Pro"/>
                <a:hlinkClick r:id="rId5"/>
              </a:rPr>
              <a:t>Storyset</a:t>
            </a:r>
            <a:endParaRPr sz="1000" b="1" u="sng">
              <a:solidFill>
                <a:schemeClr val="dk2"/>
              </a:solidFill>
              <a:latin typeface="Maven Pro"/>
              <a:ea typeface="Maven Pro"/>
              <a:cs typeface="Maven Pro"/>
              <a:sym typeface="Maven Pr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8"/>
        <p:cNvGrpSpPr/>
        <p:nvPr/>
      </p:nvGrpSpPr>
      <p:grpSpPr>
        <a:xfrm>
          <a:off x="0" y="0"/>
          <a:ext cx="0" cy="0"/>
          <a:chOff x="0" y="0"/>
          <a:chExt cx="0" cy="0"/>
        </a:xfrm>
      </p:grpSpPr>
      <p:sp>
        <p:nvSpPr>
          <p:cNvPr id="219" name="Google Shape;219;p25"/>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25"/>
          <p:cNvGrpSpPr/>
          <p:nvPr/>
        </p:nvGrpSpPr>
        <p:grpSpPr>
          <a:xfrm>
            <a:off x="8557713" y="497417"/>
            <a:ext cx="481096" cy="649079"/>
            <a:chOff x="1545481" y="1155267"/>
            <a:chExt cx="190427" cy="256929"/>
          </a:xfrm>
        </p:grpSpPr>
        <p:sp>
          <p:nvSpPr>
            <p:cNvPr id="221" name="Google Shape;221;p25"/>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5"/>
          <p:cNvGrpSpPr/>
          <p:nvPr/>
        </p:nvGrpSpPr>
        <p:grpSpPr>
          <a:xfrm>
            <a:off x="12" y="3748109"/>
            <a:ext cx="732701" cy="1471586"/>
            <a:chOff x="5464862" y="3672034"/>
            <a:chExt cx="732701" cy="1471586"/>
          </a:xfrm>
        </p:grpSpPr>
        <p:grpSp>
          <p:nvGrpSpPr>
            <p:cNvPr id="224" name="Google Shape;224;p25"/>
            <p:cNvGrpSpPr/>
            <p:nvPr/>
          </p:nvGrpSpPr>
          <p:grpSpPr>
            <a:xfrm>
              <a:off x="5464862" y="3672034"/>
              <a:ext cx="732701" cy="1471586"/>
              <a:chOff x="6954709" y="2586630"/>
              <a:chExt cx="199147" cy="399953"/>
            </a:xfrm>
          </p:grpSpPr>
          <p:sp>
            <p:nvSpPr>
              <p:cNvPr id="225" name="Google Shape;225;p25"/>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5"/>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
        <p:nvSpPr>
          <p:cNvPr id="228" name="Google Shape;228;p25"/>
          <p:cNvSpPr/>
          <p:nvPr/>
        </p:nvSpPr>
        <p:spPr>
          <a:xfrm>
            <a:off x="8543938" y="3039700"/>
            <a:ext cx="661032" cy="2114599"/>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9"/>
        <p:cNvGrpSpPr/>
        <p:nvPr/>
      </p:nvGrpSpPr>
      <p:grpSpPr>
        <a:xfrm>
          <a:off x="0" y="0"/>
          <a:ext cx="0" cy="0"/>
          <a:chOff x="0" y="0"/>
          <a:chExt cx="0" cy="0"/>
        </a:xfrm>
      </p:grpSpPr>
      <p:sp>
        <p:nvSpPr>
          <p:cNvPr id="230" name="Google Shape;230;p26"/>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122474" y="4262452"/>
            <a:ext cx="365112" cy="891854"/>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8702699" y="4262452"/>
            <a:ext cx="365112" cy="891854"/>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233"/>
        <p:cNvGrpSpPr/>
        <p:nvPr/>
      </p:nvGrpSpPr>
      <p:grpSpPr>
        <a:xfrm>
          <a:off x="0" y="0"/>
          <a:ext cx="0" cy="0"/>
          <a:chOff x="0" y="0"/>
          <a:chExt cx="0" cy="0"/>
        </a:xfrm>
      </p:grpSpPr>
      <p:sp>
        <p:nvSpPr>
          <p:cNvPr id="234" name="Google Shape;234;p27"/>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7"/>
          <p:cNvGrpSpPr/>
          <p:nvPr/>
        </p:nvGrpSpPr>
        <p:grpSpPr>
          <a:xfrm>
            <a:off x="61921" y="827715"/>
            <a:ext cx="537253" cy="724848"/>
            <a:chOff x="1545481" y="1155267"/>
            <a:chExt cx="190427" cy="256929"/>
          </a:xfrm>
        </p:grpSpPr>
        <p:sp>
          <p:nvSpPr>
            <p:cNvPr id="236" name="Google Shape;236;p27"/>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7"/>
          <p:cNvGrpSpPr/>
          <p:nvPr/>
        </p:nvGrpSpPr>
        <p:grpSpPr>
          <a:xfrm>
            <a:off x="8508912" y="3748109"/>
            <a:ext cx="732701" cy="1471586"/>
            <a:chOff x="5464862" y="3672034"/>
            <a:chExt cx="732701" cy="1471586"/>
          </a:xfrm>
        </p:grpSpPr>
        <p:grpSp>
          <p:nvGrpSpPr>
            <p:cNvPr id="239" name="Google Shape;239;p27"/>
            <p:cNvGrpSpPr/>
            <p:nvPr/>
          </p:nvGrpSpPr>
          <p:grpSpPr>
            <a:xfrm>
              <a:off x="5464862" y="3672034"/>
              <a:ext cx="732701" cy="1471586"/>
              <a:chOff x="6954709" y="2586630"/>
              <a:chExt cx="199147" cy="399953"/>
            </a:xfrm>
          </p:grpSpPr>
          <p:sp>
            <p:nvSpPr>
              <p:cNvPr id="240" name="Google Shape;240;p27"/>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20" name="Google Shape;20;p4"/>
          <p:cNvSpPr txBox="1">
            <a:spLocks noGrp="1"/>
          </p:cNvSpPr>
          <p:nvPr>
            <p:ph type="body" idx="1"/>
          </p:nvPr>
        </p:nvSpPr>
        <p:spPr>
          <a:xfrm>
            <a:off x="720000" y="1224100"/>
            <a:ext cx="7704000" cy="3379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Char char="○"/>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Char char="■"/>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Char char="●"/>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Char char="○"/>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Char char="■"/>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Char char="●"/>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Char char="○"/>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Char char="■"/>
              <a:defRPr>
                <a:solidFill>
                  <a:schemeClr val="dk1"/>
                </a:solidFill>
              </a:defRPr>
            </a:lvl9pPr>
          </a:lstStyle>
          <a:p>
            <a:endParaRPr/>
          </a:p>
        </p:txBody>
      </p:sp>
      <p:sp>
        <p:nvSpPr>
          <p:cNvPr id="21" name="Google Shape;21;p4"/>
          <p:cNvSpPr/>
          <p:nvPr/>
        </p:nvSpPr>
        <p:spPr>
          <a:xfrm>
            <a:off x="-49521"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8463559" y="4308865"/>
            <a:ext cx="341675" cy="834630"/>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8430904"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18121"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1692109" y="4308865"/>
            <a:ext cx="341675" cy="834630"/>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7334859" y="4308865"/>
            <a:ext cx="341675" cy="834630"/>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5"/>
          <p:cNvGrpSpPr/>
          <p:nvPr/>
        </p:nvGrpSpPr>
        <p:grpSpPr>
          <a:xfrm>
            <a:off x="8088523" y="1006738"/>
            <a:ext cx="684749" cy="684603"/>
            <a:chOff x="2628084" y="455797"/>
            <a:chExt cx="218895" cy="218863"/>
          </a:xfrm>
        </p:grpSpPr>
        <p:sp>
          <p:nvSpPr>
            <p:cNvPr id="30" name="Google Shape;30;p5"/>
            <p:cNvSpPr/>
            <p:nvPr/>
          </p:nvSpPr>
          <p:spPr>
            <a:xfrm>
              <a:off x="2628084" y="455797"/>
              <a:ext cx="218895" cy="218863"/>
            </a:xfrm>
            <a:custGeom>
              <a:avLst/>
              <a:gdLst/>
              <a:ahLst/>
              <a:cxnLst/>
              <a:rect l="l" t="t" r="r" b="b"/>
              <a:pathLst>
                <a:path w="6728" h="6727" extrusionOk="0">
                  <a:moveTo>
                    <a:pt x="3364" y="482"/>
                  </a:moveTo>
                  <a:cubicBezTo>
                    <a:pt x="4952" y="482"/>
                    <a:pt x="6245" y="1776"/>
                    <a:pt x="6245" y="3364"/>
                  </a:cubicBezTo>
                  <a:cubicBezTo>
                    <a:pt x="6245" y="4952"/>
                    <a:pt x="4952" y="6245"/>
                    <a:pt x="3364" y="6245"/>
                  </a:cubicBezTo>
                  <a:cubicBezTo>
                    <a:pt x="1776" y="6245"/>
                    <a:pt x="482" y="4952"/>
                    <a:pt x="482" y="3364"/>
                  </a:cubicBezTo>
                  <a:cubicBezTo>
                    <a:pt x="482" y="1776"/>
                    <a:pt x="1776" y="482"/>
                    <a:pt x="3364" y="482"/>
                  </a:cubicBezTo>
                  <a:close/>
                  <a:moveTo>
                    <a:pt x="3364" y="0"/>
                  </a:moveTo>
                  <a:cubicBezTo>
                    <a:pt x="1508" y="0"/>
                    <a:pt x="1" y="1508"/>
                    <a:pt x="1" y="3364"/>
                  </a:cubicBezTo>
                  <a:cubicBezTo>
                    <a:pt x="1" y="5219"/>
                    <a:pt x="1508" y="6727"/>
                    <a:pt x="3364" y="6727"/>
                  </a:cubicBezTo>
                  <a:cubicBezTo>
                    <a:pt x="5220" y="6727"/>
                    <a:pt x="6727" y="5219"/>
                    <a:pt x="6727" y="3364"/>
                  </a:cubicBezTo>
                  <a:cubicBezTo>
                    <a:pt x="6727" y="1508"/>
                    <a:pt x="5220" y="0"/>
                    <a:pt x="3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2725624" y="489341"/>
              <a:ext cx="60678" cy="87812"/>
            </a:xfrm>
            <a:custGeom>
              <a:avLst/>
              <a:gdLst/>
              <a:ahLst/>
              <a:cxnLst/>
              <a:rect l="l" t="t" r="r" b="b"/>
              <a:pathLst>
                <a:path w="1865" h="2699" extrusionOk="0">
                  <a:moveTo>
                    <a:pt x="1318" y="1"/>
                  </a:moveTo>
                  <a:cubicBezTo>
                    <a:pt x="1299" y="1"/>
                    <a:pt x="1280" y="11"/>
                    <a:pt x="1267" y="31"/>
                  </a:cubicBezTo>
                  <a:lnTo>
                    <a:pt x="455" y="1976"/>
                  </a:lnTo>
                  <a:cubicBezTo>
                    <a:pt x="428" y="1976"/>
                    <a:pt x="393" y="1967"/>
                    <a:pt x="366" y="1967"/>
                  </a:cubicBezTo>
                  <a:cubicBezTo>
                    <a:pt x="161" y="1967"/>
                    <a:pt x="0" y="2127"/>
                    <a:pt x="0" y="2333"/>
                  </a:cubicBezTo>
                  <a:cubicBezTo>
                    <a:pt x="0" y="2529"/>
                    <a:pt x="161" y="2698"/>
                    <a:pt x="366" y="2698"/>
                  </a:cubicBezTo>
                  <a:cubicBezTo>
                    <a:pt x="544" y="2698"/>
                    <a:pt x="696" y="2565"/>
                    <a:pt x="723" y="2386"/>
                  </a:cubicBezTo>
                  <a:lnTo>
                    <a:pt x="1811" y="2386"/>
                  </a:lnTo>
                  <a:cubicBezTo>
                    <a:pt x="1838" y="2386"/>
                    <a:pt x="1865" y="2359"/>
                    <a:pt x="1865" y="2333"/>
                  </a:cubicBezTo>
                  <a:cubicBezTo>
                    <a:pt x="1865" y="2306"/>
                    <a:pt x="1838" y="2279"/>
                    <a:pt x="1811" y="2279"/>
                  </a:cubicBezTo>
                  <a:lnTo>
                    <a:pt x="723" y="2279"/>
                  </a:lnTo>
                  <a:cubicBezTo>
                    <a:pt x="705" y="2172"/>
                    <a:pt x="643" y="2074"/>
                    <a:pt x="553" y="2020"/>
                  </a:cubicBezTo>
                  <a:lnTo>
                    <a:pt x="1365" y="76"/>
                  </a:lnTo>
                  <a:cubicBezTo>
                    <a:pt x="1383" y="49"/>
                    <a:pt x="1365" y="22"/>
                    <a:pt x="1338" y="4"/>
                  </a:cubicBezTo>
                  <a:cubicBezTo>
                    <a:pt x="1332" y="2"/>
                    <a:pt x="132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33" name="Google Shape;33;p5"/>
          <p:cNvSpPr txBox="1">
            <a:spLocks noGrp="1"/>
          </p:cNvSpPr>
          <p:nvPr>
            <p:ph type="subTitle" idx="1"/>
          </p:nvPr>
        </p:nvSpPr>
        <p:spPr>
          <a:xfrm>
            <a:off x="5023100" y="2258650"/>
            <a:ext cx="2975400" cy="12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34" name="Google Shape;34;p5"/>
          <p:cNvSpPr txBox="1">
            <a:spLocks noGrp="1"/>
          </p:cNvSpPr>
          <p:nvPr>
            <p:ph type="subTitle" idx="2"/>
          </p:nvPr>
        </p:nvSpPr>
        <p:spPr>
          <a:xfrm>
            <a:off x="1145700" y="2258650"/>
            <a:ext cx="2975400" cy="12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35" name="Google Shape;35;p5"/>
          <p:cNvSpPr txBox="1">
            <a:spLocks noGrp="1"/>
          </p:cNvSpPr>
          <p:nvPr>
            <p:ph type="subTitle" idx="3"/>
          </p:nvPr>
        </p:nvSpPr>
        <p:spPr>
          <a:xfrm>
            <a:off x="1145700" y="1940025"/>
            <a:ext cx="29754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700"/>
              <a:buFont typeface="Chonburi" panose="00000500000000000000"/>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2pPr>
            <a:lvl3pPr lvl="2"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3pPr>
            <a:lvl4pPr lvl="3"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4pPr>
            <a:lvl5pPr lvl="4"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5pPr>
            <a:lvl6pPr lvl="5"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6pPr>
            <a:lvl7pPr lvl="6"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7pPr>
            <a:lvl8pPr lvl="7"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8pPr>
            <a:lvl9pPr lvl="8"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9pPr>
          </a:lstStyle>
          <a:p>
            <a:endParaRPr/>
          </a:p>
        </p:txBody>
      </p:sp>
      <p:sp>
        <p:nvSpPr>
          <p:cNvPr id="36" name="Google Shape;36;p5"/>
          <p:cNvSpPr txBox="1">
            <a:spLocks noGrp="1"/>
          </p:cNvSpPr>
          <p:nvPr>
            <p:ph type="subTitle" idx="4"/>
          </p:nvPr>
        </p:nvSpPr>
        <p:spPr>
          <a:xfrm>
            <a:off x="5023101" y="1940025"/>
            <a:ext cx="29754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700"/>
              <a:buFont typeface="Chonburi" panose="00000500000000000000"/>
              <a:buNone/>
              <a:defRPr sz="1700" b="1">
                <a:solidFill>
                  <a:schemeClr val="dk1"/>
                </a:solidFill>
                <a:latin typeface="Chonburi" panose="00000500000000000000"/>
                <a:ea typeface="Chonburi" panose="00000500000000000000"/>
                <a:cs typeface="Chonburi" panose="00000500000000000000"/>
                <a:sym typeface="Chonburi" panose="00000500000000000000"/>
              </a:defRPr>
            </a:lvl1pPr>
            <a:lvl2pPr lvl="1"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2pPr>
            <a:lvl3pPr lvl="2"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3pPr>
            <a:lvl4pPr lvl="3"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4pPr>
            <a:lvl5pPr lvl="4"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5pPr>
            <a:lvl6pPr lvl="5"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6pPr>
            <a:lvl7pPr lvl="6"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7pPr>
            <a:lvl8pPr lvl="7"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8pPr>
            <a:lvl9pPr lvl="8" algn="ctr" rtl="0">
              <a:lnSpc>
                <a:spcPct val="100000"/>
              </a:lnSpc>
              <a:spcBef>
                <a:spcPts val="0"/>
              </a:spcBef>
              <a:spcAft>
                <a:spcPts val="0"/>
              </a:spcAft>
              <a:buSzPts val="1700"/>
              <a:buFont typeface="Chonburi" panose="00000500000000000000"/>
              <a:buNone/>
              <a:defRPr sz="1700" b="1">
                <a:latin typeface="Chonburi" panose="00000500000000000000"/>
                <a:ea typeface="Chonburi" panose="00000500000000000000"/>
                <a:cs typeface="Chonburi" panose="00000500000000000000"/>
                <a:sym typeface="Chonburi" panose="00000500000000000000"/>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6"/>
          <p:cNvGrpSpPr/>
          <p:nvPr/>
        </p:nvGrpSpPr>
        <p:grpSpPr>
          <a:xfrm>
            <a:off x="60531" y="1303399"/>
            <a:ext cx="572482" cy="772405"/>
            <a:chOff x="1545481" y="1155267"/>
            <a:chExt cx="190427" cy="256929"/>
          </a:xfrm>
        </p:grpSpPr>
        <p:sp>
          <p:nvSpPr>
            <p:cNvPr id="40" name="Google Shape;40;p6"/>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6"/>
          <p:cNvGrpSpPr/>
          <p:nvPr/>
        </p:nvGrpSpPr>
        <p:grpSpPr>
          <a:xfrm>
            <a:off x="8537237" y="3759659"/>
            <a:ext cx="732701" cy="1471586"/>
            <a:chOff x="5464862" y="3672034"/>
            <a:chExt cx="732701" cy="1471586"/>
          </a:xfrm>
        </p:grpSpPr>
        <p:grpSp>
          <p:nvGrpSpPr>
            <p:cNvPr id="43" name="Google Shape;43;p6"/>
            <p:cNvGrpSpPr/>
            <p:nvPr/>
          </p:nvGrpSpPr>
          <p:grpSpPr>
            <a:xfrm>
              <a:off x="5464862" y="3672034"/>
              <a:ext cx="732701" cy="1471586"/>
              <a:chOff x="6954709" y="2586630"/>
              <a:chExt cx="199147" cy="399953"/>
            </a:xfrm>
          </p:grpSpPr>
          <p:sp>
            <p:nvSpPr>
              <p:cNvPr id="44" name="Google Shape;44;p6"/>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6"/>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
        <p:nvSpPr>
          <p:cNvPr id="47" name="Google Shape;47;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7"/>
          <p:cNvGrpSpPr/>
          <p:nvPr/>
        </p:nvGrpSpPr>
        <p:grpSpPr>
          <a:xfrm>
            <a:off x="8495237" y="3739284"/>
            <a:ext cx="732701" cy="1471586"/>
            <a:chOff x="5464862" y="3672034"/>
            <a:chExt cx="732701" cy="1471586"/>
          </a:xfrm>
        </p:grpSpPr>
        <p:grpSp>
          <p:nvGrpSpPr>
            <p:cNvPr id="51" name="Google Shape;51;p7"/>
            <p:cNvGrpSpPr/>
            <p:nvPr/>
          </p:nvGrpSpPr>
          <p:grpSpPr>
            <a:xfrm>
              <a:off x="5464862" y="3672034"/>
              <a:ext cx="732701" cy="1471586"/>
              <a:chOff x="6954709" y="2586630"/>
              <a:chExt cx="199147" cy="399953"/>
            </a:xfrm>
          </p:grpSpPr>
          <p:sp>
            <p:nvSpPr>
              <p:cNvPr id="52" name="Google Shape;52;p7"/>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7"/>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
        <p:nvSpPr>
          <p:cNvPr id="55" name="Google Shape;55;p7"/>
          <p:cNvSpPr txBox="1">
            <a:spLocks noGrp="1"/>
          </p:cNvSpPr>
          <p:nvPr>
            <p:ph type="body" idx="1"/>
          </p:nvPr>
        </p:nvSpPr>
        <p:spPr>
          <a:xfrm>
            <a:off x="4327575" y="1693400"/>
            <a:ext cx="4101300" cy="27075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1"/>
              </a:buClr>
              <a:buSzPts val="1000"/>
              <a:buAutoNum type="arabicPeriod"/>
              <a:defRPr>
                <a:solidFill>
                  <a:schemeClr val="dk1"/>
                </a:solidFill>
              </a:defRPr>
            </a:lvl1pPr>
            <a:lvl2pPr marL="914400" lvl="1" indent="-304800" rtl="0">
              <a:lnSpc>
                <a:spcPct val="115000"/>
              </a:lnSpc>
              <a:spcBef>
                <a:spcPts val="0"/>
              </a:spcBef>
              <a:spcAft>
                <a:spcPts val="0"/>
              </a:spcAft>
              <a:buClr>
                <a:schemeClr val="dk1"/>
              </a:buClr>
              <a:buSzPts val="1200"/>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AutoNum type="romanLcPeriod"/>
              <a:defRPr>
                <a:solidFill>
                  <a:schemeClr val="dk1"/>
                </a:solidFill>
              </a:defRPr>
            </a:lvl9pPr>
          </a:lstStyle>
          <a:p>
            <a:endParaRPr/>
          </a:p>
        </p:txBody>
      </p:sp>
      <p:sp>
        <p:nvSpPr>
          <p:cNvPr id="56" name="Google Shape;56;p7"/>
          <p:cNvSpPr txBox="1">
            <a:spLocks noGrp="1"/>
          </p:cNvSpPr>
          <p:nvPr>
            <p:ph type="title"/>
          </p:nvPr>
        </p:nvSpPr>
        <p:spPr>
          <a:xfrm>
            <a:off x="4327575" y="742600"/>
            <a:ext cx="4101300" cy="9507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57" name="Google Shape;57;p7"/>
          <p:cNvSpPr>
            <a:spLocks noGrp="1"/>
          </p:cNvSpPr>
          <p:nvPr>
            <p:ph type="pic" idx="2"/>
          </p:nvPr>
        </p:nvSpPr>
        <p:spPr>
          <a:xfrm>
            <a:off x="257850" y="211575"/>
            <a:ext cx="3853500" cy="4720500"/>
          </a:xfrm>
          <a:prstGeom prst="round2DiagRect">
            <a:avLst>
              <a:gd name="adj1" fmla="val 16667"/>
              <a:gd name="adj2" fmla="val 0"/>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
        <p:cNvGrpSpPr/>
        <p:nvPr/>
      </p:nvGrpSpPr>
      <p:grpSpPr>
        <a:xfrm>
          <a:off x="0" y="0"/>
          <a:ext cx="0" cy="0"/>
          <a:chOff x="0" y="0"/>
          <a:chExt cx="0" cy="0"/>
        </a:xfrm>
      </p:grpSpPr>
      <p:sp>
        <p:nvSpPr>
          <p:cNvPr id="59" name="Google Shape;59;p8"/>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8"/>
          <p:cNvGrpSpPr/>
          <p:nvPr/>
        </p:nvGrpSpPr>
        <p:grpSpPr>
          <a:xfrm>
            <a:off x="4" y="744226"/>
            <a:ext cx="661030" cy="891852"/>
            <a:chOff x="1545481" y="1155267"/>
            <a:chExt cx="190427" cy="256929"/>
          </a:xfrm>
        </p:grpSpPr>
        <p:sp>
          <p:nvSpPr>
            <p:cNvPr id="61" name="Google Shape;61;p8"/>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8"/>
          <p:cNvGrpSpPr/>
          <p:nvPr/>
        </p:nvGrpSpPr>
        <p:grpSpPr>
          <a:xfrm>
            <a:off x="8585112" y="3748109"/>
            <a:ext cx="732701" cy="1471586"/>
            <a:chOff x="5464862" y="3672034"/>
            <a:chExt cx="732701" cy="1471586"/>
          </a:xfrm>
        </p:grpSpPr>
        <p:grpSp>
          <p:nvGrpSpPr>
            <p:cNvPr id="64" name="Google Shape;64;p8"/>
            <p:cNvGrpSpPr/>
            <p:nvPr/>
          </p:nvGrpSpPr>
          <p:grpSpPr>
            <a:xfrm>
              <a:off x="5464862" y="3672034"/>
              <a:ext cx="732701" cy="1471586"/>
              <a:chOff x="6954709" y="2586630"/>
              <a:chExt cx="199147" cy="399953"/>
            </a:xfrm>
          </p:grpSpPr>
          <p:sp>
            <p:nvSpPr>
              <p:cNvPr id="65" name="Google Shape;65;p8"/>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8"/>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
        <p:nvSpPr>
          <p:cNvPr id="68" name="Google Shape;68;p8"/>
          <p:cNvSpPr/>
          <p:nvPr/>
        </p:nvSpPr>
        <p:spPr>
          <a:xfrm>
            <a:off x="3035299" y="4262452"/>
            <a:ext cx="365112" cy="891854"/>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0"/>
        <p:cNvGrpSpPr/>
        <p:nvPr/>
      </p:nvGrpSpPr>
      <p:grpSpPr>
        <a:xfrm>
          <a:off x="0" y="0"/>
          <a:ext cx="0" cy="0"/>
          <a:chOff x="0" y="0"/>
          <a:chExt cx="0" cy="0"/>
        </a:xfrm>
      </p:grpSpPr>
      <p:sp>
        <p:nvSpPr>
          <p:cNvPr id="71" name="Google Shape;71;p9"/>
          <p:cNvSpPr/>
          <p:nvPr/>
        </p:nvSpPr>
        <p:spPr>
          <a:xfrm>
            <a:off x="257850" y="211500"/>
            <a:ext cx="8628300" cy="4720500"/>
          </a:xfrm>
          <a:prstGeom prst="round1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9"/>
          <p:cNvGrpSpPr/>
          <p:nvPr/>
        </p:nvGrpSpPr>
        <p:grpSpPr>
          <a:xfrm>
            <a:off x="4" y="376001"/>
            <a:ext cx="661030" cy="891852"/>
            <a:chOff x="1545481" y="1155267"/>
            <a:chExt cx="190427" cy="256929"/>
          </a:xfrm>
        </p:grpSpPr>
        <p:sp>
          <p:nvSpPr>
            <p:cNvPr id="73" name="Google Shape;73;p9"/>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9"/>
          <p:cNvGrpSpPr/>
          <p:nvPr/>
        </p:nvGrpSpPr>
        <p:grpSpPr>
          <a:xfrm>
            <a:off x="12" y="3748109"/>
            <a:ext cx="732701" cy="1471586"/>
            <a:chOff x="5464862" y="3672034"/>
            <a:chExt cx="732701" cy="1471586"/>
          </a:xfrm>
        </p:grpSpPr>
        <p:grpSp>
          <p:nvGrpSpPr>
            <p:cNvPr id="76" name="Google Shape;76;p9"/>
            <p:cNvGrpSpPr/>
            <p:nvPr/>
          </p:nvGrpSpPr>
          <p:grpSpPr>
            <a:xfrm>
              <a:off x="5464862" y="3672034"/>
              <a:ext cx="732701" cy="1471586"/>
              <a:chOff x="6954709" y="2586630"/>
              <a:chExt cx="199147" cy="399953"/>
            </a:xfrm>
          </p:grpSpPr>
          <p:sp>
            <p:nvSpPr>
              <p:cNvPr id="77" name="Google Shape;77;p9"/>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
        <p:nvSpPr>
          <p:cNvPr id="80" name="Google Shape;80;p9"/>
          <p:cNvSpPr/>
          <p:nvPr/>
        </p:nvSpPr>
        <p:spPr>
          <a:xfrm>
            <a:off x="8681749" y="4262452"/>
            <a:ext cx="365112" cy="891854"/>
          </a:xfrm>
          <a:custGeom>
            <a:avLst/>
            <a:gdLst/>
            <a:ahLst/>
            <a:cxnLst/>
            <a:rect l="l" t="t" r="r" b="b"/>
            <a:pathLst>
              <a:path w="2418" h="5907" extrusionOk="0">
                <a:moveTo>
                  <a:pt x="1419" y="0"/>
                </a:moveTo>
                <a:lnTo>
                  <a:pt x="1249" y="1874"/>
                </a:lnTo>
                <a:lnTo>
                  <a:pt x="1017" y="1223"/>
                </a:lnTo>
                <a:lnTo>
                  <a:pt x="1062" y="2061"/>
                </a:lnTo>
                <a:lnTo>
                  <a:pt x="411" y="143"/>
                </a:lnTo>
                <a:lnTo>
                  <a:pt x="723" y="2543"/>
                </a:lnTo>
                <a:lnTo>
                  <a:pt x="268" y="2204"/>
                </a:lnTo>
                <a:lnTo>
                  <a:pt x="536" y="2641"/>
                </a:lnTo>
                <a:lnTo>
                  <a:pt x="197" y="2400"/>
                </a:lnTo>
                <a:lnTo>
                  <a:pt x="197" y="2400"/>
                </a:lnTo>
                <a:lnTo>
                  <a:pt x="473" y="3203"/>
                </a:lnTo>
                <a:lnTo>
                  <a:pt x="45" y="3203"/>
                </a:lnTo>
                <a:cubicBezTo>
                  <a:pt x="18" y="3203"/>
                  <a:pt x="0" y="3230"/>
                  <a:pt x="0" y="3265"/>
                </a:cubicBezTo>
                <a:lnTo>
                  <a:pt x="402" y="5861"/>
                </a:lnTo>
                <a:cubicBezTo>
                  <a:pt x="411" y="5888"/>
                  <a:pt x="429" y="5906"/>
                  <a:pt x="455" y="5906"/>
                </a:cubicBezTo>
                <a:lnTo>
                  <a:pt x="1963" y="5906"/>
                </a:lnTo>
                <a:cubicBezTo>
                  <a:pt x="1990" y="5906"/>
                  <a:pt x="2008" y="5888"/>
                  <a:pt x="2016" y="5861"/>
                </a:cubicBezTo>
                <a:lnTo>
                  <a:pt x="2418" y="3265"/>
                </a:lnTo>
                <a:cubicBezTo>
                  <a:pt x="2418" y="3257"/>
                  <a:pt x="2418" y="3257"/>
                  <a:pt x="2418" y="3257"/>
                </a:cubicBezTo>
                <a:cubicBezTo>
                  <a:pt x="2418" y="3221"/>
                  <a:pt x="2391" y="3203"/>
                  <a:pt x="2364" y="3203"/>
                </a:cubicBezTo>
                <a:lnTo>
                  <a:pt x="2079" y="3203"/>
                </a:lnTo>
                <a:lnTo>
                  <a:pt x="2355" y="2445"/>
                </a:lnTo>
                <a:lnTo>
                  <a:pt x="2355" y="2445"/>
                </a:lnTo>
                <a:lnTo>
                  <a:pt x="2168" y="2659"/>
                </a:lnTo>
                <a:lnTo>
                  <a:pt x="2168" y="2329"/>
                </a:lnTo>
                <a:lnTo>
                  <a:pt x="1758" y="2953"/>
                </a:lnTo>
                <a:lnTo>
                  <a:pt x="2115" y="714"/>
                </a:lnTo>
                <a:lnTo>
                  <a:pt x="1642" y="1945"/>
                </a:lnTo>
                <a:lnTo>
                  <a:pt x="1588" y="866"/>
                </a:lnTo>
                <a:lnTo>
                  <a:pt x="1517" y="1223"/>
                </a:ln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title"/>
          </p:nvPr>
        </p:nvSpPr>
        <p:spPr>
          <a:xfrm>
            <a:off x="2241450" y="14169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2" name="Google Shape;82;p9"/>
          <p:cNvSpPr txBox="1">
            <a:spLocks noGrp="1"/>
          </p:cNvSpPr>
          <p:nvPr>
            <p:ph type="subTitle" idx="1"/>
          </p:nvPr>
        </p:nvSpPr>
        <p:spPr>
          <a:xfrm>
            <a:off x="2241550" y="22587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1600"/>
              </a:spcBef>
              <a:spcAft>
                <a:spcPts val="0"/>
              </a:spcAft>
              <a:buClr>
                <a:schemeClr val="dk1"/>
              </a:buClr>
              <a:buSzPts val="1600"/>
              <a:buNone/>
              <a:defRPr sz="1600">
                <a:solidFill>
                  <a:schemeClr val="dk1"/>
                </a:solidFill>
              </a:defRPr>
            </a:lvl3pPr>
            <a:lvl4pPr lvl="3" algn="ctr" rtl="0">
              <a:lnSpc>
                <a:spcPct val="100000"/>
              </a:lnSpc>
              <a:spcBef>
                <a:spcPts val="1600"/>
              </a:spcBef>
              <a:spcAft>
                <a:spcPts val="0"/>
              </a:spcAft>
              <a:buClr>
                <a:schemeClr val="dk1"/>
              </a:buClr>
              <a:buSzPts val="1600"/>
              <a:buNone/>
              <a:defRPr sz="1600">
                <a:solidFill>
                  <a:schemeClr val="dk1"/>
                </a:solidFill>
              </a:defRPr>
            </a:lvl4pPr>
            <a:lvl5pPr lvl="4" algn="ctr" rtl="0">
              <a:lnSpc>
                <a:spcPct val="100000"/>
              </a:lnSpc>
              <a:spcBef>
                <a:spcPts val="1600"/>
              </a:spcBef>
              <a:spcAft>
                <a:spcPts val="0"/>
              </a:spcAft>
              <a:buClr>
                <a:schemeClr val="dk1"/>
              </a:buClr>
              <a:buSzPts val="1600"/>
              <a:buNone/>
              <a:defRPr sz="1600">
                <a:solidFill>
                  <a:schemeClr val="dk1"/>
                </a:solidFill>
              </a:defRPr>
            </a:lvl5pPr>
            <a:lvl6pPr lvl="5" algn="ctr" rtl="0">
              <a:lnSpc>
                <a:spcPct val="100000"/>
              </a:lnSpc>
              <a:spcBef>
                <a:spcPts val="1600"/>
              </a:spcBef>
              <a:spcAft>
                <a:spcPts val="0"/>
              </a:spcAft>
              <a:buClr>
                <a:schemeClr val="dk1"/>
              </a:buClr>
              <a:buSzPts val="1600"/>
              <a:buNone/>
              <a:defRPr sz="1600">
                <a:solidFill>
                  <a:schemeClr val="dk1"/>
                </a:solidFill>
              </a:defRPr>
            </a:lvl6pPr>
            <a:lvl7pPr lvl="6" algn="ctr" rtl="0">
              <a:lnSpc>
                <a:spcPct val="100000"/>
              </a:lnSpc>
              <a:spcBef>
                <a:spcPts val="1600"/>
              </a:spcBef>
              <a:spcAft>
                <a:spcPts val="0"/>
              </a:spcAft>
              <a:buClr>
                <a:schemeClr val="dk1"/>
              </a:buClr>
              <a:buSzPts val="1600"/>
              <a:buNone/>
              <a:defRPr sz="1600">
                <a:solidFill>
                  <a:schemeClr val="dk1"/>
                </a:solidFill>
              </a:defRPr>
            </a:lvl7pPr>
            <a:lvl8pPr lvl="7" algn="ctr" rtl="0">
              <a:lnSpc>
                <a:spcPct val="100000"/>
              </a:lnSpc>
              <a:spcBef>
                <a:spcPts val="1600"/>
              </a:spcBef>
              <a:spcAft>
                <a:spcPts val="0"/>
              </a:spcAft>
              <a:buClr>
                <a:schemeClr val="dk1"/>
              </a:buClr>
              <a:buSzPts val="1600"/>
              <a:buNone/>
              <a:defRPr sz="1600">
                <a:solidFill>
                  <a:schemeClr val="dk1"/>
                </a:solidFill>
              </a:defRPr>
            </a:lvl8pPr>
            <a:lvl9pPr lvl="8" algn="ctr" rtl="0">
              <a:lnSpc>
                <a:spcPct val="100000"/>
              </a:lnSpc>
              <a:spcBef>
                <a:spcPts val="1600"/>
              </a:spcBef>
              <a:spcAft>
                <a:spcPts val="1600"/>
              </a:spcAft>
              <a:buClr>
                <a:schemeClr val="dk1"/>
              </a:buClr>
              <a:buSzPts val="1600"/>
              <a:buNone/>
              <a:defRPr sz="1600">
                <a:solidFill>
                  <a:schemeClr val="dk1"/>
                </a:solidFill>
              </a:defRPr>
            </a:lvl9pPr>
          </a:lstStyle>
          <a:p>
            <a:endParaRPr/>
          </a:p>
        </p:txBody>
      </p:sp>
      <p:grpSp>
        <p:nvGrpSpPr>
          <p:cNvPr id="83" name="Google Shape;83;p9"/>
          <p:cNvGrpSpPr/>
          <p:nvPr/>
        </p:nvGrpSpPr>
        <p:grpSpPr>
          <a:xfrm>
            <a:off x="8543954" y="1514751"/>
            <a:ext cx="661030" cy="891852"/>
            <a:chOff x="1545481" y="1155267"/>
            <a:chExt cx="190427" cy="256929"/>
          </a:xfrm>
        </p:grpSpPr>
        <p:sp>
          <p:nvSpPr>
            <p:cNvPr id="84" name="Google Shape;84;p9"/>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10"/>
          <p:cNvSpPr>
            <a:spLocks noGrp="1"/>
          </p:cNvSpPr>
          <p:nvPr>
            <p:ph type="pic" idx="2"/>
          </p:nvPr>
        </p:nvSpPr>
        <p:spPr>
          <a:xfrm>
            <a:off x="150" y="0"/>
            <a:ext cx="9144000" cy="5143500"/>
          </a:xfrm>
          <a:prstGeom prst="rect">
            <a:avLst/>
          </a:prstGeom>
          <a:noFill/>
          <a:ln>
            <a:noFill/>
          </a:ln>
        </p:spPr>
      </p:sp>
      <p:sp>
        <p:nvSpPr>
          <p:cNvPr id="88" name="Google Shape;88;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Chonburi" panose="00000500000000000000"/>
              <a:buNone/>
              <a:defRPr sz="2700" b="1">
                <a:solidFill>
                  <a:schemeClr val="dk1"/>
                </a:solidFill>
                <a:latin typeface="Chonburi" panose="00000500000000000000"/>
                <a:ea typeface="Chonburi" panose="00000500000000000000"/>
                <a:cs typeface="Chonburi" panose="00000500000000000000"/>
                <a:sym typeface="Chonburi" panose="00000500000000000000"/>
              </a:defRPr>
            </a:lvl1pPr>
            <a:lvl2pPr lvl="1" rtl="0">
              <a:spcBef>
                <a:spcPts val="0"/>
              </a:spcBef>
              <a:spcAft>
                <a:spcPts val="0"/>
              </a:spcAft>
              <a:buClr>
                <a:schemeClr val="dk1"/>
              </a:buClr>
              <a:buSzPts val="2700"/>
              <a:buFont typeface="Chonburi" panose="00000500000000000000"/>
              <a:buNone/>
              <a:defRPr sz="2700" b="1">
                <a:solidFill>
                  <a:schemeClr val="dk1"/>
                </a:solidFill>
                <a:latin typeface="Chonburi" panose="00000500000000000000"/>
                <a:ea typeface="Chonburi" panose="00000500000000000000"/>
                <a:cs typeface="Chonburi" panose="00000500000000000000"/>
                <a:sym typeface="Chonburi" panose="00000500000000000000"/>
              </a:defRPr>
            </a:lvl2pPr>
            <a:lvl3pPr lvl="2" rtl="0">
              <a:spcBef>
                <a:spcPts val="0"/>
              </a:spcBef>
              <a:spcAft>
                <a:spcPts val="0"/>
              </a:spcAft>
              <a:buClr>
                <a:schemeClr val="dk1"/>
              </a:buClr>
              <a:buSzPts val="2700"/>
              <a:buFont typeface="Chonburi" panose="00000500000000000000"/>
              <a:buNone/>
              <a:defRPr sz="2700" b="1">
                <a:solidFill>
                  <a:schemeClr val="dk1"/>
                </a:solidFill>
                <a:latin typeface="Chonburi" panose="00000500000000000000"/>
                <a:ea typeface="Chonburi" panose="00000500000000000000"/>
                <a:cs typeface="Chonburi" panose="00000500000000000000"/>
                <a:sym typeface="Chonburi" panose="00000500000000000000"/>
              </a:defRPr>
            </a:lvl3pPr>
            <a:lvl4pPr lvl="3" rtl="0">
              <a:spcBef>
                <a:spcPts val="0"/>
              </a:spcBef>
              <a:spcAft>
                <a:spcPts val="0"/>
              </a:spcAft>
              <a:buClr>
                <a:schemeClr val="dk1"/>
              </a:buClr>
              <a:buSzPts val="2700"/>
              <a:buFont typeface="Chonburi" panose="00000500000000000000"/>
              <a:buNone/>
              <a:defRPr sz="2700" b="1">
                <a:solidFill>
                  <a:schemeClr val="dk1"/>
                </a:solidFill>
                <a:latin typeface="Chonburi" panose="00000500000000000000"/>
                <a:ea typeface="Chonburi" panose="00000500000000000000"/>
                <a:cs typeface="Chonburi" panose="00000500000000000000"/>
                <a:sym typeface="Chonburi" panose="00000500000000000000"/>
              </a:defRPr>
            </a:lvl4pPr>
            <a:lvl5pPr lvl="4" rtl="0">
              <a:spcBef>
                <a:spcPts val="0"/>
              </a:spcBef>
              <a:spcAft>
                <a:spcPts val="0"/>
              </a:spcAft>
              <a:buClr>
                <a:schemeClr val="dk1"/>
              </a:buClr>
              <a:buSzPts val="2700"/>
              <a:buFont typeface="Chonburi" panose="00000500000000000000"/>
              <a:buNone/>
              <a:defRPr sz="2700" b="1">
                <a:solidFill>
                  <a:schemeClr val="dk1"/>
                </a:solidFill>
                <a:latin typeface="Chonburi" panose="00000500000000000000"/>
                <a:ea typeface="Chonburi" panose="00000500000000000000"/>
                <a:cs typeface="Chonburi" panose="00000500000000000000"/>
                <a:sym typeface="Chonburi" panose="00000500000000000000"/>
              </a:defRPr>
            </a:lvl5pPr>
            <a:lvl6pPr lvl="5" rtl="0">
              <a:spcBef>
                <a:spcPts val="0"/>
              </a:spcBef>
              <a:spcAft>
                <a:spcPts val="0"/>
              </a:spcAft>
              <a:buClr>
                <a:schemeClr val="dk1"/>
              </a:buClr>
              <a:buSzPts val="2700"/>
              <a:buFont typeface="Chonburi" panose="00000500000000000000"/>
              <a:buNone/>
              <a:defRPr sz="2700" b="1">
                <a:solidFill>
                  <a:schemeClr val="dk1"/>
                </a:solidFill>
                <a:latin typeface="Chonburi" panose="00000500000000000000"/>
                <a:ea typeface="Chonburi" panose="00000500000000000000"/>
                <a:cs typeface="Chonburi" panose="00000500000000000000"/>
                <a:sym typeface="Chonburi" panose="00000500000000000000"/>
              </a:defRPr>
            </a:lvl6pPr>
            <a:lvl7pPr lvl="6" rtl="0">
              <a:spcBef>
                <a:spcPts val="0"/>
              </a:spcBef>
              <a:spcAft>
                <a:spcPts val="0"/>
              </a:spcAft>
              <a:buClr>
                <a:schemeClr val="dk1"/>
              </a:buClr>
              <a:buSzPts val="2700"/>
              <a:buFont typeface="Chonburi" panose="00000500000000000000"/>
              <a:buNone/>
              <a:defRPr sz="2700" b="1">
                <a:solidFill>
                  <a:schemeClr val="dk1"/>
                </a:solidFill>
                <a:latin typeface="Chonburi" panose="00000500000000000000"/>
                <a:ea typeface="Chonburi" panose="00000500000000000000"/>
                <a:cs typeface="Chonburi" panose="00000500000000000000"/>
                <a:sym typeface="Chonburi" panose="00000500000000000000"/>
              </a:defRPr>
            </a:lvl7pPr>
            <a:lvl8pPr lvl="7" rtl="0">
              <a:spcBef>
                <a:spcPts val="0"/>
              </a:spcBef>
              <a:spcAft>
                <a:spcPts val="0"/>
              </a:spcAft>
              <a:buClr>
                <a:schemeClr val="dk1"/>
              </a:buClr>
              <a:buSzPts val="2700"/>
              <a:buFont typeface="Chonburi" panose="00000500000000000000"/>
              <a:buNone/>
              <a:defRPr sz="2700" b="1">
                <a:solidFill>
                  <a:schemeClr val="dk1"/>
                </a:solidFill>
                <a:latin typeface="Chonburi" panose="00000500000000000000"/>
                <a:ea typeface="Chonburi" panose="00000500000000000000"/>
                <a:cs typeface="Chonburi" panose="00000500000000000000"/>
                <a:sym typeface="Chonburi" panose="00000500000000000000"/>
              </a:defRPr>
            </a:lvl8pPr>
            <a:lvl9pPr lvl="8" rtl="0">
              <a:spcBef>
                <a:spcPts val="0"/>
              </a:spcBef>
              <a:spcAft>
                <a:spcPts val="0"/>
              </a:spcAft>
              <a:buClr>
                <a:schemeClr val="dk1"/>
              </a:buClr>
              <a:buSzPts val="2700"/>
              <a:buFont typeface="Chonburi" panose="00000500000000000000"/>
              <a:buNone/>
              <a:defRPr sz="2700" b="1">
                <a:solidFill>
                  <a:schemeClr val="dk1"/>
                </a:solidFill>
                <a:latin typeface="Chonburi" panose="00000500000000000000"/>
                <a:ea typeface="Chonburi" panose="00000500000000000000"/>
                <a:cs typeface="Chonburi" panose="00000500000000000000"/>
                <a:sym typeface="Chonburi" panose="00000500000000000000"/>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1pPr>
            <a:lvl2pPr marL="914400" lvl="1"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2pPr>
            <a:lvl3pPr marL="1371600" lvl="2"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3pPr>
            <a:lvl4pPr marL="1828800" lvl="3"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4pPr>
            <a:lvl5pPr marL="2286000" lvl="4"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5pPr>
            <a:lvl6pPr marL="2743200" lvl="5"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6pPr>
            <a:lvl7pPr marL="3200400" lvl="6"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7pPr>
            <a:lvl8pPr marL="3657600" lvl="7" indent="-304800">
              <a:lnSpc>
                <a:spcPct val="115000"/>
              </a:lnSpc>
              <a:spcBef>
                <a:spcPts val="1600"/>
              </a:spcBef>
              <a:spcAft>
                <a:spcPts val="0"/>
              </a:spcAft>
              <a:buClr>
                <a:schemeClr val="dk1"/>
              </a:buClr>
              <a:buSzPts val="1200"/>
              <a:buFont typeface="Maven Pro"/>
              <a:buChar char="○"/>
              <a:defRPr sz="1200">
                <a:solidFill>
                  <a:schemeClr val="dk1"/>
                </a:solidFill>
                <a:latin typeface="Maven Pro"/>
                <a:ea typeface="Maven Pro"/>
                <a:cs typeface="Maven Pro"/>
                <a:sym typeface="Maven Pro"/>
              </a:defRPr>
            </a:lvl8pPr>
            <a:lvl9pPr marL="4114800" lvl="8" indent="-304800">
              <a:lnSpc>
                <a:spcPct val="115000"/>
              </a:lnSpc>
              <a:spcBef>
                <a:spcPts val="1600"/>
              </a:spcBef>
              <a:spcAft>
                <a:spcPts val="1600"/>
              </a:spcAft>
              <a:buClr>
                <a:schemeClr val="dk1"/>
              </a:buClr>
              <a:buSzPts val="1200"/>
              <a:buFont typeface="Maven Pro"/>
              <a:buChar char="■"/>
              <a:defRPr sz="1200">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p:nvPr/>
        </p:nvSpPr>
        <p:spPr>
          <a:xfrm>
            <a:off x="5481800" y="211500"/>
            <a:ext cx="3404400" cy="4720500"/>
          </a:xfrm>
          <a:prstGeom prst="round2DiagRect">
            <a:avLst>
              <a:gd name="adj1" fmla="val 34828"/>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a:spLocks noGrp="1"/>
          </p:cNvSpPr>
          <p:nvPr>
            <p:ph type="ctrTitle"/>
          </p:nvPr>
        </p:nvSpPr>
        <p:spPr>
          <a:xfrm>
            <a:off x="1121410" y="1070610"/>
            <a:ext cx="5041900" cy="24244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XÂY DỰNG WEBSITE </a:t>
            </a:r>
            <a:br>
              <a:rPr lang="en-US" altLang="en-GB"/>
            </a:br>
            <a:r>
              <a:rPr lang="en-US" altLang="en-GB"/>
              <a:t>BÁN GIÀY</a:t>
            </a:r>
          </a:p>
        </p:txBody>
      </p:sp>
      <p:sp>
        <p:nvSpPr>
          <p:cNvPr id="255" name="Google Shape;255;p31"/>
          <p:cNvSpPr txBox="1">
            <a:spLocks noGrp="1"/>
          </p:cNvSpPr>
          <p:nvPr>
            <p:ph type="subTitle" idx="1"/>
          </p:nvPr>
        </p:nvSpPr>
        <p:spPr>
          <a:xfrm>
            <a:off x="713100" y="3666850"/>
            <a:ext cx="3404400" cy="4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Lập trình mã nguồn mở</a:t>
            </a:r>
          </a:p>
        </p:txBody>
      </p:sp>
      <p:grpSp>
        <p:nvGrpSpPr>
          <p:cNvPr id="256" name="Google Shape;256;p31"/>
          <p:cNvGrpSpPr/>
          <p:nvPr/>
        </p:nvGrpSpPr>
        <p:grpSpPr>
          <a:xfrm>
            <a:off x="5656606" y="847546"/>
            <a:ext cx="3054781" cy="3384698"/>
            <a:chOff x="5515994" y="853121"/>
            <a:chExt cx="3054781" cy="3384698"/>
          </a:xfrm>
        </p:grpSpPr>
        <p:grpSp>
          <p:nvGrpSpPr>
            <p:cNvPr id="257" name="Google Shape;257;p31"/>
            <p:cNvGrpSpPr/>
            <p:nvPr/>
          </p:nvGrpSpPr>
          <p:grpSpPr>
            <a:xfrm>
              <a:off x="5601654" y="2163636"/>
              <a:ext cx="1430444" cy="474382"/>
              <a:chOff x="5313379" y="1553824"/>
              <a:chExt cx="1430444" cy="474382"/>
            </a:xfrm>
          </p:grpSpPr>
          <p:sp>
            <p:nvSpPr>
              <p:cNvPr id="258" name="Google Shape;258;p31"/>
              <p:cNvSpPr/>
              <p:nvPr/>
            </p:nvSpPr>
            <p:spPr>
              <a:xfrm>
                <a:off x="5325890" y="1563091"/>
                <a:ext cx="1405547" cy="450637"/>
              </a:xfrm>
              <a:custGeom>
                <a:avLst/>
                <a:gdLst/>
                <a:ahLst/>
                <a:cxnLst/>
                <a:rect l="l" t="t" r="r" b="b"/>
                <a:pathLst>
                  <a:path w="12133" h="3890" extrusionOk="0">
                    <a:moveTo>
                      <a:pt x="9662" y="0"/>
                    </a:moveTo>
                    <a:lnTo>
                      <a:pt x="7244" y="2703"/>
                    </a:lnTo>
                    <a:lnTo>
                      <a:pt x="4889" y="1080"/>
                    </a:lnTo>
                    <a:lnTo>
                      <a:pt x="2444" y="1677"/>
                    </a:lnTo>
                    <a:lnTo>
                      <a:pt x="45" y="3738"/>
                    </a:lnTo>
                    <a:cubicBezTo>
                      <a:pt x="9" y="3765"/>
                      <a:pt x="0" y="3819"/>
                      <a:pt x="27" y="3854"/>
                    </a:cubicBezTo>
                    <a:lnTo>
                      <a:pt x="36" y="3854"/>
                    </a:lnTo>
                    <a:cubicBezTo>
                      <a:pt x="52" y="3876"/>
                      <a:pt x="75" y="3888"/>
                      <a:pt x="98" y="3888"/>
                    </a:cubicBezTo>
                    <a:cubicBezTo>
                      <a:pt x="113" y="3888"/>
                      <a:pt x="129" y="3883"/>
                      <a:pt x="143" y="3872"/>
                    </a:cubicBezTo>
                    <a:lnTo>
                      <a:pt x="2516" y="1838"/>
                    </a:lnTo>
                    <a:lnTo>
                      <a:pt x="4853" y="1267"/>
                    </a:lnTo>
                    <a:lnTo>
                      <a:pt x="7271" y="2926"/>
                    </a:lnTo>
                    <a:lnTo>
                      <a:pt x="9644" y="268"/>
                    </a:lnTo>
                    <a:lnTo>
                      <a:pt x="11972" y="3854"/>
                    </a:lnTo>
                    <a:cubicBezTo>
                      <a:pt x="11981" y="3872"/>
                      <a:pt x="12008" y="3890"/>
                      <a:pt x="12035" y="3890"/>
                    </a:cubicBezTo>
                    <a:cubicBezTo>
                      <a:pt x="12052" y="3890"/>
                      <a:pt x="12070" y="3881"/>
                      <a:pt x="12088" y="3872"/>
                    </a:cubicBezTo>
                    <a:cubicBezTo>
                      <a:pt x="12124" y="3836"/>
                      <a:pt x="12133" y="3792"/>
                      <a:pt x="12106" y="3756"/>
                    </a:cubicBezTo>
                    <a:lnTo>
                      <a:pt x="9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5313379" y="1979551"/>
                <a:ext cx="46686" cy="45643"/>
              </a:xfrm>
              <a:custGeom>
                <a:avLst/>
                <a:gdLst/>
                <a:ahLst/>
                <a:cxnLst/>
                <a:rect l="l" t="t" r="r" b="b"/>
                <a:pathLst>
                  <a:path w="403" h="394" extrusionOk="0">
                    <a:moveTo>
                      <a:pt x="197" y="1"/>
                    </a:moveTo>
                    <a:cubicBezTo>
                      <a:pt x="90" y="1"/>
                      <a:pt x="1" y="90"/>
                      <a:pt x="1" y="188"/>
                    </a:cubicBezTo>
                    <a:cubicBezTo>
                      <a:pt x="1" y="304"/>
                      <a:pt x="81" y="393"/>
                      <a:pt x="188" y="393"/>
                    </a:cubicBezTo>
                    <a:cubicBezTo>
                      <a:pt x="194" y="393"/>
                      <a:pt x="199" y="394"/>
                      <a:pt x="204" y="394"/>
                    </a:cubicBezTo>
                    <a:cubicBezTo>
                      <a:pt x="312" y="394"/>
                      <a:pt x="393" y="308"/>
                      <a:pt x="393" y="206"/>
                    </a:cubicBezTo>
                    <a:cubicBezTo>
                      <a:pt x="402" y="99"/>
                      <a:pt x="313"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5589319" y="1742765"/>
                <a:ext cx="49813" cy="47844"/>
              </a:xfrm>
              <a:custGeom>
                <a:avLst/>
                <a:gdLst/>
                <a:ahLst/>
                <a:cxnLst/>
                <a:rect l="l" t="t" r="r" b="b"/>
                <a:pathLst>
                  <a:path w="430" h="413" extrusionOk="0">
                    <a:moveTo>
                      <a:pt x="222" y="1"/>
                    </a:moveTo>
                    <a:cubicBezTo>
                      <a:pt x="217" y="1"/>
                      <a:pt x="211" y="1"/>
                      <a:pt x="206" y="2"/>
                    </a:cubicBezTo>
                    <a:cubicBezTo>
                      <a:pt x="90" y="2"/>
                      <a:pt x="1" y="91"/>
                      <a:pt x="10" y="207"/>
                    </a:cubicBezTo>
                    <a:cubicBezTo>
                      <a:pt x="10" y="207"/>
                      <a:pt x="10" y="216"/>
                      <a:pt x="10" y="216"/>
                    </a:cubicBezTo>
                    <a:cubicBezTo>
                      <a:pt x="10" y="326"/>
                      <a:pt x="99" y="413"/>
                      <a:pt x="208" y="413"/>
                    </a:cubicBezTo>
                    <a:cubicBezTo>
                      <a:pt x="213" y="413"/>
                      <a:pt x="219" y="412"/>
                      <a:pt x="224" y="412"/>
                    </a:cubicBezTo>
                    <a:cubicBezTo>
                      <a:pt x="340" y="412"/>
                      <a:pt x="429" y="314"/>
                      <a:pt x="429" y="198"/>
                    </a:cubicBezTo>
                    <a:cubicBezTo>
                      <a:pt x="421" y="87"/>
                      <a:pt x="331"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5866303" y="1674649"/>
                <a:ext cx="49698" cy="48771"/>
              </a:xfrm>
              <a:custGeom>
                <a:avLst/>
                <a:gdLst/>
                <a:ahLst/>
                <a:cxnLst/>
                <a:rect l="l" t="t" r="r" b="b"/>
                <a:pathLst>
                  <a:path w="429" h="421" extrusionOk="0">
                    <a:moveTo>
                      <a:pt x="222" y="0"/>
                    </a:moveTo>
                    <a:cubicBezTo>
                      <a:pt x="217" y="0"/>
                      <a:pt x="211" y="0"/>
                      <a:pt x="206" y="1"/>
                    </a:cubicBezTo>
                    <a:cubicBezTo>
                      <a:pt x="90" y="1"/>
                      <a:pt x="1" y="99"/>
                      <a:pt x="10" y="206"/>
                    </a:cubicBezTo>
                    <a:cubicBezTo>
                      <a:pt x="10" y="215"/>
                      <a:pt x="10" y="215"/>
                      <a:pt x="10" y="224"/>
                    </a:cubicBezTo>
                    <a:cubicBezTo>
                      <a:pt x="10" y="334"/>
                      <a:pt x="99" y="421"/>
                      <a:pt x="208" y="421"/>
                    </a:cubicBezTo>
                    <a:cubicBezTo>
                      <a:pt x="213" y="421"/>
                      <a:pt x="218" y="421"/>
                      <a:pt x="224" y="420"/>
                    </a:cubicBezTo>
                    <a:cubicBezTo>
                      <a:pt x="340" y="411"/>
                      <a:pt x="429" y="313"/>
                      <a:pt x="420" y="197"/>
                    </a:cubicBezTo>
                    <a:cubicBezTo>
                      <a:pt x="420" y="86"/>
                      <a:pt x="331"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6143286" y="1864749"/>
                <a:ext cx="49698" cy="48771"/>
              </a:xfrm>
              <a:custGeom>
                <a:avLst/>
                <a:gdLst/>
                <a:ahLst/>
                <a:cxnLst/>
                <a:rect l="l" t="t" r="r" b="b"/>
                <a:pathLst>
                  <a:path w="429" h="421" extrusionOk="0">
                    <a:moveTo>
                      <a:pt x="222" y="1"/>
                    </a:moveTo>
                    <a:cubicBezTo>
                      <a:pt x="216" y="1"/>
                      <a:pt x="211" y="1"/>
                      <a:pt x="206" y="1"/>
                    </a:cubicBezTo>
                    <a:cubicBezTo>
                      <a:pt x="90" y="1"/>
                      <a:pt x="1" y="99"/>
                      <a:pt x="9" y="206"/>
                    </a:cubicBezTo>
                    <a:cubicBezTo>
                      <a:pt x="9" y="215"/>
                      <a:pt x="9" y="215"/>
                      <a:pt x="9" y="224"/>
                    </a:cubicBezTo>
                    <a:cubicBezTo>
                      <a:pt x="9" y="331"/>
                      <a:pt x="108" y="421"/>
                      <a:pt x="224" y="421"/>
                    </a:cubicBezTo>
                    <a:cubicBezTo>
                      <a:pt x="340" y="412"/>
                      <a:pt x="429" y="314"/>
                      <a:pt x="420" y="198"/>
                    </a:cubicBezTo>
                    <a:cubicBezTo>
                      <a:pt x="420" y="87"/>
                      <a:pt x="331"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6420269" y="1553824"/>
                <a:ext cx="46570" cy="46570"/>
              </a:xfrm>
              <a:custGeom>
                <a:avLst/>
                <a:gdLst/>
                <a:ahLst/>
                <a:cxnLst/>
                <a:rect l="l" t="t" r="r" b="b"/>
                <a:pathLst>
                  <a:path w="402" h="402" extrusionOk="0">
                    <a:moveTo>
                      <a:pt x="206" y="0"/>
                    </a:moveTo>
                    <a:cubicBezTo>
                      <a:pt x="99" y="0"/>
                      <a:pt x="9" y="89"/>
                      <a:pt x="0" y="187"/>
                    </a:cubicBezTo>
                    <a:cubicBezTo>
                      <a:pt x="0" y="303"/>
                      <a:pt x="81" y="393"/>
                      <a:pt x="188" y="401"/>
                    </a:cubicBezTo>
                    <a:cubicBezTo>
                      <a:pt x="304" y="401"/>
                      <a:pt x="393" y="321"/>
                      <a:pt x="402" y="214"/>
                    </a:cubicBezTo>
                    <a:cubicBezTo>
                      <a:pt x="402" y="98"/>
                      <a:pt x="313" y="9"/>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6697252" y="1979551"/>
                <a:ext cx="46570" cy="48655"/>
              </a:xfrm>
              <a:custGeom>
                <a:avLst/>
                <a:gdLst/>
                <a:ahLst/>
                <a:cxnLst/>
                <a:rect l="l" t="t" r="r" b="b"/>
                <a:pathLst>
                  <a:path w="402" h="420" extrusionOk="0">
                    <a:moveTo>
                      <a:pt x="197" y="1"/>
                    </a:moveTo>
                    <a:cubicBezTo>
                      <a:pt x="89" y="9"/>
                      <a:pt x="0" y="99"/>
                      <a:pt x="0" y="206"/>
                    </a:cubicBezTo>
                    <a:cubicBezTo>
                      <a:pt x="0" y="215"/>
                      <a:pt x="0" y="224"/>
                      <a:pt x="0" y="232"/>
                    </a:cubicBezTo>
                    <a:cubicBezTo>
                      <a:pt x="9" y="340"/>
                      <a:pt x="107" y="420"/>
                      <a:pt x="214" y="420"/>
                    </a:cubicBezTo>
                    <a:cubicBezTo>
                      <a:pt x="321" y="411"/>
                      <a:pt x="402" y="313"/>
                      <a:pt x="402" y="206"/>
                    </a:cubicBezTo>
                    <a:cubicBezTo>
                      <a:pt x="402" y="90"/>
                      <a:pt x="312"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1"/>
            <p:cNvSpPr/>
            <p:nvPr/>
          </p:nvSpPr>
          <p:spPr>
            <a:xfrm>
              <a:off x="8058300" y="3088562"/>
              <a:ext cx="512475" cy="515338"/>
            </a:xfrm>
            <a:custGeom>
              <a:avLst/>
              <a:gdLst/>
              <a:ahLst/>
              <a:cxnLst/>
              <a:rect l="l" t="t" r="r" b="b"/>
              <a:pathLst>
                <a:path w="3035" h="3052" extrusionOk="0">
                  <a:moveTo>
                    <a:pt x="1518" y="741"/>
                  </a:moveTo>
                  <a:cubicBezTo>
                    <a:pt x="1946" y="741"/>
                    <a:pt x="2303" y="1089"/>
                    <a:pt x="2303" y="1526"/>
                  </a:cubicBezTo>
                  <a:lnTo>
                    <a:pt x="2303" y="1535"/>
                  </a:lnTo>
                  <a:cubicBezTo>
                    <a:pt x="2303" y="1972"/>
                    <a:pt x="1955" y="2329"/>
                    <a:pt x="1518" y="2329"/>
                  </a:cubicBezTo>
                  <a:cubicBezTo>
                    <a:pt x="1072" y="2329"/>
                    <a:pt x="724" y="1972"/>
                    <a:pt x="724" y="1535"/>
                  </a:cubicBezTo>
                  <a:cubicBezTo>
                    <a:pt x="724" y="1098"/>
                    <a:pt x="1072" y="741"/>
                    <a:pt x="1518" y="741"/>
                  </a:cubicBezTo>
                  <a:close/>
                  <a:moveTo>
                    <a:pt x="1348" y="1"/>
                  </a:moveTo>
                  <a:lnTo>
                    <a:pt x="1277" y="286"/>
                  </a:lnTo>
                  <a:cubicBezTo>
                    <a:pt x="1179" y="304"/>
                    <a:pt x="1080" y="340"/>
                    <a:pt x="991" y="376"/>
                  </a:cubicBezTo>
                  <a:lnTo>
                    <a:pt x="759" y="179"/>
                  </a:lnTo>
                  <a:lnTo>
                    <a:pt x="501" y="358"/>
                  </a:lnTo>
                  <a:lnTo>
                    <a:pt x="608" y="634"/>
                  </a:lnTo>
                  <a:cubicBezTo>
                    <a:pt x="545" y="706"/>
                    <a:pt x="483" y="786"/>
                    <a:pt x="438" y="875"/>
                  </a:cubicBezTo>
                  <a:lnTo>
                    <a:pt x="135" y="839"/>
                  </a:lnTo>
                  <a:lnTo>
                    <a:pt x="28" y="1143"/>
                  </a:lnTo>
                  <a:lnTo>
                    <a:pt x="278" y="1321"/>
                  </a:lnTo>
                  <a:cubicBezTo>
                    <a:pt x="269" y="1384"/>
                    <a:pt x="260" y="1455"/>
                    <a:pt x="260" y="1526"/>
                  </a:cubicBezTo>
                  <a:cubicBezTo>
                    <a:pt x="260" y="1562"/>
                    <a:pt x="260" y="1589"/>
                    <a:pt x="260" y="1616"/>
                  </a:cubicBezTo>
                  <a:lnTo>
                    <a:pt x="1" y="1767"/>
                  </a:lnTo>
                  <a:lnTo>
                    <a:pt x="81" y="2071"/>
                  </a:lnTo>
                  <a:lnTo>
                    <a:pt x="376" y="2071"/>
                  </a:lnTo>
                  <a:cubicBezTo>
                    <a:pt x="420" y="2160"/>
                    <a:pt x="474" y="2249"/>
                    <a:pt x="536" y="2329"/>
                  </a:cubicBezTo>
                  <a:lnTo>
                    <a:pt x="411" y="2588"/>
                  </a:lnTo>
                  <a:lnTo>
                    <a:pt x="652" y="2793"/>
                  </a:lnTo>
                  <a:lnTo>
                    <a:pt x="884" y="2624"/>
                  </a:lnTo>
                  <a:cubicBezTo>
                    <a:pt x="973" y="2677"/>
                    <a:pt x="1072" y="2722"/>
                    <a:pt x="1170" y="2749"/>
                  </a:cubicBezTo>
                  <a:lnTo>
                    <a:pt x="1223" y="3025"/>
                  </a:lnTo>
                  <a:lnTo>
                    <a:pt x="1535" y="3052"/>
                  </a:lnTo>
                  <a:lnTo>
                    <a:pt x="1625" y="2784"/>
                  </a:lnTo>
                  <a:cubicBezTo>
                    <a:pt x="1732" y="2775"/>
                    <a:pt x="1830" y="2757"/>
                    <a:pt x="1928" y="2722"/>
                  </a:cubicBezTo>
                  <a:lnTo>
                    <a:pt x="2133" y="2927"/>
                  </a:lnTo>
                  <a:lnTo>
                    <a:pt x="2410" y="2766"/>
                  </a:lnTo>
                  <a:lnTo>
                    <a:pt x="2329" y="2490"/>
                  </a:lnTo>
                  <a:cubicBezTo>
                    <a:pt x="2410" y="2427"/>
                    <a:pt x="2481" y="2347"/>
                    <a:pt x="2543" y="2258"/>
                  </a:cubicBezTo>
                  <a:lnTo>
                    <a:pt x="2820" y="2311"/>
                  </a:lnTo>
                  <a:lnTo>
                    <a:pt x="2954" y="2026"/>
                  </a:lnTo>
                  <a:lnTo>
                    <a:pt x="2731" y="1847"/>
                  </a:lnTo>
                  <a:cubicBezTo>
                    <a:pt x="2758" y="1740"/>
                    <a:pt x="2775" y="1633"/>
                    <a:pt x="2775" y="1535"/>
                  </a:cubicBezTo>
                  <a:lnTo>
                    <a:pt x="3034" y="1410"/>
                  </a:lnTo>
                  <a:lnTo>
                    <a:pt x="2981" y="1098"/>
                  </a:lnTo>
                  <a:lnTo>
                    <a:pt x="2695" y="1080"/>
                  </a:lnTo>
                  <a:cubicBezTo>
                    <a:pt x="2659" y="982"/>
                    <a:pt x="2606" y="893"/>
                    <a:pt x="2552" y="804"/>
                  </a:cubicBezTo>
                  <a:lnTo>
                    <a:pt x="2695" y="554"/>
                  </a:lnTo>
                  <a:lnTo>
                    <a:pt x="2472" y="331"/>
                  </a:lnTo>
                  <a:lnTo>
                    <a:pt x="2222" y="483"/>
                  </a:lnTo>
                  <a:cubicBezTo>
                    <a:pt x="2080" y="384"/>
                    <a:pt x="1910" y="313"/>
                    <a:pt x="1741" y="286"/>
                  </a:cubicBezTo>
                  <a:lnTo>
                    <a:pt x="1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7732064" y="853121"/>
              <a:ext cx="798515" cy="801543"/>
            </a:xfrm>
            <a:custGeom>
              <a:avLst/>
              <a:gdLst/>
              <a:ahLst/>
              <a:cxnLst/>
              <a:rect l="l" t="t" r="r" b="b"/>
              <a:pathLst>
                <a:path w="4729" h="4747" extrusionOk="0">
                  <a:moveTo>
                    <a:pt x="2356" y="1151"/>
                  </a:moveTo>
                  <a:cubicBezTo>
                    <a:pt x="3034" y="1151"/>
                    <a:pt x="3587" y="1704"/>
                    <a:pt x="3596" y="2382"/>
                  </a:cubicBezTo>
                  <a:cubicBezTo>
                    <a:pt x="3596" y="3069"/>
                    <a:pt x="3043" y="3622"/>
                    <a:pt x="2356" y="3622"/>
                  </a:cubicBezTo>
                  <a:cubicBezTo>
                    <a:pt x="1678" y="3622"/>
                    <a:pt x="1125" y="3069"/>
                    <a:pt x="1125" y="2382"/>
                  </a:cubicBezTo>
                  <a:cubicBezTo>
                    <a:pt x="1125" y="1704"/>
                    <a:pt x="1678" y="1151"/>
                    <a:pt x="2356" y="1151"/>
                  </a:cubicBezTo>
                  <a:close/>
                  <a:moveTo>
                    <a:pt x="2106" y="1"/>
                  </a:moveTo>
                  <a:lnTo>
                    <a:pt x="1990" y="447"/>
                  </a:lnTo>
                  <a:cubicBezTo>
                    <a:pt x="1839" y="482"/>
                    <a:pt x="1687" y="527"/>
                    <a:pt x="1544" y="589"/>
                  </a:cubicBezTo>
                  <a:lnTo>
                    <a:pt x="1196" y="286"/>
                  </a:lnTo>
                  <a:lnTo>
                    <a:pt x="786" y="563"/>
                  </a:lnTo>
                  <a:lnTo>
                    <a:pt x="955" y="1000"/>
                  </a:lnTo>
                  <a:cubicBezTo>
                    <a:pt x="848" y="1107"/>
                    <a:pt x="759" y="1232"/>
                    <a:pt x="679" y="1365"/>
                  </a:cubicBezTo>
                  <a:lnTo>
                    <a:pt x="215" y="1321"/>
                  </a:lnTo>
                  <a:lnTo>
                    <a:pt x="54" y="1785"/>
                  </a:lnTo>
                  <a:lnTo>
                    <a:pt x="438" y="2043"/>
                  </a:lnTo>
                  <a:cubicBezTo>
                    <a:pt x="420" y="2150"/>
                    <a:pt x="411" y="2266"/>
                    <a:pt x="411" y="2373"/>
                  </a:cubicBezTo>
                  <a:cubicBezTo>
                    <a:pt x="402" y="2418"/>
                    <a:pt x="402" y="2463"/>
                    <a:pt x="411" y="2516"/>
                  </a:cubicBezTo>
                  <a:lnTo>
                    <a:pt x="1" y="2739"/>
                  </a:lnTo>
                  <a:lnTo>
                    <a:pt x="135" y="3212"/>
                  </a:lnTo>
                  <a:lnTo>
                    <a:pt x="590" y="3212"/>
                  </a:lnTo>
                  <a:cubicBezTo>
                    <a:pt x="652" y="3364"/>
                    <a:pt x="741" y="3498"/>
                    <a:pt x="839" y="3614"/>
                  </a:cubicBezTo>
                  <a:lnTo>
                    <a:pt x="643" y="4024"/>
                  </a:lnTo>
                  <a:lnTo>
                    <a:pt x="1018" y="4345"/>
                  </a:lnTo>
                  <a:lnTo>
                    <a:pt x="1384" y="4068"/>
                  </a:lnTo>
                  <a:cubicBezTo>
                    <a:pt x="1526" y="4149"/>
                    <a:pt x="1678" y="4211"/>
                    <a:pt x="1830" y="4256"/>
                  </a:cubicBezTo>
                  <a:lnTo>
                    <a:pt x="1901" y="4702"/>
                  </a:lnTo>
                  <a:lnTo>
                    <a:pt x="2392" y="4746"/>
                  </a:lnTo>
                  <a:lnTo>
                    <a:pt x="2543" y="4327"/>
                  </a:lnTo>
                  <a:cubicBezTo>
                    <a:pt x="2704" y="4309"/>
                    <a:pt x="2864" y="4274"/>
                    <a:pt x="3016" y="4220"/>
                  </a:cubicBezTo>
                  <a:lnTo>
                    <a:pt x="3328" y="4532"/>
                  </a:lnTo>
                  <a:lnTo>
                    <a:pt x="3757" y="4292"/>
                  </a:lnTo>
                  <a:lnTo>
                    <a:pt x="3641" y="3863"/>
                  </a:lnTo>
                  <a:cubicBezTo>
                    <a:pt x="3765" y="3756"/>
                    <a:pt x="3873" y="3640"/>
                    <a:pt x="3971" y="3506"/>
                  </a:cubicBezTo>
                  <a:lnTo>
                    <a:pt x="4399" y="3587"/>
                  </a:lnTo>
                  <a:lnTo>
                    <a:pt x="4613" y="3132"/>
                  </a:lnTo>
                  <a:lnTo>
                    <a:pt x="4274" y="2864"/>
                  </a:lnTo>
                  <a:cubicBezTo>
                    <a:pt x="4310" y="2704"/>
                    <a:pt x="4328" y="2543"/>
                    <a:pt x="4328" y="2382"/>
                  </a:cubicBezTo>
                  <a:lnTo>
                    <a:pt x="4729" y="2204"/>
                  </a:lnTo>
                  <a:lnTo>
                    <a:pt x="4640" y="1713"/>
                  </a:lnTo>
                  <a:lnTo>
                    <a:pt x="4194" y="1678"/>
                  </a:lnTo>
                  <a:cubicBezTo>
                    <a:pt x="4140" y="1535"/>
                    <a:pt x="4060" y="1392"/>
                    <a:pt x="3971" y="1258"/>
                  </a:cubicBezTo>
                  <a:lnTo>
                    <a:pt x="4203" y="866"/>
                  </a:lnTo>
                  <a:lnTo>
                    <a:pt x="3855" y="518"/>
                  </a:lnTo>
                  <a:lnTo>
                    <a:pt x="3462" y="759"/>
                  </a:lnTo>
                  <a:cubicBezTo>
                    <a:pt x="3239" y="598"/>
                    <a:pt x="2980" y="491"/>
                    <a:pt x="2713" y="447"/>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621871" y="1119841"/>
              <a:ext cx="723577" cy="727117"/>
            </a:xfrm>
            <a:custGeom>
              <a:avLst/>
              <a:gdLst/>
              <a:ahLst/>
              <a:cxnLst/>
              <a:rect l="l" t="t" r="r" b="b"/>
              <a:pathLst>
                <a:path w="3614" h="3632" extrusionOk="0">
                  <a:moveTo>
                    <a:pt x="1802" y="883"/>
                  </a:moveTo>
                  <a:cubicBezTo>
                    <a:pt x="2320" y="883"/>
                    <a:pt x="2739" y="1303"/>
                    <a:pt x="2748" y="1820"/>
                  </a:cubicBezTo>
                  <a:cubicBezTo>
                    <a:pt x="2748" y="2347"/>
                    <a:pt x="2328" y="2766"/>
                    <a:pt x="1802" y="2766"/>
                  </a:cubicBezTo>
                  <a:cubicBezTo>
                    <a:pt x="1285" y="2766"/>
                    <a:pt x="865" y="2347"/>
                    <a:pt x="865" y="1820"/>
                  </a:cubicBezTo>
                  <a:cubicBezTo>
                    <a:pt x="865" y="1303"/>
                    <a:pt x="1285" y="883"/>
                    <a:pt x="1802" y="883"/>
                  </a:cubicBezTo>
                  <a:close/>
                  <a:moveTo>
                    <a:pt x="1606" y="0"/>
                  </a:moveTo>
                  <a:lnTo>
                    <a:pt x="1517" y="348"/>
                  </a:lnTo>
                  <a:cubicBezTo>
                    <a:pt x="1401" y="366"/>
                    <a:pt x="1294" y="402"/>
                    <a:pt x="1178" y="455"/>
                  </a:cubicBezTo>
                  <a:lnTo>
                    <a:pt x="910" y="214"/>
                  </a:lnTo>
                  <a:lnTo>
                    <a:pt x="607" y="429"/>
                  </a:lnTo>
                  <a:lnTo>
                    <a:pt x="732" y="759"/>
                  </a:lnTo>
                  <a:cubicBezTo>
                    <a:pt x="651" y="848"/>
                    <a:pt x="580" y="937"/>
                    <a:pt x="517" y="1044"/>
                  </a:cubicBezTo>
                  <a:lnTo>
                    <a:pt x="170" y="1008"/>
                  </a:lnTo>
                  <a:lnTo>
                    <a:pt x="36" y="1365"/>
                  </a:lnTo>
                  <a:lnTo>
                    <a:pt x="330" y="1570"/>
                  </a:lnTo>
                  <a:cubicBezTo>
                    <a:pt x="312" y="1651"/>
                    <a:pt x="312" y="1740"/>
                    <a:pt x="312" y="1820"/>
                  </a:cubicBezTo>
                  <a:cubicBezTo>
                    <a:pt x="312" y="1856"/>
                    <a:pt x="312" y="1892"/>
                    <a:pt x="312" y="1927"/>
                  </a:cubicBezTo>
                  <a:lnTo>
                    <a:pt x="0" y="2097"/>
                  </a:lnTo>
                  <a:lnTo>
                    <a:pt x="98" y="2462"/>
                  </a:lnTo>
                  <a:lnTo>
                    <a:pt x="446" y="2462"/>
                  </a:lnTo>
                  <a:cubicBezTo>
                    <a:pt x="500" y="2570"/>
                    <a:pt x="562" y="2677"/>
                    <a:pt x="642" y="2766"/>
                  </a:cubicBezTo>
                  <a:lnTo>
                    <a:pt x="491" y="3078"/>
                  </a:lnTo>
                  <a:lnTo>
                    <a:pt x="785" y="3319"/>
                  </a:lnTo>
                  <a:lnTo>
                    <a:pt x="1062" y="3123"/>
                  </a:lnTo>
                  <a:cubicBezTo>
                    <a:pt x="1169" y="3185"/>
                    <a:pt x="1276" y="3230"/>
                    <a:pt x="1401" y="3265"/>
                  </a:cubicBezTo>
                  <a:lnTo>
                    <a:pt x="1454" y="3604"/>
                  </a:lnTo>
                  <a:lnTo>
                    <a:pt x="1829" y="3631"/>
                  </a:lnTo>
                  <a:lnTo>
                    <a:pt x="1945" y="3319"/>
                  </a:lnTo>
                  <a:cubicBezTo>
                    <a:pt x="2070" y="3301"/>
                    <a:pt x="2186" y="3274"/>
                    <a:pt x="2302" y="3239"/>
                  </a:cubicBezTo>
                  <a:lnTo>
                    <a:pt x="2543" y="3471"/>
                  </a:lnTo>
                  <a:lnTo>
                    <a:pt x="2864" y="3292"/>
                  </a:lnTo>
                  <a:lnTo>
                    <a:pt x="2775" y="2962"/>
                  </a:lnTo>
                  <a:cubicBezTo>
                    <a:pt x="2873" y="2882"/>
                    <a:pt x="2953" y="2793"/>
                    <a:pt x="3024" y="2694"/>
                  </a:cubicBezTo>
                  <a:lnTo>
                    <a:pt x="3354" y="2748"/>
                  </a:lnTo>
                  <a:lnTo>
                    <a:pt x="3515" y="2409"/>
                  </a:lnTo>
                  <a:lnTo>
                    <a:pt x="3256" y="2204"/>
                  </a:lnTo>
                  <a:cubicBezTo>
                    <a:pt x="3283" y="2079"/>
                    <a:pt x="3301" y="1954"/>
                    <a:pt x="3301" y="1820"/>
                  </a:cubicBezTo>
                  <a:lnTo>
                    <a:pt x="3613" y="1686"/>
                  </a:lnTo>
                  <a:lnTo>
                    <a:pt x="3551" y="1312"/>
                  </a:lnTo>
                  <a:lnTo>
                    <a:pt x="3212" y="1285"/>
                  </a:lnTo>
                  <a:cubicBezTo>
                    <a:pt x="3167" y="1169"/>
                    <a:pt x="3105" y="1062"/>
                    <a:pt x="3042" y="964"/>
                  </a:cubicBezTo>
                  <a:lnTo>
                    <a:pt x="3212" y="669"/>
                  </a:lnTo>
                  <a:lnTo>
                    <a:pt x="2944" y="402"/>
                  </a:lnTo>
                  <a:lnTo>
                    <a:pt x="2650" y="580"/>
                  </a:lnTo>
                  <a:cubicBezTo>
                    <a:pt x="2480" y="464"/>
                    <a:pt x="2284" y="384"/>
                    <a:pt x="2079" y="339"/>
                  </a:cubicBezTo>
                  <a:lnTo>
                    <a:pt x="1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31"/>
            <p:cNvGrpSpPr/>
            <p:nvPr/>
          </p:nvGrpSpPr>
          <p:grpSpPr>
            <a:xfrm>
              <a:off x="6676514" y="905679"/>
              <a:ext cx="541691" cy="477629"/>
              <a:chOff x="8075801" y="2600591"/>
              <a:chExt cx="541691" cy="477629"/>
            </a:xfrm>
          </p:grpSpPr>
          <p:sp>
            <p:nvSpPr>
              <p:cNvPr id="269" name="Google Shape;269;p31"/>
              <p:cNvSpPr/>
              <p:nvPr/>
            </p:nvSpPr>
            <p:spPr>
              <a:xfrm>
                <a:off x="8075801" y="2600591"/>
                <a:ext cx="541691" cy="477629"/>
              </a:xfrm>
              <a:custGeom>
                <a:avLst/>
                <a:gdLst/>
                <a:ahLst/>
                <a:cxnLst/>
                <a:rect l="l" t="t" r="r" b="b"/>
                <a:pathLst>
                  <a:path w="4676" h="4123" extrusionOk="0">
                    <a:moveTo>
                      <a:pt x="2335" y="1"/>
                    </a:moveTo>
                    <a:cubicBezTo>
                      <a:pt x="2077" y="1"/>
                      <a:pt x="1815" y="50"/>
                      <a:pt x="1562" y="153"/>
                    </a:cubicBezTo>
                    <a:cubicBezTo>
                      <a:pt x="509" y="581"/>
                      <a:pt x="1" y="1785"/>
                      <a:pt x="429" y="2838"/>
                    </a:cubicBezTo>
                    <a:cubicBezTo>
                      <a:pt x="754" y="3637"/>
                      <a:pt x="1527" y="4123"/>
                      <a:pt x="2341" y="4123"/>
                    </a:cubicBezTo>
                    <a:cubicBezTo>
                      <a:pt x="2599" y="4123"/>
                      <a:pt x="2861" y="4074"/>
                      <a:pt x="3114" y="3971"/>
                    </a:cubicBezTo>
                    <a:cubicBezTo>
                      <a:pt x="4167" y="3543"/>
                      <a:pt x="4675" y="2338"/>
                      <a:pt x="4247" y="1286"/>
                    </a:cubicBezTo>
                    <a:cubicBezTo>
                      <a:pt x="3922" y="486"/>
                      <a:pt x="3149" y="1"/>
                      <a:pt x="2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8127468" y="2617504"/>
                <a:ext cx="446582" cy="415652"/>
              </a:xfrm>
              <a:custGeom>
                <a:avLst/>
                <a:gdLst/>
                <a:ahLst/>
                <a:cxnLst/>
                <a:rect l="l" t="t" r="r" b="b"/>
                <a:pathLst>
                  <a:path w="3855" h="3588" extrusionOk="0">
                    <a:moveTo>
                      <a:pt x="1922" y="1"/>
                    </a:moveTo>
                    <a:cubicBezTo>
                      <a:pt x="1056" y="1"/>
                      <a:pt x="298" y="630"/>
                      <a:pt x="161" y="1505"/>
                    </a:cubicBezTo>
                    <a:cubicBezTo>
                      <a:pt x="1" y="2487"/>
                      <a:pt x="661" y="3406"/>
                      <a:pt x="1642" y="3566"/>
                    </a:cubicBezTo>
                    <a:cubicBezTo>
                      <a:pt x="1736" y="3581"/>
                      <a:pt x="1829" y="3588"/>
                      <a:pt x="1921" y="3588"/>
                    </a:cubicBezTo>
                    <a:cubicBezTo>
                      <a:pt x="2784" y="3588"/>
                      <a:pt x="3549" y="2963"/>
                      <a:pt x="3694" y="2076"/>
                    </a:cubicBezTo>
                    <a:cubicBezTo>
                      <a:pt x="3855" y="1104"/>
                      <a:pt x="3186" y="185"/>
                      <a:pt x="2213" y="25"/>
                    </a:cubicBezTo>
                    <a:cubicBezTo>
                      <a:pt x="2115" y="8"/>
                      <a:pt x="2018" y="1"/>
                      <a:pt x="1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8134766" y="2615419"/>
                <a:ext cx="441369" cy="419359"/>
              </a:xfrm>
              <a:custGeom>
                <a:avLst/>
                <a:gdLst/>
                <a:ahLst/>
                <a:cxnLst/>
                <a:rect l="l" t="t" r="r" b="b"/>
                <a:pathLst>
                  <a:path w="3810" h="3620" extrusionOk="0">
                    <a:moveTo>
                      <a:pt x="1862" y="38"/>
                    </a:moveTo>
                    <a:cubicBezTo>
                      <a:pt x="1954" y="38"/>
                      <a:pt x="2048" y="46"/>
                      <a:pt x="2141" y="60"/>
                    </a:cubicBezTo>
                    <a:cubicBezTo>
                      <a:pt x="3114" y="221"/>
                      <a:pt x="3765" y="1131"/>
                      <a:pt x="3613" y="2094"/>
                    </a:cubicBezTo>
                    <a:cubicBezTo>
                      <a:pt x="3469" y="2960"/>
                      <a:pt x="2719" y="3581"/>
                      <a:pt x="1869" y="3581"/>
                    </a:cubicBezTo>
                    <a:cubicBezTo>
                      <a:pt x="1773" y="3581"/>
                      <a:pt x="1677" y="3574"/>
                      <a:pt x="1579" y="3557"/>
                    </a:cubicBezTo>
                    <a:cubicBezTo>
                      <a:pt x="1115" y="3486"/>
                      <a:pt x="705" y="3236"/>
                      <a:pt x="428" y="2853"/>
                    </a:cubicBezTo>
                    <a:cubicBezTo>
                      <a:pt x="152" y="2469"/>
                      <a:pt x="36" y="1996"/>
                      <a:pt x="116" y="1532"/>
                    </a:cubicBezTo>
                    <a:cubicBezTo>
                      <a:pt x="253" y="655"/>
                      <a:pt x="1008" y="38"/>
                      <a:pt x="1862" y="38"/>
                    </a:cubicBezTo>
                    <a:close/>
                    <a:moveTo>
                      <a:pt x="1858" y="1"/>
                    </a:moveTo>
                    <a:cubicBezTo>
                      <a:pt x="990" y="1"/>
                      <a:pt x="216" y="632"/>
                      <a:pt x="72" y="1523"/>
                    </a:cubicBezTo>
                    <a:cubicBezTo>
                      <a:pt x="0" y="1996"/>
                      <a:pt x="107" y="2478"/>
                      <a:pt x="393" y="2870"/>
                    </a:cubicBezTo>
                    <a:cubicBezTo>
                      <a:pt x="678" y="3263"/>
                      <a:pt x="1097" y="3522"/>
                      <a:pt x="1570" y="3602"/>
                    </a:cubicBezTo>
                    <a:cubicBezTo>
                      <a:pt x="1668" y="3611"/>
                      <a:pt x="1767" y="3620"/>
                      <a:pt x="1865" y="3620"/>
                    </a:cubicBezTo>
                    <a:cubicBezTo>
                      <a:pt x="2739" y="3620"/>
                      <a:pt x="3506" y="2986"/>
                      <a:pt x="3649" y="2103"/>
                    </a:cubicBezTo>
                    <a:cubicBezTo>
                      <a:pt x="3809" y="1113"/>
                      <a:pt x="3140" y="185"/>
                      <a:pt x="2150" y="25"/>
                    </a:cubicBezTo>
                    <a:cubicBezTo>
                      <a:pt x="2052" y="9"/>
                      <a:pt x="1955"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8211223" y="2651331"/>
                <a:ext cx="140636" cy="230532"/>
              </a:xfrm>
              <a:custGeom>
                <a:avLst/>
                <a:gdLst/>
                <a:ahLst/>
                <a:cxnLst/>
                <a:rect l="l" t="t" r="r" b="b"/>
                <a:pathLst>
                  <a:path w="1214" h="1990" extrusionOk="0">
                    <a:moveTo>
                      <a:pt x="1133" y="0"/>
                    </a:moveTo>
                    <a:lnTo>
                      <a:pt x="1133" y="1597"/>
                    </a:lnTo>
                    <a:lnTo>
                      <a:pt x="0" y="1918"/>
                    </a:lnTo>
                    <a:lnTo>
                      <a:pt x="27" y="1990"/>
                    </a:lnTo>
                    <a:lnTo>
                      <a:pt x="1214" y="1651"/>
                    </a:lnTo>
                    <a:lnTo>
                      <a:pt x="1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1"/>
            <p:cNvSpPr/>
            <p:nvPr/>
          </p:nvSpPr>
          <p:spPr>
            <a:xfrm>
              <a:off x="5788807" y="3771659"/>
              <a:ext cx="2529012" cy="4170"/>
            </a:xfrm>
            <a:custGeom>
              <a:avLst/>
              <a:gdLst/>
              <a:ahLst/>
              <a:cxnLst/>
              <a:rect l="l" t="t" r="r" b="b"/>
              <a:pathLst>
                <a:path w="21831" h="36" extrusionOk="0">
                  <a:moveTo>
                    <a:pt x="0" y="0"/>
                  </a:moveTo>
                  <a:lnTo>
                    <a:pt x="0" y="36"/>
                  </a:lnTo>
                  <a:lnTo>
                    <a:pt x="21830" y="36"/>
                  </a:lnTo>
                  <a:lnTo>
                    <a:pt x="2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7011425" y="3922488"/>
              <a:ext cx="585017" cy="313245"/>
            </a:xfrm>
            <a:custGeom>
              <a:avLst/>
              <a:gdLst/>
              <a:ahLst/>
              <a:cxnLst/>
              <a:rect l="l" t="t" r="r" b="b"/>
              <a:pathLst>
                <a:path w="5050" h="2704" extrusionOk="0">
                  <a:moveTo>
                    <a:pt x="0" y="1"/>
                  </a:moveTo>
                  <a:lnTo>
                    <a:pt x="1178" y="2704"/>
                  </a:lnTo>
                  <a:lnTo>
                    <a:pt x="5049" y="2204"/>
                  </a:lnTo>
                  <a:lnTo>
                    <a:pt x="2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7009340" y="3920403"/>
              <a:ext cx="589188" cy="317415"/>
            </a:xfrm>
            <a:custGeom>
              <a:avLst/>
              <a:gdLst/>
              <a:ahLst/>
              <a:cxnLst/>
              <a:rect l="l" t="t" r="r" b="b"/>
              <a:pathLst>
                <a:path w="5086" h="2740" extrusionOk="0">
                  <a:moveTo>
                    <a:pt x="2810" y="45"/>
                  </a:moveTo>
                  <a:lnTo>
                    <a:pt x="5023" y="2213"/>
                  </a:lnTo>
                  <a:lnTo>
                    <a:pt x="1205" y="2695"/>
                  </a:lnTo>
                  <a:lnTo>
                    <a:pt x="45" y="45"/>
                  </a:lnTo>
                  <a:close/>
                  <a:moveTo>
                    <a:pt x="18" y="1"/>
                  </a:moveTo>
                  <a:cubicBezTo>
                    <a:pt x="9" y="1"/>
                    <a:pt x="9" y="10"/>
                    <a:pt x="0" y="10"/>
                  </a:cubicBezTo>
                  <a:cubicBezTo>
                    <a:pt x="0" y="19"/>
                    <a:pt x="0" y="28"/>
                    <a:pt x="0" y="28"/>
                  </a:cubicBezTo>
                  <a:lnTo>
                    <a:pt x="1178" y="2731"/>
                  </a:lnTo>
                  <a:cubicBezTo>
                    <a:pt x="1178" y="2731"/>
                    <a:pt x="1187" y="2739"/>
                    <a:pt x="1196" y="2739"/>
                  </a:cubicBezTo>
                  <a:lnTo>
                    <a:pt x="5067" y="2249"/>
                  </a:lnTo>
                  <a:cubicBezTo>
                    <a:pt x="5076" y="2240"/>
                    <a:pt x="5085" y="2240"/>
                    <a:pt x="5085" y="2231"/>
                  </a:cubicBezTo>
                  <a:cubicBezTo>
                    <a:pt x="5085" y="2222"/>
                    <a:pt x="5085" y="2213"/>
                    <a:pt x="5076" y="2213"/>
                  </a:cubicBezTo>
                  <a:lnTo>
                    <a:pt x="2828" y="10"/>
                  </a:lnTo>
                  <a:cubicBezTo>
                    <a:pt x="2828" y="10"/>
                    <a:pt x="2819" y="1"/>
                    <a:pt x="2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7115801" y="3895613"/>
              <a:ext cx="685223" cy="291582"/>
            </a:xfrm>
            <a:custGeom>
              <a:avLst/>
              <a:gdLst/>
              <a:ahLst/>
              <a:cxnLst/>
              <a:rect l="l" t="t" r="r" b="b"/>
              <a:pathLst>
                <a:path w="5915" h="2517" extrusionOk="0">
                  <a:moveTo>
                    <a:pt x="3274" y="1"/>
                  </a:moveTo>
                  <a:lnTo>
                    <a:pt x="0" y="54"/>
                  </a:lnTo>
                  <a:lnTo>
                    <a:pt x="1749" y="2516"/>
                  </a:lnTo>
                  <a:lnTo>
                    <a:pt x="5915" y="1954"/>
                  </a:lnTo>
                  <a:lnTo>
                    <a:pt x="3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7113716" y="3893527"/>
              <a:ext cx="690436" cy="295752"/>
            </a:xfrm>
            <a:custGeom>
              <a:avLst/>
              <a:gdLst/>
              <a:ahLst/>
              <a:cxnLst/>
              <a:rect l="l" t="t" r="r" b="b"/>
              <a:pathLst>
                <a:path w="5960" h="2553" extrusionOk="0">
                  <a:moveTo>
                    <a:pt x="3283" y="36"/>
                  </a:moveTo>
                  <a:lnTo>
                    <a:pt x="5888" y="1963"/>
                  </a:lnTo>
                  <a:lnTo>
                    <a:pt x="1775" y="2517"/>
                  </a:lnTo>
                  <a:lnTo>
                    <a:pt x="54" y="90"/>
                  </a:lnTo>
                  <a:lnTo>
                    <a:pt x="3283" y="36"/>
                  </a:lnTo>
                  <a:close/>
                  <a:moveTo>
                    <a:pt x="3292" y="1"/>
                  </a:moveTo>
                  <a:lnTo>
                    <a:pt x="18" y="45"/>
                  </a:lnTo>
                  <a:cubicBezTo>
                    <a:pt x="9" y="45"/>
                    <a:pt x="9" y="54"/>
                    <a:pt x="0" y="63"/>
                  </a:cubicBezTo>
                  <a:cubicBezTo>
                    <a:pt x="0" y="63"/>
                    <a:pt x="0" y="72"/>
                    <a:pt x="9" y="81"/>
                  </a:cubicBezTo>
                  <a:lnTo>
                    <a:pt x="1749" y="2543"/>
                  </a:lnTo>
                  <a:cubicBezTo>
                    <a:pt x="1758" y="2552"/>
                    <a:pt x="1767" y="2552"/>
                    <a:pt x="1767" y="2552"/>
                  </a:cubicBezTo>
                  <a:lnTo>
                    <a:pt x="1775" y="2552"/>
                  </a:lnTo>
                  <a:lnTo>
                    <a:pt x="5942" y="1990"/>
                  </a:lnTo>
                  <a:cubicBezTo>
                    <a:pt x="5942" y="1990"/>
                    <a:pt x="5951" y="1990"/>
                    <a:pt x="5951" y="1981"/>
                  </a:cubicBezTo>
                  <a:cubicBezTo>
                    <a:pt x="5959" y="1972"/>
                    <a:pt x="5951" y="1963"/>
                    <a:pt x="5951" y="1954"/>
                  </a:cubicBezTo>
                  <a:lnTo>
                    <a:pt x="3301" y="10"/>
                  </a:lnTo>
                  <a:cubicBezTo>
                    <a:pt x="3301" y="1"/>
                    <a:pt x="3292" y="1"/>
                    <a:pt x="3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5753706" y="3846031"/>
              <a:ext cx="1023143" cy="213039"/>
            </a:xfrm>
            <a:custGeom>
              <a:avLst/>
              <a:gdLst/>
              <a:ahLst/>
              <a:cxnLst/>
              <a:rect l="l" t="t" r="r" b="b"/>
              <a:pathLst>
                <a:path w="8832" h="1839" extrusionOk="0">
                  <a:moveTo>
                    <a:pt x="1775" y="0"/>
                  </a:moveTo>
                  <a:lnTo>
                    <a:pt x="0" y="1642"/>
                  </a:lnTo>
                  <a:lnTo>
                    <a:pt x="6049" y="1838"/>
                  </a:lnTo>
                  <a:lnTo>
                    <a:pt x="8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5751621" y="3843946"/>
              <a:ext cx="1027313" cy="217094"/>
            </a:xfrm>
            <a:custGeom>
              <a:avLst/>
              <a:gdLst/>
              <a:ahLst/>
              <a:cxnLst/>
              <a:rect l="l" t="t" r="r" b="b"/>
              <a:pathLst>
                <a:path w="8868" h="1874" extrusionOk="0">
                  <a:moveTo>
                    <a:pt x="8779" y="45"/>
                  </a:moveTo>
                  <a:lnTo>
                    <a:pt x="6058" y="1838"/>
                  </a:lnTo>
                  <a:lnTo>
                    <a:pt x="63" y="1642"/>
                  </a:lnTo>
                  <a:lnTo>
                    <a:pt x="1802" y="45"/>
                  </a:lnTo>
                  <a:close/>
                  <a:moveTo>
                    <a:pt x="1793" y="1"/>
                  </a:moveTo>
                  <a:cubicBezTo>
                    <a:pt x="1784" y="1"/>
                    <a:pt x="1784" y="10"/>
                    <a:pt x="1776" y="10"/>
                  </a:cubicBezTo>
                  <a:lnTo>
                    <a:pt x="9" y="1642"/>
                  </a:lnTo>
                  <a:cubicBezTo>
                    <a:pt x="0" y="1651"/>
                    <a:pt x="0" y="1660"/>
                    <a:pt x="0" y="1669"/>
                  </a:cubicBezTo>
                  <a:cubicBezTo>
                    <a:pt x="0" y="1669"/>
                    <a:pt x="9" y="1678"/>
                    <a:pt x="18" y="1678"/>
                  </a:cubicBezTo>
                  <a:lnTo>
                    <a:pt x="6067" y="1874"/>
                  </a:lnTo>
                  <a:lnTo>
                    <a:pt x="6075" y="1874"/>
                  </a:lnTo>
                  <a:lnTo>
                    <a:pt x="8859" y="36"/>
                  </a:lnTo>
                  <a:cubicBezTo>
                    <a:pt x="8868" y="36"/>
                    <a:pt x="8868" y="27"/>
                    <a:pt x="8868" y="18"/>
                  </a:cubicBezTo>
                  <a:cubicBezTo>
                    <a:pt x="8859" y="10"/>
                    <a:pt x="8859" y="1"/>
                    <a:pt x="8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5521091" y="3502901"/>
              <a:ext cx="925138" cy="584090"/>
            </a:xfrm>
            <a:custGeom>
              <a:avLst/>
              <a:gdLst/>
              <a:ahLst/>
              <a:cxnLst/>
              <a:rect l="l" t="t" r="r" b="b"/>
              <a:pathLst>
                <a:path w="7986" h="5042" extrusionOk="0">
                  <a:moveTo>
                    <a:pt x="1" y="1"/>
                  </a:moveTo>
                  <a:lnTo>
                    <a:pt x="777" y="2284"/>
                  </a:lnTo>
                  <a:lnTo>
                    <a:pt x="1607" y="4693"/>
                  </a:lnTo>
                  <a:lnTo>
                    <a:pt x="7985" y="5041"/>
                  </a:lnTo>
                  <a:lnTo>
                    <a:pt x="7673" y="3979"/>
                  </a:lnTo>
                  <a:lnTo>
                    <a:pt x="6594" y="26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519121" y="3500816"/>
              <a:ext cx="929193" cy="588145"/>
            </a:xfrm>
            <a:custGeom>
              <a:avLst/>
              <a:gdLst/>
              <a:ahLst/>
              <a:cxnLst/>
              <a:rect l="l" t="t" r="r" b="b"/>
              <a:pathLst>
                <a:path w="8021" h="5077" extrusionOk="0">
                  <a:moveTo>
                    <a:pt x="45" y="37"/>
                  </a:moveTo>
                  <a:lnTo>
                    <a:pt x="6602" y="304"/>
                  </a:lnTo>
                  <a:lnTo>
                    <a:pt x="7672" y="4006"/>
                  </a:lnTo>
                  <a:lnTo>
                    <a:pt x="7975" y="5041"/>
                  </a:lnTo>
                  <a:lnTo>
                    <a:pt x="7975" y="5041"/>
                  </a:lnTo>
                  <a:lnTo>
                    <a:pt x="1633" y="4684"/>
                  </a:lnTo>
                  <a:lnTo>
                    <a:pt x="45" y="37"/>
                  </a:lnTo>
                  <a:close/>
                  <a:moveTo>
                    <a:pt x="18" y="1"/>
                  </a:moveTo>
                  <a:cubicBezTo>
                    <a:pt x="18" y="1"/>
                    <a:pt x="9" y="1"/>
                    <a:pt x="0" y="10"/>
                  </a:cubicBezTo>
                  <a:cubicBezTo>
                    <a:pt x="0" y="10"/>
                    <a:pt x="0" y="19"/>
                    <a:pt x="0" y="28"/>
                  </a:cubicBezTo>
                  <a:lnTo>
                    <a:pt x="1606" y="4711"/>
                  </a:lnTo>
                  <a:cubicBezTo>
                    <a:pt x="1606" y="4720"/>
                    <a:pt x="1615" y="4729"/>
                    <a:pt x="1624" y="4729"/>
                  </a:cubicBezTo>
                  <a:lnTo>
                    <a:pt x="7993" y="5077"/>
                  </a:lnTo>
                  <a:lnTo>
                    <a:pt x="8011" y="5077"/>
                  </a:lnTo>
                  <a:cubicBezTo>
                    <a:pt x="8020" y="5068"/>
                    <a:pt x="8020" y="5059"/>
                    <a:pt x="8020" y="5059"/>
                  </a:cubicBezTo>
                  <a:lnTo>
                    <a:pt x="7708" y="3989"/>
                  </a:lnTo>
                  <a:lnTo>
                    <a:pt x="6628" y="286"/>
                  </a:lnTo>
                  <a:cubicBezTo>
                    <a:pt x="6628" y="277"/>
                    <a:pt x="6619" y="268"/>
                    <a:pt x="6611" y="268"/>
                  </a:cubicBezTo>
                  <a:lnTo>
                    <a:pt x="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5610986" y="3762276"/>
              <a:ext cx="835242" cy="324714"/>
            </a:xfrm>
            <a:custGeom>
              <a:avLst/>
              <a:gdLst/>
              <a:ahLst/>
              <a:cxnLst/>
              <a:rect l="l" t="t" r="r" b="b"/>
              <a:pathLst>
                <a:path w="7210" h="2803" extrusionOk="0">
                  <a:moveTo>
                    <a:pt x="1" y="45"/>
                  </a:moveTo>
                  <a:lnTo>
                    <a:pt x="831" y="2454"/>
                  </a:lnTo>
                  <a:lnTo>
                    <a:pt x="7209" y="2802"/>
                  </a:lnTo>
                  <a:lnTo>
                    <a:pt x="6897" y="1740"/>
                  </a:lnTo>
                  <a:cubicBezTo>
                    <a:pt x="6424" y="1169"/>
                    <a:pt x="5541" y="554"/>
                    <a:pt x="3944" y="295"/>
                  </a:cubicBezTo>
                  <a:cubicBezTo>
                    <a:pt x="2106" y="1"/>
                    <a:pt x="1054" y="161"/>
                    <a:pt x="1"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607974" y="3764361"/>
              <a:ext cx="841266" cy="324598"/>
            </a:xfrm>
            <a:custGeom>
              <a:avLst/>
              <a:gdLst/>
              <a:ahLst/>
              <a:cxnLst/>
              <a:rect l="l" t="t" r="r" b="b"/>
              <a:pathLst>
                <a:path w="7262" h="2802" extrusionOk="0">
                  <a:moveTo>
                    <a:pt x="63" y="45"/>
                  </a:moveTo>
                  <a:lnTo>
                    <a:pt x="63" y="45"/>
                  </a:lnTo>
                  <a:cubicBezTo>
                    <a:pt x="455" y="90"/>
                    <a:pt x="839" y="90"/>
                    <a:pt x="1294" y="99"/>
                  </a:cubicBezTo>
                  <a:cubicBezTo>
                    <a:pt x="2016" y="108"/>
                    <a:pt x="2837" y="117"/>
                    <a:pt x="3961" y="295"/>
                  </a:cubicBezTo>
                  <a:cubicBezTo>
                    <a:pt x="5620" y="563"/>
                    <a:pt x="6477" y="1223"/>
                    <a:pt x="6905" y="1731"/>
                  </a:cubicBezTo>
                  <a:lnTo>
                    <a:pt x="7208" y="2766"/>
                  </a:lnTo>
                  <a:lnTo>
                    <a:pt x="7208" y="2766"/>
                  </a:lnTo>
                  <a:lnTo>
                    <a:pt x="866" y="2409"/>
                  </a:lnTo>
                  <a:lnTo>
                    <a:pt x="63" y="45"/>
                  </a:lnTo>
                  <a:close/>
                  <a:moveTo>
                    <a:pt x="0" y="1"/>
                  </a:moveTo>
                  <a:lnTo>
                    <a:pt x="839" y="2454"/>
                  </a:lnTo>
                  <a:lnTo>
                    <a:pt x="7262" y="2802"/>
                  </a:lnTo>
                  <a:lnTo>
                    <a:pt x="6941" y="1714"/>
                  </a:lnTo>
                  <a:cubicBezTo>
                    <a:pt x="6513" y="1196"/>
                    <a:pt x="5647" y="527"/>
                    <a:pt x="3970" y="259"/>
                  </a:cubicBezTo>
                  <a:cubicBezTo>
                    <a:pt x="2846" y="72"/>
                    <a:pt x="2016" y="63"/>
                    <a:pt x="1294" y="63"/>
                  </a:cubicBezTo>
                  <a:cubicBezTo>
                    <a:pt x="830" y="54"/>
                    <a:pt x="437" y="54"/>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265273" y="3530819"/>
              <a:ext cx="511572" cy="554087"/>
            </a:xfrm>
            <a:custGeom>
              <a:avLst/>
              <a:gdLst/>
              <a:ahLst/>
              <a:cxnLst/>
              <a:rect l="l" t="t" r="r" b="b"/>
              <a:pathLst>
                <a:path w="4416" h="4783" extrusionOk="0">
                  <a:moveTo>
                    <a:pt x="241" y="1"/>
                  </a:moveTo>
                  <a:lnTo>
                    <a:pt x="0" y="108"/>
                  </a:lnTo>
                  <a:lnTo>
                    <a:pt x="1615" y="4782"/>
                  </a:lnTo>
                  <a:lnTo>
                    <a:pt x="4416" y="2998"/>
                  </a:lnTo>
                  <a:lnTo>
                    <a:pt x="4416" y="2775"/>
                  </a:lnTo>
                  <a:lnTo>
                    <a:pt x="1731" y="4452"/>
                  </a:ln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262146" y="3527692"/>
              <a:ext cx="516785" cy="561269"/>
            </a:xfrm>
            <a:custGeom>
              <a:avLst/>
              <a:gdLst/>
              <a:ahLst/>
              <a:cxnLst/>
              <a:rect l="l" t="t" r="r" b="b"/>
              <a:pathLst>
                <a:path w="4461" h="4845" extrusionOk="0">
                  <a:moveTo>
                    <a:pt x="259" y="45"/>
                  </a:moveTo>
                  <a:lnTo>
                    <a:pt x="1749" y="4506"/>
                  </a:lnTo>
                  <a:lnTo>
                    <a:pt x="4416" y="2838"/>
                  </a:lnTo>
                  <a:lnTo>
                    <a:pt x="4416" y="3016"/>
                  </a:lnTo>
                  <a:lnTo>
                    <a:pt x="1651" y="4782"/>
                  </a:lnTo>
                  <a:lnTo>
                    <a:pt x="54" y="144"/>
                  </a:lnTo>
                  <a:lnTo>
                    <a:pt x="259" y="45"/>
                  </a:lnTo>
                  <a:close/>
                  <a:moveTo>
                    <a:pt x="286" y="1"/>
                  </a:moveTo>
                  <a:lnTo>
                    <a:pt x="0" y="126"/>
                  </a:lnTo>
                  <a:lnTo>
                    <a:pt x="1633" y="4845"/>
                  </a:lnTo>
                  <a:lnTo>
                    <a:pt x="4452" y="3043"/>
                  </a:lnTo>
                  <a:lnTo>
                    <a:pt x="4461" y="3043"/>
                  </a:lnTo>
                  <a:lnTo>
                    <a:pt x="4461" y="2766"/>
                  </a:lnTo>
                  <a:lnTo>
                    <a:pt x="1767" y="4443"/>
                  </a:lnTo>
                  <a:lnTo>
                    <a:pt x="295" y="19"/>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5527346" y="3480195"/>
              <a:ext cx="771064" cy="63136"/>
            </a:xfrm>
            <a:custGeom>
              <a:avLst/>
              <a:gdLst/>
              <a:ahLst/>
              <a:cxnLst/>
              <a:rect l="l" t="t" r="r" b="b"/>
              <a:pathLst>
                <a:path w="6656" h="545" extrusionOk="0">
                  <a:moveTo>
                    <a:pt x="330" y="0"/>
                  </a:moveTo>
                  <a:lnTo>
                    <a:pt x="0" y="161"/>
                  </a:lnTo>
                  <a:lnTo>
                    <a:pt x="6370" y="545"/>
                  </a:lnTo>
                  <a:lnTo>
                    <a:pt x="6655" y="420"/>
                  </a:lnTo>
                  <a:lnTo>
                    <a:pt x="6647" y="393"/>
                  </a:lnTo>
                  <a:lnTo>
                    <a:pt x="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5519121" y="3478110"/>
              <a:ext cx="781375" cy="67306"/>
            </a:xfrm>
            <a:custGeom>
              <a:avLst/>
              <a:gdLst/>
              <a:ahLst/>
              <a:cxnLst/>
              <a:rect l="l" t="t" r="r" b="b"/>
              <a:pathLst>
                <a:path w="6745" h="581" extrusionOk="0">
                  <a:moveTo>
                    <a:pt x="401" y="36"/>
                  </a:moveTo>
                  <a:lnTo>
                    <a:pt x="6691" y="429"/>
                  </a:lnTo>
                  <a:lnTo>
                    <a:pt x="6441" y="545"/>
                  </a:lnTo>
                  <a:lnTo>
                    <a:pt x="143" y="170"/>
                  </a:lnTo>
                  <a:lnTo>
                    <a:pt x="401" y="36"/>
                  </a:lnTo>
                  <a:close/>
                  <a:moveTo>
                    <a:pt x="393" y="1"/>
                  </a:moveTo>
                  <a:lnTo>
                    <a:pt x="0" y="197"/>
                  </a:lnTo>
                  <a:lnTo>
                    <a:pt x="6441" y="580"/>
                  </a:lnTo>
                  <a:lnTo>
                    <a:pt x="6450" y="580"/>
                  </a:lnTo>
                  <a:lnTo>
                    <a:pt x="6744" y="447"/>
                  </a:lnTo>
                  <a:lnTo>
                    <a:pt x="6726" y="393"/>
                  </a:lnTo>
                  <a:lnTo>
                    <a:pt x="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5515994" y="3476025"/>
              <a:ext cx="783460" cy="71476"/>
            </a:xfrm>
            <a:custGeom>
              <a:avLst/>
              <a:gdLst/>
              <a:ahLst/>
              <a:cxnLst/>
              <a:rect l="l" t="t" r="r" b="b"/>
              <a:pathLst>
                <a:path w="6763" h="617" extrusionOk="0">
                  <a:moveTo>
                    <a:pt x="437" y="81"/>
                  </a:moveTo>
                  <a:lnTo>
                    <a:pt x="6638" y="465"/>
                  </a:lnTo>
                  <a:lnTo>
                    <a:pt x="6459" y="536"/>
                  </a:lnTo>
                  <a:lnTo>
                    <a:pt x="250" y="170"/>
                  </a:lnTo>
                  <a:lnTo>
                    <a:pt x="437" y="81"/>
                  </a:lnTo>
                  <a:close/>
                  <a:moveTo>
                    <a:pt x="420" y="1"/>
                  </a:moveTo>
                  <a:lnTo>
                    <a:pt x="0" y="206"/>
                  </a:lnTo>
                  <a:lnTo>
                    <a:pt x="9" y="233"/>
                  </a:lnTo>
                  <a:lnTo>
                    <a:pt x="6468" y="616"/>
                  </a:lnTo>
                  <a:lnTo>
                    <a:pt x="6477" y="616"/>
                  </a:lnTo>
                  <a:lnTo>
                    <a:pt x="6762" y="491"/>
                  </a:lnTo>
                  <a:lnTo>
                    <a:pt x="6753" y="456"/>
                  </a:lnTo>
                  <a:lnTo>
                    <a:pt x="6745" y="429"/>
                  </a:lnTo>
                  <a:lnTo>
                    <a:pt x="6736" y="393"/>
                  </a:lnTo>
                  <a:lnTo>
                    <a:pt x="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6450161" y="4045515"/>
              <a:ext cx="17724" cy="40430"/>
            </a:xfrm>
            <a:custGeom>
              <a:avLst/>
              <a:gdLst/>
              <a:ahLst/>
              <a:cxnLst/>
              <a:rect l="l" t="t" r="r" b="b"/>
              <a:pathLst>
                <a:path w="153" h="349" extrusionOk="0">
                  <a:moveTo>
                    <a:pt x="117" y="0"/>
                  </a:moveTo>
                  <a:lnTo>
                    <a:pt x="1" y="339"/>
                  </a:lnTo>
                  <a:lnTo>
                    <a:pt x="37" y="348"/>
                  </a:lnTo>
                  <a:lnTo>
                    <a:pt x="153" y="9"/>
                  </a:lnTo>
                  <a:lnTo>
                    <a:pt x="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6659954" y="3543215"/>
              <a:ext cx="723568" cy="235745"/>
            </a:xfrm>
            <a:custGeom>
              <a:avLst/>
              <a:gdLst/>
              <a:ahLst/>
              <a:cxnLst/>
              <a:rect l="l" t="t" r="r" b="b"/>
              <a:pathLst>
                <a:path w="6246" h="2035" extrusionOk="0">
                  <a:moveTo>
                    <a:pt x="1950" y="1"/>
                  </a:moveTo>
                  <a:cubicBezTo>
                    <a:pt x="1224" y="1"/>
                    <a:pt x="637" y="72"/>
                    <a:pt x="509" y="286"/>
                  </a:cubicBezTo>
                  <a:cubicBezTo>
                    <a:pt x="126" y="937"/>
                    <a:pt x="1" y="2035"/>
                    <a:pt x="1" y="2035"/>
                  </a:cubicBezTo>
                  <a:lnTo>
                    <a:pt x="6246" y="2035"/>
                  </a:lnTo>
                  <a:cubicBezTo>
                    <a:pt x="6121" y="1392"/>
                    <a:pt x="5826" y="795"/>
                    <a:pt x="5407" y="286"/>
                  </a:cubicBezTo>
                  <a:cubicBezTo>
                    <a:pt x="5407" y="286"/>
                    <a:pt x="3401" y="1"/>
                    <a:pt x="1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6416102" y="2318163"/>
              <a:ext cx="1251589" cy="1458489"/>
            </a:xfrm>
            <a:custGeom>
              <a:avLst/>
              <a:gdLst/>
              <a:ahLst/>
              <a:cxnLst/>
              <a:rect l="l" t="t" r="r" b="b"/>
              <a:pathLst>
                <a:path w="10804" h="12590" extrusionOk="0">
                  <a:moveTo>
                    <a:pt x="8832" y="5740"/>
                  </a:moveTo>
                  <a:lnTo>
                    <a:pt x="7869" y="7971"/>
                  </a:lnTo>
                  <a:cubicBezTo>
                    <a:pt x="7869" y="7971"/>
                    <a:pt x="7539" y="7774"/>
                    <a:pt x="7530" y="7774"/>
                  </a:cubicBezTo>
                  <a:lnTo>
                    <a:pt x="7512" y="7221"/>
                  </a:lnTo>
                  <a:lnTo>
                    <a:pt x="8832" y="5740"/>
                  </a:lnTo>
                  <a:close/>
                  <a:moveTo>
                    <a:pt x="6281" y="0"/>
                  </a:moveTo>
                  <a:cubicBezTo>
                    <a:pt x="6045" y="0"/>
                    <a:pt x="5830" y="36"/>
                    <a:pt x="5701" y="138"/>
                  </a:cubicBezTo>
                  <a:cubicBezTo>
                    <a:pt x="5442" y="334"/>
                    <a:pt x="5219" y="584"/>
                    <a:pt x="5050" y="861"/>
                  </a:cubicBezTo>
                  <a:cubicBezTo>
                    <a:pt x="4890" y="851"/>
                    <a:pt x="4740" y="846"/>
                    <a:pt x="4598" y="846"/>
                  </a:cubicBezTo>
                  <a:cubicBezTo>
                    <a:pt x="3117" y="846"/>
                    <a:pt x="2597" y="1351"/>
                    <a:pt x="2597" y="1351"/>
                  </a:cubicBezTo>
                  <a:cubicBezTo>
                    <a:pt x="2597" y="1351"/>
                    <a:pt x="1954" y="4072"/>
                    <a:pt x="1553" y="5482"/>
                  </a:cubicBezTo>
                  <a:cubicBezTo>
                    <a:pt x="1312" y="6338"/>
                    <a:pt x="991" y="7177"/>
                    <a:pt x="589" y="7971"/>
                  </a:cubicBezTo>
                  <a:cubicBezTo>
                    <a:pt x="589" y="7971"/>
                    <a:pt x="0" y="8881"/>
                    <a:pt x="411" y="9371"/>
                  </a:cubicBezTo>
                  <a:cubicBezTo>
                    <a:pt x="821" y="9862"/>
                    <a:pt x="2588" y="9871"/>
                    <a:pt x="2588" y="9871"/>
                  </a:cubicBezTo>
                  <a:lnTo>
                    <a:pt x="2266" y="11637"/>
                  </a:lnTo>
                  <a:cubicBezTo>
                    <a:pt x="2266" y="11637"/>
                    <a:pt x="2748" y="12030"/>
                    <a:pt x="4702" y="12485"/>
                  </a:cubicBezTo>
                  <a:cubicBezTo>
                    <a:pt x="5017" y="12558"/>
                    <a:pt x="5322" y="12589"/>
                    <a:pt x="5613" y="12589"/>
                  </a:cubicBezTo>
                  <a:cubicBezTo>
                    <a:pt x="7119" y="12589"/>
                    <a:pt x="8235" y="11762"/>
                    <a:pt x="8235" y="11762"/>
                  </a:cubicBezTo>
                  <a:lnTo>
                    <a:pt x="7557" y="10014"/>
                  </a:lnTo>
                  <a:cubicBezTo>
                    <a:pt x="8261" y="9871"/>
                    <a:pt x="9323" y="9095"/>
                    <a:pt x="9323" y="9095"/>
                  </a:cubicBezTo>
                  <a:cubicBezTo>
                    <a:pt x="10385" y="7534"/>
                    <a:pt x="10750" y="3367"/>
                    <a:pt x="10777" y="3055"/>
                  </a:cubicBezTo>
                  <a:cubicBezTo>
                    <a:pt x="10804" y="2743"/>
                    <a:pt x="10786" y="2627"/>
                    <a:pt x="10527" y="2413"/>
                  </a:cubicBezTo>
                  <a:cubicBezTo>
                    <a:pt x="10260" y="2199"/>
                    <a:pt x="8012" y="1271"/>
                    <a:pt x="8012" y="1271"/>
                  </a:cubicBezTo>
                  <a:cubicBezTo>
                    <a:pt x="7896" y="548"/>
                    <a:pt x="7494" y="192"/>
                    <a:pt x="7494" y="192"/>
                  </a:cubicBezTo>
                  <a:cubicBezTo>
                    <a:pt x="7494" y="192"/>
                    <a:pt x="6828" y="0"/>
                    <a:pt x="6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6887356" y="3198694"/>
              <a:ext cx="479598" cy="232964"/>
            </a:xfrm>
            <a:custGeom>
              <a:avLst/>
              <a:gdLst/>
              <a:ahLst/>
              <a:cxnLst/>
              <a:rect l="l" t="t" r="r" b="b"/>
              <a:pathLst>
                <a:path w="4140" h="2011" extrusionOk="0">
                  <a:moveTo>
                    <a:pt x="2068" y="1"/>
                  </a:moveTo>
                  <a:cubicBezTo>
                    <a:pt x="2021" y="1"/>
                    <a:pt x="1975" y="18"/>
                    <a:pt x="1927" y="66"/>
                  </a:cubicBezTo>
                  <a:cubicBezTo>
                    <a:pt x="1803" y="191"/>
                    <a:pt x="893" y="958"/>
                    <a:pt x="893" y="958"/>
                  </a:cubicBezTo>
                  <a:lnTo>
                    <a:pt x="473" y="994"/>
                  </a:lnTo>
                  <a:cubicBezTo>
                    <a:pt x="473" y="994"/>
                    <a:pt x="63" y="1565"/>
                    <a:pt x="0" y="2002"/>
                  </a:cubicBezTo>
                  <a:cubicBezTo>
                    <a:pt x="91" y="2008"/>
                    <a:pt x="182" y="2011"/>
                    <a:pt x="274" y="2011"/>
                  </a:cubicBezTo>
                  <a:cubicBezTo>
                    <a:pt x="471" y="2011"/>
                    <a:pt x="671" y="1997"/>
                    <a:pt x="866" y="1967"/>
                  </a:cubicBezTo>
                  <a:cubicBezTo>
                    <a:pt x="1303" y="1904"/>
                    <a:pt x="1508" y="1958"/>
                    <a:pt x="1838" y="1208"/>
                  </a:cubicBezTo>
                  <a:lnTo>
                    <a:pt x="2142" y="1199"/>
                  </a:lnTo>
                  <a:cubicBezTo>
                    <a:pt x="2142" y="1199"/>
                    <a:pt x="2471" y="1689"/>
                    <a:pt x="2983" y="1689"/>
                  </a:cubicBezTo>
                  <a:cubicBezTo>
                    <a:pt x="3037" y="1689"/>
                    <a:pt x="3092" y="1684"/>
                    <a:pt x="3150" y="1672"/>
                  </a:cubicBezTo>
                  <a:cubicBezTo>
                    <a:pt x="3150" y="1672"/>
                    <a:pt x="3205" y="1716"/>
                    <a:pt x="3306" y="1716"/>
                  </a:cubicBezTo>
                  <a:cubicBezTo>
                    <a:pt x="3356" y="1716"/>
                    <a:pt x="3417" y="1705"/>
                    <a:pt x="3489" y="1672"/>
                  </a:cubicBezTo>
                  <a:lnTo>
                    <a:pt x="2811" y="816"/>
                  </a:lnTo>
                  <a:lnTo>
                    <a:pt x="2811" y="816"/>
                  </a:lnTo>
                  <a:cubicBezTo>
                    <a:pt x="2811" y="816"/>
                    <a:pt x="3387" y="1334"/>
                    <a:pt x="3770" y="1334"/>
                  </a:cubicBezTo>
                  <a:cubicBezTo>
                    <a:pt x="3864" y="1334"/>
                    <a:pt x="3946" y="1303"/>
                    <a:pt x="4006" y="1226"/>
                  </a:cubicBezTo>
                  <a:lnTo>
                    <a:pt x="2891" y="459"/>
                  </a:lnTo>
                  <a:lnTo>
                    <a:pt x="2891" y="459"/>
                  </a:lnTo>
                  <a:cubicBezTo>
                    <a:pt x="2891" y="459"/>
                    <a:pt x="3453" y="557"/>
                    <a:pt x="3738" y="718"/>
                  </a:cubicBezTo>
                  <a:cubicBezTo>
                    <a:pt x="3790" y="744"/>
                    <a:pt x="3836" y="755"/>
                    <a:pt x="3876" y="755"/>
                  </a:cubicBezTo>
                  <a:cubicBezTo>
                    <a:pt x="4067" y="755"/>
                    <a:pt x="4140" y="512"/>
                    <a:pt x="4140" y="512"/>
                  </a:cubicBezTo>
                  <a:lnTo>
                    <a:pt x="3212" y="93"/>
                  </a:lnTo>
                  <a:cubicBezTo>
                    <a:pt x="3212" y="93"/>
                    <a:pt x="2927" y="114"/>
                    <a:pt x="2675" y="114"/>
                  </a:cubicBezTo>
                  <a:cubicBezTo>
                    <a:pt x="2528" y="114"/>
                    <a:pt x="2391" y="107"/>
                    <a:pt x="2329" y="84"/>
                  </a:cubicBezTo>
                  <a:cubicBezTo>
                    <a:pt x="2225" y="46"/>
                    <a:pt x="2144" y="1"/>
                    <a:pt x="2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6888399" y="3259628"/>
              <a:ext cx="365954" cy="173188"/>
            </a:xfrm>
            <a:custGeom>
              <a:avLst/>
              <a:gdLst/>
              <a:ahLst/>
              <a:cxnLst/>
              <a:rect l="l" t="t" r="r" b="b"/>
              <a:pathLst>
                <a:path w="3159" h="1495" extrusionOk="0">
                  <a:moveTo>
                    <a:pt x="1964" y="1"/>
                  </a:moveTo>
                  <a:cubicBezTo>
                    <a:pt x="1958" y="1"/>
                    <a:pt x="1952" y="7"/>
                    <a:pt x="1945" y="13"/>
                  </a:cubicBezTo>
                  <a:cubicBezTo>
                    <a:pt x="1945" y="22"/>
                    <a:pt x="1945" y="31"/>
                    <a:pt x="1963" y="40"/>
                  </a:cubicBezTo>
                  <a:cubicBezTo>
                    <a:pt x="2088" y="85"/>
                    <a:pt x="2757" y="763"/>
                    <a:pt x="3105" y="1137"/>
                  </a:cubicBezTo>
                  <a:cubicBezTo>
                    <a:pt x="3073" y="1145"/>
                    <a:pt x="3040" y="1149"/>
                    <a:pt x="3007" y="1149"/>
                  </a:cubicBezTo>
                  <a:cubicBezTo>
                    <a:pt x="2619" y="1149"/>
                    <a:pt x="2150" y="664"/>
                    <a:pt x="2150" y="664"/>
                  </a:cubicBezTo>
                  <a:cubicBezTo>
                    <a:pt x="2141" y="655"/>
                    <a:pt x="2141" y="655"/>
                    <a:pt x="2133" y="655"/>
                  </a:cubicBezTo>
                  <a:lnTo>
                    <a:pt x="1829" y="655"/>
                  </a:lnTo>
                  <a:cubicBezTo>
                    <a:pt x="1820" y="655"/>
                    <a:pt x="1811" y="664"/>
                    <a:pt x="1811" y="673"/>
                  </a:cubicBezTo>
                  <a:cubicBezTo>
                    <a:pt x="1811" y="673"/>
                    <a:pt x="1606" y="1164"/>
                    <a:pt x="1410" y="1316"/>
                  </a:cubicBezTo>
                  <a:cubicBezTo>
                    <a:pt x="1214" y="1458"/>
                    <a:pt x="27" y="1458"/>
                    <a:pt x="18" y="1458"/>
                  </a:cubicBezTo>
                  <a:cubicBezTo>
                    <a:pt x="9" y="1458"/>
                    <a:pt x="0" y="1467"/>
                    <a:pt x="0" y="1476"/>
                  </a:cubicBezTo>
                  <a:cubicBezTo>
                    <a:pt x="0" y="1494"/>
                    <a:pt x="9" y="1494"/>
                    <a:pt x="18" y="1494"/>
                  </a:cubicBezTo>
                  <a:cubicBezTo>
                    <a:pt x="72" y="1494"/>
                    <a:pt x="1223" y="1494"/>
                    <a:pt x="1428" y="1342"/>
                  </a:cubicBezTo>
                  <a:cubicBezTo>
                    <a:pt x="1624" y="1200"/>
                    <a:pt x="1811" y="771"/>
                    <a:pt x="1838" y="700"/>
                  </a:cubicBezTo>
                  <a:lnTo>
                    <a:pt x="2124" y="691"/>
                  </a:lnTo>
                  <a:cubicBezTo>
                    <a:pt x="2187" y="754"/>
                    <a:pt x="2620" y="1188"/>
                    <a:pt x="2997" y="1188"/>
                  </a:cubicBezTo>
                  <a:cubicBezTo>
                    <a:pt x="3046" y="1188"/>
                    <a:pt x="3094" y="1180"/>
                    <a:pt x="3141" y="1164"/>
                  </a:cubicBezTo>
                  <a:cubicBezTo>
                    <a:pt x="3150" y="1155"/>
                    <a:pt x="3158" y="1155"/>
                    <a:pt x="3158" y="1146"/>
                  </a:cubicBezTo>
                  <a:cubicBezTo>
                    <a:pt x="3158" y="1137"/>
                    <a:pt x="3158" y="1137"/>
                    <a:pt x="3150" y="1128"/>
                  </a:cubicBezTo>
                  <a:cubicBezTo>
                    <a:pt x="3114" y="1084"/>
                    <a:pt x="2150" y="67"/>
                    <a:pt x="1972" y="4"/>
                  </a:cubicBezTo>
                  <a:cubicBezTo>
                    <a:pt x="1969" y="2"/>
                    <a:pt x="1967" y="1"/>
                    <a:pt x="1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7142561" y="3237270"/>
              <a:ext cx="151062" cy="161372"/>
            </a:xfrm>
            <a:custGeom>
              <a:avLst/>
              <a:gdLst/>
              <a:ahLst/>
              <a:cxnLst/>
              <a:rect l="l" t="t" r="r" b="b"/>
              <a:pathLst>
                <a:path w="1304" h="1393" extrusionOk="0">
                  <a:moveTo>
                    <a:pt x="19" y="1"/>
                  </a:moveTo>
                  <a:cubicBezTo>
                    <a:pt x="10" y="1"/>
                    <a:pt x="1" y="10"/>
                    <a:pt x="1" y="19"/>
                  </a:cubicBezTo>
                  <a:cubicBezTo>
                    <a:pt x="1" y="28"/>
                    <a:pt x="1" y="37"/>
                    <a:pt x="19" y="37"/>
                  </a:cubicBezTo>
                  <a:cubicBezTo>
                    <a:pt x="197" y="72"/>
                    <a:pt x="956" y="964"/>
                    <a:pt x="1250" y="1330"/>
                  </a:cubicBezTo>
                  <a:cubicBezTo>
                    <a:pt x="1210" y="1350"/>
                    <a:pt x="1166" y="1360"/>
                    <a:pt x="1122" y="1360"/>
                  </a:cubicBezTo>
                  <a:cubicBezTo>
                    <a:pt x="1049" y="1360"/>
                    <a:pt x="976" y="1332"/>
                    <a:pt x="920" y="1277"/>
                  </a:cubicBezTo>
                  <a:cubicBezTo>
                    <a:pt x="911" y="1277"/>
                    <a:pt x="902" y="1277"/>
                    <a:pt x="893" y="1286"/>
                  </a:cubicBezTo>
                  <a:cubicBezTo>
                    <a:pt x="884" y="1286"/>
                    <a:pt x="884" y="1303"/>
                    <a:pt x="893" y="1303"/>
                  </a:cubicBezTo>
                  <a:cubicBezTo>
                    <a:pt x="956" y="1366"/>
                    <a:pt x="1045" y="1393"/>
                    <a:pt x="1125" y="1393"/>
                  </a:cubicBezTo>
                  <a:cubicBezTo>
                    <a:pt x="1179" y="1393"/>
                    <a:pt x="1241" y="1384"/>
                    <a:pt x="1295" y="1357"/>
                  </a:cubicBezTo>
                  <a:cubicBezTo>
                    <a:pt x="1295" y="1348"/>
                    <a:pt x="1303" y="1348"/>
                    <a:pt x="1303" y="1339"/>
                  </a:cubicBezTo>
                  <a:cubicBezTo>
                    <a:pt x="1303" y="1339"/>
                    <a:pt x="1303" y="1330"/>
                    <a:pt x="1295" y="1321"/>
                  </a:cubicBezTo>
                  <a:cubicBezTo>
                    <a:pt x="1250" y="1277"/>
                    <a:pt x="251" y="46"/>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6790163" y="3277584"/>
              <a:ext cx="181066" cy="169597"/>
            </a:xfrm>
            <a:custGeom>
              <a:avLst/>
              <a:gdLst/>
              <a:ahLst/>
              <a:cxnLst/>
              <a:rect l="l" t="t" r="r" b="b"/>
              <a:pathLst>
                <a:path w="1563" h="1464" extrusionOk="0">
                  <a:moveTo>
                    <a:pt x="634" y="1"/>
                  </a:moveTo>
                  <a:cubicBezTo>
                    <a:pt x="634" y="1"/>
                    <a:pt x="1" y="697"/>
                    <a:pt x="28" y="1437"/>
                  </a:cubicBezTo>
                  <a:lnTo>
                    <a:pt x="884" y="1464"/>
                  </a:lnTo>
                  <a:cubicBezTo>
                    <a:pt x="884" y="1464"/>
                    <a:pt x="955" y="527"/>
                    <a:pt x="1562" y="161"/>
                  </a:cubicBezTo>
                  <a:lnTo>
                    <a:pt x="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6906007" y="2333107"/>
              <a:ext cx="169597" cy="318342"/>
            </a:xfrm>
            <a:custGeom>
              <a:avLst/>
              <a:gdLst/>
              <a:ahLst/>
              <a:cxnLst/>
              <a:rect l="l" t="t" r="r" b="b"/>
              <a:pathLst>
                <a:path w="1464" h="2748" extrusionOk="0">
                  <a:moveTo>
                    <a:pt x="1463" y="0"/>
                  </a:moveTo>
                  <a:lnTo>
                    <a:pt x="1463" y="0"/>
                  </a:lnTo>
                  <a:cubicBezTo>
                    <a:pt x="660" y="714"/>
                    <a:pt x="143" y="1686"/>
                    <a:pt x="0" y="2748"/>
                  </a:cubicBezTo>
                  <a:cubicBezTo>
                    <a:pt x="0" y="2748"/>
                    <a:pt x="776" y="1847"/>
                    <a:pt x="1142" y="1775"/>
                  </a:cubicBezTo>
                  <a:cubicBezTo>
                    <a:pt x="1142" y="1775"/>
                    <a:pt x="1008" y="535"/>
                    <a:pt x="1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6621726" y="3164868"/>
              <a:ext cx="115845" cy="91170"/>
            </a:xfrm>
            <a:custGeom>
              <a:avLst/>
              <a:gdLst/>
              <a:ahLst/>
              <a:cxnLst/>
              <a:rect l="l" t="t" r="r" b="b"/>
              <a:pathLst>
                <a:path w="1000" h="787" extrusionOk="0">
                  <a:moveTo>
                    <a:pt x="467" y="1"/>
                  </a:moveTo>
                  <a:cubicBezTo>
                    <a:pt x="460" y="1"/>
                    <a:pt x="454" y="4"/>
                    <a:pt x="447" y="10"/>
                  </a:cubicBezTo>
                  <a:cubicBezTo>
                    <a:pt x="429" y="19"/>
                    <a:pt x="420" y="37"/>
                    <a:pt x="429" y="55"/>
                  </a:cubicBezTo>
                  <a:cubicBezTo>
                    <a:pt x="483" y="251"/>
                    <a:pt x="572" y="430"/>
                    <a:pt x="679" y="599"/>
                  </a:cubicBezTo>
                  <a:lnTo>
                    <a:pt x="108" y="126"/>
                  </a:lnTo>
                  <a:cubicBezTo>
                    <a:pt x="97" y="115"/>
                    <a:pt x="84" y="110"/>
                    <a:pt x="71" y="110"/>
                  </a:cubicBezTo>
                  <a:cubicBezTo>
                    <a:pt x="53" y="110"/>
                    <a:pt x="34" y="120"/>
                    <a:pt x="19" y="135"/>
                  </a:cubicBezTo>
                  <a:cubicBezTo>
                    <a:pt x="10" y="144"/>
                    <a:pt x="1" y="171"/>
                    <a:pt x="10" y="189"/>
                  </a:cubicBezTo>
                  <a:cubicBezTo>
                    <a:pt x="63" y="358"/>
                    <a:pt x="170" y="617"/>
                    <a:pt x="375" y="769"/>
                  </a:cubicBezTo>
                  <a:lnTo>
                    <a:pt x="1000" y="787"/>
                  </a:lnTo>
                  <a:lnTo>
                    <a:pt x="500" y="19"/>
                  </a:lnTo>
                  <a:cubicBezTo>
                    <a:pt x="489" y="8"/>
                    <a:pt x="478"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6619641" y="3162898"/>
              <a:ext cx="122101" cy="95225"/>
            </a:xfrm>
            <a:custGeom>
              <a:avLst/>
              <a:gdLst/>
              <a:ahLst/>
              <a:cxnLst/>
              <a:rect l="l" t="t" r="r" b="b"/>
              <a:pathLst>
                <a:path w="1054" h="822" extrusionOk="0">
                  <a:moveTo>
                    <a:pt x="492" y="36"/>
                  </a:moveTo>
                  <a:cubicBezTo>
                    <a:pt x="492" y="36"/>
                    <a:pt x="501" y="45"/>
                    <a:pt x="501" y="45"/>
                  </a:cubicBezTo>
                  <a:lnTo>
                    <a:pt x="982" y="777"/>
                  </a:lnTo>
                  <a:lnTo>
                    <a:pt x="402" y="768"/>
                  </a:lnTo>
                  <a:cubicBezTo>
                    <a:pt x="206" y="616"/>
                    <a:pt x="99" y="375"/>
                    <a:pt x="46" y="197"/>
                  </a:cubicBezTo>
                  <a:cubicBezTo>
                    <a:pt x="46" y="188"/>
                    <a:pt x="46" y="170"/>
                    <a:pt x="54" y="161"/>
                  </a:cubicBezTo>
                  <a:cubicBezTo>
                    <a:pt x="63" y="152"/>
                    <a:pt x="72" y="143"/>
                    <a:pt x="81" y="143"/>
                  </a:cubicBezTo>
                  <a:cubicBezTo>
                    <a:pt x="90" y="143"/>
                    <a:pt x="108" y="152"/>
                    <a:pt x="117" y="152"/>
                  </a:cubicBezTo>
                  <a:lnTo>
                    <a:pt x="777" y="714"/>
                  </a:lnTo>
                  <a:lnTo>
                    <a:pt x="715" y="607"/>
                  </a:lnTo>
                  <a:cubicBezTo>
                    <a:pt x="608" y="438"/>
                    <a:pt x="518" y="259"/>
                    <a:pt x="465" y="63"/>
                  </a:cubicBezTo>
                  <a:cubicBezTo>
                    <a:pt x="456" y="54"/>
                    <a:pt x="465" y="45"/>
                    <a:pt x="474" y="45"/>
                  </a:cubicBezTo>
                  <a:cubicBezTo>
                    <a:pt x="474" y="36"/>
                    <a:pt x="483" y="36"/>
                    <a:pt x="492" y="36"/>
                  </a:cubicBezTo>
                  <a:close/>
                  <a:moveTo>
                    <a:pt x="492" y="1"/>
                  </a:moveTo>
                  <a:cubicBezTo>
                    <a:pt x="483" y="1"/>
                    <a:pt x="465" y="1"/>
                    <a:pt x="447" y="10"/>
                  </a:cubicBezTo>
                  <a:cubicBezTo>
                    <a:pt x="429" y="27"/>
                    <a:pt x="420" y="54"/>
                    <a:pt x="429" y="81"/>
                  </a:cubicBezTo>
                  <a:cubicBezTo>
                    <a:pt x="474" y="233"/>
                    <a:pt x="545" y="384"/>
                    <a:pt x="625" y="527"/>
                  </a:cubicBezTo>
                  <a:lnTo>
                    <a:pt x="135" y="126"/>
                  </a:lnTo>
                  <a:cubicBezTo>
                    <a:pt x="126" y="117"/>
                    <a:pt x="99" y="108"/>
                    <a:pt x="81" y="108"/>
                  </a:cubicBezTo>
                  <a:cubicBezTo>
                    <a:pt x="54" y="108"/>
                    <a:pt x="37" y="117"/>
                    <a:pt x="28" y="134"/>
                  </a:cubicBezTo>
                  <a:cubicBezTo>
                    <a:pt x="10" y="152"/>
                    <a:pt x="1" y="188"/>
                    <a:pt x="10" y="215"/>
                  </a:cubicBezTo>
                  <a:cubicBezTo>
                    <a:pt x="63" y="393"/>
                    <a:pt x="179" y="643"/>
                    <a:pt x="385" y="804"/>
                  </a:cubicBezTo>
                  <a:lnTo>
                    <a:pt x="393" y="804"/>
                  </a:lnTo>
                  <a:lnTo>
                    <a:pt x="1054" y="821"/>
                  </a:lnTo>
                  <a:lnTo>
                    <a:pt x="536" y="27"/>
                  </a:lnTo>
                  <a:cubicBezTo>
                    <a:pt x="527" y="10"/>
                    <a:pt x="509"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7116728" y="2340289"/>
              <a:ext cx="242000" cy="403141"/>
            </a:xfrm>
            <a:custGeom>
              <a:avLst/>
              <a:gdLst/>
              <a:ahLst/>
              <a:cxnLst/>
              <a:rect l="l" t="t" r="r" b="b"/>
              <a:pathLst>
                <a:path w="2089" h="3480" extrusionOk="0">
                  <a:moveTo>
                    <a:pt x="1446" y="1"/>
                  </a:moveTo>
                  <a:cubicBezTo>
                    <a:pt x="1286" y="1187"/>
                    <a:pt x="1" y="1963"/>
                    <a:pt x="1" y="1963"/>
                  </a:cubicBezTo>
                  <a:cubicBezTo>
                    <a:pt x="759" y="2275"/>
                    <a:pt x="1250" y="3480"/>
                    <a:pt x="1250" y="3480"/>
                  </a:cubicBezTo>
                  <a:lnTo>
                    <a:pt x="2088" y="1803"/>
                  </a:lnTo>
                  <a:cubicBezTo>
                    <a:pt x="2088" y="1803"/>
                    <a:pt x="1964" y="1080"/>
                    <a:pt x="1892" y="705"/>
                  </a:cubicBezTo>
                  <a:cubicBezTo>
                    <a:pt x="1821" y="331"/>
                    <a:pt x="1446" y="1"/>
                    <a:pt x="1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6778810" y="1576529"/>
              <a:ext cx="777320" cy="767126"/>
            </a:xfrm>
            <a:custGeom>
              <a:avLst/>
              <a:gdLst/>
              <a:ahLst/>
              <a:cxnLst/>
              <a:rect l="l" t="t" r="r" b="b"/>
              <a:pathLst>
                <a:path w="6710" h="6622" extrusionOk="0">
                  <a:moveTo>
                    <a:pt x="3528" y="1"/>
                  </a:moveTo>
                  <a:cubicBezTo>
                    <a:pt x="2284" y="1"/>
                    <a:pt x="978" y="716"/>
                    <a:pt x="572" y="1054"/>
                  </a:cubicBezTo>
                  <a:cubicBezTo>
                    <a:pt x="45" y="1482"/>
                    <a:pt x="1" y="2740"/>
                    <a:pt x="1276" y="3453"/>
                  </a:cubicBezTo>
                  <a:cubicBezTo>
                    <a:pt x="2552" y="4167"/>
                    <a:pt x="4363" y="6594"/>
                    <a:pt x="4363" y="6594"/>
                  </a:cubicBezTo>
                  <a:cubicBezTo>
                    <a:pt x="4377" y="6614"/>
                    <a:pt x="4419" y="6621"/>
                    <a:pt x="4478" y="6621"/>
                  </a:cubicBezTo>
                  <a:cubicBezTo>
                    <a:pt x="4679" y="6621"/>
                    <a:pt x="5070" y="6527"/>
                    <a:pt x="5139" y="6513"/>
                  </a:cubicBezTo>
                  <a:cubicBezTo>
                    <a:pt x="5612" y="6397"/>
                    <a:pt x="6085" y="6156"/>
                    <a:pt x="6353" y="5728"/>
                  </a:cubicBezTo>
                  <a:cubicBezTo>
                    <a:pt x="6709" y="5157"/>
                    <a:pt x="6593" y="4568"/>
                    <a:pt x="6442" y="3962"/>
                  </a:cubicBezTo>
                  <a:cubicBezTo>
                    <a:pt x="6326" y="3516"/>
                    <a:pt x="6210" y="3070"/>
                    <a:pt x="6085" y="2633"/>
                  </a:cubicBezTo>
                  <a:cubicBezTo>
                    <a:pt x="5969" y="2240"/>
                    <a:pt x="5915" y="1830"/>
                    <a:pt x="5746" y="1455"/>
                  </a:cubicBezTo>
                  <a:cubicBezTo>
                    <a:pt x="5505" y="929"/>
                    <a:pt x="5121" y="465"/>
                    <a:pt x="4586" y="215"/>
                  </a:cubicBezTo>
                  <a:cubicBezTo>
                    <a:pt x="4255" y="63"/>
                    <a:pt x="3894" y="1"/>
                    <a:pt x="3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6896624" y="1794664"/>
              <a:ext cx="441254" cy="772918"/>
            </a:xfrm>
            <a:custGeom>
              <a:avLst/>
              <a:gdLst/>
              <a:ahLst/>
              <a:cxnLst/>
              <a:rect l="l" t="t" r="r" b="b"/>
              <a:pathLst>
                <a:path w="3809" h="6672" extrusionOk="0">
                  <a:moveTo>
                    <a:pt x="607" y="0"/>
                  </a:moveTo>
                  <a:cubicBezTo>
                    <a:pt x="607" y="0"/>
                    <a:pt x="99" y="411"/>
                    <a:pt x="81" y="651"/>
                  </a:cubicBezTo>
                  <a:cubicBezTo>
                    <a:pt x="63" y="892"/>
                    <a:pt x="144" y="1142"/>
                    <a:pt x="117" y="1597"/>
                  </a:cubicBezTo>
                  <a:cubicBezTo>
                    <a:pt x="81" y="2061"/>
                    <a:pt x="1" y="2882"/>
                    <a:pt x="402" y="3426"/>
                  </a:cubicBezTo>
                  <a:cubicBezTo>
                    <a:pt x="402" y="3426"/>
                    <a:pt x="670" y="4068"/>
                    <a:pt x="1500" y="4407"/>
                  </a:cubicBezTo>
                  <a:lnTo>
                    <a:pt x="1544" y="4657"/>
                  </a:lnTo>
                  <a:cubicBezTo>
                    <a:pt x="1544" y="4657"/>
                    <a:pt x="1214" y="5353"/>
                    <a:pt x="1196" y="5933"/>
                  </a:cubicBezTo>
                  <a:cubicBezTo>
                    <a:pt x="1188" y="6321"/>
                    <a:pt x="1271" y="6671"/>
                    <a:pt x="1830" y="6671"/>
                  </a:cubicBezTo>
                  <a:cubicBezTo>
                    <a:pt x="1874" y="6671"/>
                    <a:pt x="1922" y="6669"/>
                    <a:pt x="1972" y="6664"/>
                  </a:cubicBezTo>
                  <a:cubicBezTo>
                    <a:pt x="2918" y="6111"/>
                    <a:pt x="3319" y="4853"/>
                    <a:pt x="3319" y="4853"/>
                  </a:cubicBezTo>
                  <a:lnTo>
                    <a:pt x="3016" y="3408"/>
                  </a:lnTo>
                  <a:lnTo>
                    <a:pt x="3096" y="2685"/>
                  </a:lnTo>
                  <a:cubicBezTo>
                    <a:pt x="3096" y="2685"/>
                    <a:pt x="3107" y="2686"/>
                    <a:pt x="3126" y="2686"/>
                  </a:cubicBezTo>
                  <a:cubicBezTo>
                    <a:pt x="3226" y="2686"/>
                    <a:pt x="3554" y="2661"/>
                    <a:pt x="3667" y="2338"/>
                  </a:cubicBezTo>
                  <a:cubicBezTo>
                    <a:pt x="3667" y="2338"/>
                    <a:pt x="3808" y="1652"/>
                    <a:pt x="3505" y="1652"/>
                  </a:cubicBezTo>
                  <a:cubicBezTo>
                    <a:pt x="3398" y="1652"/>
                    <a:pt x="3235" y="1738"/>
                    <a:pt x="2989" y="1972"/>
                  </a:cubicBezTo>
                  <a:cubicBezTo>
                    <a:pt x="1830" y="1668"/>
                    <a:pt x="1036" y="937"/>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7004127" y="2126673"/>
              <a:ext cx="82829" cy="28730"/>
            </a:xfrm>
            <a:custGeom>
              <a:avLst/>
              <a:gdLst/>
              <a:ahLst/>
              <a:cxnLst/>
              <a:rect l="l" t="t" r="r" b="b"/>
              <a:pathLst>
                <a:path w="715" h="248" extrusionOk="0">
                  <a:moveTo>
                    <a:pt x="700" y="0"/>
                  </a:moveTo>
                  <a:cubicBezTo>
                    <a:pt x="696" y="0"/>
                    <a:pt x="692" y="2"/>
                    <a:pt x="687" y="7"/>
                  </a:cubicBezTo>
                  <a:cubicBezTo>
                    <a:pt x="585" y="145"/>
                    <a:pt x="422" y="223"/>
                    <a:pt x="255" y="223"/>
                  </a:cubicBezTo>
                  <a:cubicBezTo>
                    <a:pt x="175" y="223"/>
                    <a:pt x="94" y="205"/>
                    <a:pt x="18" y="167"/>
                  </a:cubicBezTo>
                  <a:cubicBezTo>
                    <a:pt x="18" y="164"/>
                    <a:pt x="17" y="163"/>
                    <a:pt x="16" y="163"/>
                  </a:cubicBezTo>
                  <a:cubicBezTo>
                    <a:pt x="12" y="163"/>
                    <a:pt x="7" y="167"/>
                    <a:pt x="1" y="167"/>
                  </a:cubicBezTo>
                  <a:cubicBezTo>
                    <a:pt x="1" y="176"/>
                    <a:pt x="1" y="185"/>
                    <a:pt x="9" y="185"/>
                  </a:cubicBezTo>
                  <a:cubicBezTo>
                    <a:pt x="90" y="230"/>
                    <a:pt x="179" y="248"/>
                    <a:pt x="259" y="248"/>
                  </a:cubicBezTo>
                  <a:cubicBezTo>
                    <a:pt x="438" y="248"/>
                    <a:pt x="607" y="167"/>
                    <a:pt x="714" y="25"/>
                  </a:cubicBezTo>
                  <a:cubicBezTo>
                    <a:pt x="714" y="16"/>
                    <a:pt x="714" y="7"/>
                    <a:pt x="705" y="7"/>
                  </a:cubicBezTo>
                  <a:cubicBezTo>
                    <a:pt x="705" y="2"/>
                    <a:pt x="703" y="0"/>
                    <a:pt x="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6976209" y="1982331"/>
              <a:ext cx="56996" cy="130673"/>
            </a:xfrm>
            <a:custGeom>
              <a:avLst/>
              <a:gdLst/>
              <a:ahLst/>
              <a:cxnLst/>
              <a:rect l="l" t="t" r="r" b="b"/>
              <a:pathLst>
                <a:path w="492" h="1128" extrusionOk="0">
                  <a:moveTo>
                    <a:pt x="145" y="0"/>
                  </a:moveTo>
                  <a:cubicBezTo>
                    <a:pt x="139" y="0"/>
                    <a:pt x="135" y="6"/>
                    <a:pt x="135" y="13"/>
                  </a:cubicBezTo>
                  <a:cubicBezTo>
                    <a:pt x="126" y="48"/>
                    <a:pt x="1" y="816"/>
                    <a:pt x="45" y="1003"/>
                  </a:cubicBezTo>
                  <a:cubicBezTo>
                    <a:pt x="45" y="1003"/>
                    <a:pt x="54" y="1012"/>
                    <a:pt x="54" y="1012"/>
                  </a:cubicBezTo>
                  <a:cubicBezTo>
                    <a:pt x="54" y="1021"/>
                    <a:pt x="152" y="1128"/>
                    <a:pt x="375" y="1128"/>
                  </a:cubicBezTo>
                  <a:lnTo>
                    <a:pt x="474" y="1128"/>
                  </a:lnTo>
                  <a:cubicBezTo>
                    <a:pt x="482" y="1119"/>
                    <a:pt x="491" y="1110"/>
                    <a:pt x="491" y="1101"/>
                  </a:cubicBezTo>
                  <a:cubicBezTo>
                    <a:pt x="491" y="1092"/>
                    <a:pt x="482" y="1083"/>
                    <a:pt x="465" y="1083"/>
                  </a:cubicBezTo>
                  <a:cubicBezTo>
                    <a:pt x="431" y="1088"/>
                    <a:pt x="399" y="1091"/>
                    <a:pt x="370" y="1091"/>
                  </a:cubicBezTo>
                  <a:cubicBezTo>
                    <a:pt x="193" y="1091"/>
                    <a:pt x="104" y="1008"/>
                    <a:pt x="81" y="985"/>
                  </a:cubicBezTo>
                  <a:cubicBezTo>
                    <a:pt x="36" y="798"/>
                    <a:pt x="170" y="31"/>
                    <a:pt x="170" y="22"/>
                  </a:cubicBezTo>
                  <a:cubicBezTo>
                    <a:pt x="170" y="13"/>
                    <a:pt x="170" y="4"/>
                    <a:pt x="152" y="4"/>
                  </a:cubicBezTo>
                  <a:cubicBezTo>
                    <a:pt x="150" y="1"/>
                    <a:pt x="147"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6896624" y="1792115"/>
              <a:ext cx="456893" cy="522461"/>
            </a:xfrm>
            <a:custGeom>
              <a:avLst/>
              <a:gdLst/>
              <a:ahLst/>
              <a:cxnLst/>
              <a:rect l="l" t="t" r="r" b="b"/>
              <a:pathLst>
                <a:path w="3944" h="4510" extrusionOk="0">
                  <a:moveTo>
                    <a:pt x="616" y="40"/>
                  </a:moveTo>
                  <a:cubicBezTo>
                    <a:pt x="2900" y="789"/>
                    <a:pt x="3605" y="1485"/>
                    <a:pt x="3801" y="1940"/>
                  </a:cubicBezTo>
                  <a:cubicBezTo>
                    <a:pt x="3908" y="2208"/>
                    <a:pt x="3837" y="2377"/>
                    <a:pt x="3819" y="2404"/>
                  </a:cubicBezTo>
                  <a:cubicBezTo>
                    <a:pt x="3819" y="2413"/>
                    <a:pt x="3819" y="2413"/>
                    <a:pt x="3819" y="2413"/>
                  </a:cubicBezTo>
                  <a:cubicBezTo>
                    <a:pt x="3855" y="2725"/>
                    <a:pt x="3141" y="2806"/>
                    <a:pt x="3132" y="2815"/>
                  </a:cubicBezTo>
                  <a:cubicBezTo>
                    <a:pt x="3123" y="2815"/>
                    <a:pt x="3114" y="2815"/>
                    <a:pt x="3114" y="2823"/>
                  </a:cubicBezTo>
                  <a:cubicBezTo>
                    <a:pt x="2989" y="3992"/>
                    <a:pt x="2267" y="4447"/>
                    <a:pt x="1812" y="4474"/>
                  </a:cubicBezTo>
                  <a:lnTo>
                    <a:pt x="1785" y="4474"/>
                  </a:lnTo>
                  <a:cubicBezTo>
                    <a:pt x="1375" y="4474"/>
                    <a:pt x="652" y="3885"/>
                    <a:pt x="313" y="3261"/>
                  </a:cubicBezTo>
                  <a:cubicBezTo>
                    <a:pt x="45" y="2770"/>
                    <a:pt x="90" y="2270"/>
                    <a:pt x="117" y="1896"/>
                  </a:cubicBezTo>
                  <a:cubicBezTo>
                    <a:pt x="126" y="1798"/>
                    <a:pt x="135" y="1699"/>
                    <a:pt x="135" y="1619"/>
                  </a:cubicBezTo>
                  <a:cubicBezTo>
                    <a:pt x="126" y="1334"/>
                    <a:pt x="108" y="1039"/>
                    <a:pt x="72" y="745"/>
                  </a:cubicBezTo>
                  <a:cubicBezTo>
                    <a:pt x="206" y="450"/>
                    <a:pt x="554" y="94"/>
                    <a:pt x="616" y="40"/>
                  </a:cubicBezTo>
                  <a:close/>
                  <a:moveTo>
                    <a:pt x="608" y="0"/>
                  </a:moveTo>
                  <a:cubicBezTo>
                    <a:pt x="602" y="0"/>
                    <a:pt x="598" y="4"/>
                    <a:pt x="598" y="4"/>
                  </a:cubicBezTo>
                  <a:cubicBezTo>
                    <a:pt x="581" y="22"/>
                    <a:pt x="179" y="406"/>
                    <a:pt x="28" y="736"/>
                  </a:cubicBezTo>
                  <a:cubicBezTo>
                    <a:pt x="28" y="736"/>
                    <a:pt x="28" y="745"/>
                    <a:pt x="28" y="745"/>
                  </a:cubicBezTo>
                  <a:cubicBezTo>
                    <a:pt x="63" y="1039"/>
                    <a:pt x="90" y="1334"/>
                    <a:pt x="99" y="1619"/>
                  </a:cubicBezTo>
                  <a:cubicBezTo>
                    <a:pt x="99" y="1699"/>
                    <a:pt x="90" y="1789"/>
                    <a:pt x="81" y="1896"/>
                  </a:cubicBezTo>
                  <a:cubicBezTo>
                    <a:pt x="45" y="2270"/>
                    <a:pt x="1" y="2779"/>
                    <a:pt x="277" y="3278"/>
                  </a:cubicBezTo>
                  <a:cubicBezTo>
                    <a:pt x="625" y="3921"/>
                    <a:pt x="1357" y="4510"/>
                    <a:pt x="1785" y="4510"/>
                  </a:cubicBezTo>
                  <a:lnTo>
                    <a:pt x="1812" y="4510"/>
                  </a:lnTo>
                  <a:cubicBezTo>
                    <a:pt x="2276" y="4492"/>
                    <a:pt x="3016" y="4028"/>
                    <a:pt x="3150" y="2850"/>
                  </a:cubicBezTo>
                  <a:cubicBezTo>
                    <a:pt x="3266" y="2832"/>
                    <a:pt x="3890" y="2734"/>
                    <a:pt x="3855" y="2422"/>
                  </a:cubicBezTo>
                  <a:cubicBezTo>
                    <a:pt x="3881" y="2377"/>
                    <a:pt x="3944" y="2199"/>
                    <a:pt x="3837" y="1922"/>
                  </a:cubicBezTo>
                  <a:cubicBezTo>
                    <a:pt x="3641" y="1467"/>
                    <a:pt x="2927" y="754"/>
                    <a:pt x="616" y="4"/>
                  </a:cubicBezTo>
                  <a:cubicBezTo>
                    <a:pt x="613" y="1"/>
                    <a:pt x="610"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7239754" y="2190503"/>
              <a:ext cx="43558" cy="168554"/>
            </a:xfrm>
            <a:custGeom>
              <a:avLst/>
              <a:gdLst/>
              <a:ahLst/>
              <a:cxnLst/>
              <a:rect l="l" t="t" r="r" b="b"/>
              <a:pathLst>
                <a:path w="376" h="1455" extrusionOk="0">
                  <a:moveTo>
                    <a:pt x="18" y="0"/>
                  </a:moveTo>
                  <a:cubicBezTo>
                    <a:pt x="9" y="9"/>
                    <a:pt x="1" y="18"/>
                    <a:pt x="1" y="27"/>
                  </a:cubicBezTo>
                  <a:lnTo>
                    <a:pt x="331" y="1445"/>
                  </a:lnTo>
                  <a:cubicBezTo>
                    <a:pt x="340" y="1454"/>
                    <a:pt x="348" y="1454"/>
                    <a:pt x="357" y="1454"/>
                  </a:cubicBezTo>
                  <a:cubicBezTo>
                    <a:pt x="366" y="1454"/>
                    <a:pt x="375" y="1445"/>
                    <a:pt x="375" y="1436"/>
                  </a:cubicBezTo>
                  <a:lnTo>
                    <a:pt x="45" y="18"/>
                  </a:lnTo>
                  <a:cubicBezTo>
                    <a:pt x="36" y="9"/>
                    <a:pt x="27"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7036216" y="2536877"/>
              <a:ext cx="91054" cy="32900"/>
            </a:xfrm>
            <a:custGeom>
              <a:avLst/>
              <a:gdLst/>
              <a:ahLst/>
              <a:cxnLst/>
              <a:rect l="l" t="t" r="r" b="b"/>
              <a:pathLst>
                <a:path w="786" h="284" extrusionOk="0">
                  <a:moveTo>
                    <a:pt x="22" y="1"/>
                  </a:moveTo>
                  <a:cubicBezTo>
                    <a:pt x="18" y="1"/>
                    <a:pt x="13" y="3"/>
                    <a:pt x="9" y="7"/>
                  </a:cubicBezTo>
                  <a:cubicBezTo>
                    <a:pt x="0" y="7"/>
                    <a:pt x="0" y="25"/>
                    <a:pt x="0" y="34"/>
                  </a:cubicBezTo>
                  <a:cubicBezTo>
                    <a:pt x="54" y="88"/>
                    <a:pt x="107" y="132"/>
                    <a:pt x="170" y="168"/>
                  </a:cubicBezTo>
                  <a:cubicBezTo>
                    <a:pt x="303" y="248"/>
                    <a:pt x="464" y="284"/>
                    <a:pt x="625" y="284"/>
                  </a:cubicBezTo>
                  <a:cubicBezTo>
                    <a:pt x="669" y="284"/>
                    <a:pt x="723" y="284"/>
                    <a:pt x="767" y="275"/>
                  </a:cubicBezTo>
                  <a:cubicBezTo>
                    <a:pt x="776" y="275"/>
                    <a:pt x="785" y="266"/>
                    <a:pt x="785" y="257"/>
                  </a:cubicBezTo>
                  <a:cubicBezTo>
                    <a:pt x="785" y="248"/>
                    <a:pt x="776" y="239"/>
                    <a:pt x="758" y="239"/>
                  </a:cubicBezTo>
                  <a:cubicBezTo>
                    <a:pt x="713" y="248"/>
                    <a:pt x="667" y="252"/>
                    <a:pt x="621" y="252"/>
                  </a:cubicBezTo>
                  <a:cubicBezTo>
                    <a:pt x="469" y="252"/>
                    <a:pt x="318" y="208"/>
                    <a:pt x="187" y="132"/>
                  </a:cubicBezTo>
                  <a:cubicBezTo>
                    <a:pt x="125" y="97"/>
                    <a:pt x="80" y="61"/>
                    <a:pt x="36" y="7"/>
                  </a:cubicBezTo>
                  <a:cubicBezTo>
                    <a:pt x="31"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7068189" y="2303103"/>
              <a:ext cx="10426" cy="38345"/>
            </a:xfrm>
            <a:custGeom>
              <a:avLst/>
              <a:gdLst/>
              <a:ahLst/>
              <a:cxnLst/>
              <a:rect l="l" t="t" r="r" b="b"/>
              <a:pathLst>
                <a:path w="90" h="331" extrusionOk="0">
                  <a:moveTo>
                    <a:pt x="10" y="0"/>
                  </a:moveTo>
                  <a:cubicBezTo>
                    <a:pt x="1" y="0"/>
                    <a:pt x="1" y="9"/>
                    <a:pt x="1" y="18"/>
                  </a:cubicBezTo>
                  <a:cubicBezTo>
                    <a:pt x="10" y="90"/>
                    <a:pt x="36" y="223"/>
                    <a:pt x="45" y="259"/>
                  </a:cubicBezTo>
                  <a:lnTo>
                    <a:pt x="27" y="295"/>
                  </a:lnTo>
                  <a:cubicBezTo>
                    <a:pt x="19" y="304"/>
                    <a:pt x="19" y="322"/>
                    <a:pt x="27" y="322"/>
                  </a:cubicBezTo>
                  <a:cubicBezTo>
                    <a:pt x="36" y="330"/>
                    <a:pt x="36" y="330"/>
                    <a:pt x="36" y="330"/>
                  </a:cubicBezTo>
                  <a:cubicBezTo>
                    <a:pt x="45" y="330"/>
                    <a:pt x="54" y="322"/>
                    <a:pt x="54" y="322"/>
                  </a:cubicBezTo>
                  <a:lnTo>
                    <a:pt x="81" y="277"/>
                  </a:lnTo>
                  <a:cubicBezTo>
                    <a:pt x="81" y="268"/>
                    <a:pt x="90" y="268"/>
                    <a:pt x="81" y="259"/>
                  </a:cubicBezTo>
                  <a:cubicBezTo>
                    <a:pt x="81" y="259"/>
                    <a:pt x="54" y="99"/>
                    <a:pt x="36" y="18"/>
                  </a:cubicBezTo>
                  <a:cubicBezTo>
                    <a:pt x="36" y="0"/>
                    <a:pt x="27" y="0"/>
                    <a:pt x="10"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6858395" y="1911319"/>
              <a:ext cx="137624" cy="169713"/>
            </a:xfrm>
            <a:custGeom>
              <a:avLst/>
              <a:gdLst/>
              <a:ahLst/>
              <a:cxnLst/>
              <a:rect l="l" t="t" r="r" b="b"/>
              <a:pathLst>
                <a:path w="1188" h="1465" extrusionOk="0">
                  <a:moveTo>
                    <a:pt x="581" y="28"/>
                  </a:moveTo>
                  <a:cubicBezTo>
                    <a:pt x="697" y="28"/>
                    <a:pt x="804" y="73"/>
                    <a:pt x="902" y="162"/>
                  </a:cubicBezTo>
                  <a:cubicBezTo>
                    <a:pt x="1044" y="287"/>
                    <a:pt x="1134" y="483"/>
                    <a:pt x="1143" y="706"/>
                  </a:cubicBezTo>
                  <a:cubicBezTo>
                    <a:pt x="1160" y="1099"/>
                    <a:pt x="937" y="1420"/>
                    <a:pt x="634" y="1438"/>
                  </a:cubicBezTo>
                  <a:cubicBezTo>
                    <a:pt x="624" y="1438"/>
                    <a:pt x="613" y="1439"/>
                    <a:pt x="603" y="1439"/>
                  </a:cubicBezTo>
                  <a:cubicBezTo>
                    <a:pt x="490" y="1439"/>
                    <a:pt x="385" y="1394"/>
                    <a:pt x="295" y="1313"/>
                  </a:cubicBezTo>
                  <a:cubicBezTo>
                    <a:pt x="152" y="1179"/>
                    <a:pt x="63" y="983"/>
                    <a:pt x="54" y="760"/>
                  </a:cubicBezTo>
                  <a:cubicBezTo>
                    <a:pt x="27" y="376"/>
                    <a:pt x="259" y="46"/>
                    <a:pt x="563" y="28"/>
                  </a:cubicBezTo>
                  <a:close/>
                  <a:moveTo>
                    <a:pt x="594" y="0"/>
                  </a:moveTo>
                  <a:cubicBezTo>
                    <a:pt x="584" y="0"/>
                    <a:pt x="573" y="1"/>
                    <a:pt x="563" y="1"/>
                  </a:cubicBezTo>
                  <a:cubicBezTo>
                    <a:pt x="242" y="19"/>
                    <a:pt x="1" y="358"/>
                    <a:pt x="19" y="760"/>
                  </a:cubicBezTo>
                  <a:cubicBezTo>
                    <a:pt x="36" y="992"/>
                    <a:pt x="126" y="1197"/>
                    <a:pt x="268" y="1331"/>
                  </a:cubicBezTo>
                  <a:cubicBezTo>
                    <a:pt x="375" y="1420"/>
                    <a:pt x="491" y="1464"/>
                    <a:pt x="607" y="1464"/>
                  </a:cubicBezTo>
                  <a:lnTo>
                    <a:pt x="634" y="1464"/>
                  </a:lnTo>
                  <a:cubicBezTo>
                    <a:pt x="946" y="1447"/>
                    <a:pt x="1187" y="1108"/>
                    <a:pt x="1169" y="706"/>
                  </a:cubicBezTo>
                  <a:cubicBezTo>
                    <a:pt x="1160" y="474"/>
                    <a:pt x="1071" y="269"/>
                    <a:pt x="920" y="135"/>
                  </a:cubicBezTo>
                  <a:cubicBezTo>
                    <a:pt x="821" y="45"/>
                    <a:pt x="70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7012352" y="1894869"/>
              <a:ext cx="136581" cy="170640"/>
            </a:xfrm>
            <a:custGeom>
              <a:avLst/>
              <a:gdLst/>
              <a:ahLst/>
              <a:cxnLst/>
              <a:rect l="l" t="t" r="r" b="b"/>
              <a:pathLst>
                <a:path w="1179" h="1473" extrusionOk="0">
                  <a:moveTo>
                    <a:pt x="588" y="36"/>
                  </a:moveTo>
                  <a:cubicBezTo>
                    <a:pt x="872" y="36"/>
                    <a:pt x="1125" y="333"/>
                    <a:pt x="1143" y="705"/>
                  </a:cubicBezTo>
                  <a:cubicBezTo>
                    <a:pt x="1152" y="902"/>
                    <a:pt x="1098" y="1080"/>
                    <a:pt x="1009" y="1214"/>
                  </a:cubicBezTo>
                  <a:cubicBezTo>
                    <a:pt x="911" y="1357"/>
                    <a:pt x="777" y="1437"/>
                    <a:pt x="634" y="1446"/>
                  </a:cubicBezTo>
                  <a:cubicBezTo>
                    <a:pt x="483" y="1446"/>
                    <a:pt x="349" y="1383"/>
                    <a:pt x="233" y="1258"/>
                  </a:cubicBezTo>
                  <a:cubicBezTo>
                    <a:pt x="126" y="1134"/>
                    <a:pt x="63" y="955"/>
                    <a:pt x="46" y="768"/>
                  </a:cubicBezTo>
                  <a:cubicBezTo>
                    <a:pt x="28" y="375"/>
                    <a:pt x="260" y="45"/>
                    <a:pt x="563" y="36"/>
                  </a:cubicBezTo>
                  <a:cubicBezTo>
                    <a:pt x="571" y="36"/>
                    <a:pt x="579" y="36"/>
                    <a:pt x="588" y="36"/>
                  </a:cubicBezTo>
                  <a:close/>
                  <a:moveTo>
                    <a:pt x="567" y="0"/>
                  </a:moveTo>
                  <a:cubicBezTo>
                    <a:pt x="563" y="0"/>
                    <a:pt x="559" y="0"/>
                    <a:pt x="554" y="1"/>
                  </a:cubicBezTo>
                  <a:cubicBezTo>
                    <a:pt x="242" y="18"/>
                    <a:pt x="1" y="366"/>
                    <a:pt x="19" y="768"/>
                  </a:cubicBezTo>
                  <a:cubicBezTo>
                    <a:pt x="28" y="964"/>
                    <a:pt x="99" y="1142"/>
                    <a:pt x="215" y="1276"/>
                  </a:cubicBezTo>
                  <a:cubicBezTo>
                    <a:pt x="322" y="1401"/>
                    <a:pt x="465" y="1473"/>
                    <a:pt x="608" y="1473"/>
                  </a:cubicBezTo>
                  <a:lnTo>
                    <a:pt x="634" y="1473"/>
                  </a:lnTo>
                  <a:cubicBezTo>
                    <a:pt x="786" y="1464"/>
                    <a:pt x="929" y="1383"/>
                    <a:pt x="1027" y="1232"/>
                  </a:cubicBezTo>
                  <a:cubicBezTo>
                    <a:pt x="1134" y="1089"/>
                    <a:pt x="1179" y="902"/>
                    <a:pt x="1170" y="705"/>
                  </a:cubicBezTo>
                  <a:cubicBezTo>
                    <a:pt x="1152" y="310"/>
                    <a:pt x="883"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6852256" y="3065358"/>
              <a:ext cx="242927" cy="152452"/>
            </a:xfrm>
            <a:custGeom>
              <a:avLst/>
              <a:gdLst/>
              <a:ahLst/>
              <a:cxnLst/>
              <a:rect l="l" t="t" r="r" b="b"/>
              <a:pathLst>
                <a:path w="2097" h="1316" extrusionOk="0">
                  <a:moveTo>
                    <a:pt x="40" y="1"/>
                  </a:moveTo>
                  <a:cubicBezTo>
                    <a:pt x="27" y="1"/>
                    <a:pt x="16" y="9"/>
                    <a:pt x="9" y="22"/>
                  </a:cubicBezTo>
                  <a:cubicBezTo>
                    <a:pt x="0" y="40"/>
                    <a:pt x="9" y="49"/>
                    <a:pt x="18" y="67"/>
                  </a:cubicBezTo>
                  <a:lnTo>
                    <a:pt x="2034" y="1307"/>
                  </a:lnTo>
                  <a:cubicBezTo>
                    <a:pt x="2043" y="1315"/>
                    <a:pt x="2052" y="1315"/>
                    <a:pt x="2052" y="1315"/>
                  </a:cubicBezTo>
                  <a:cubicBezTo>
                    <a:pt x="2070" y="1315"/>
                    <a:pt x="2079" y="1307"/>
                    <a:pt x="2088" y="1298"/>
                  </a:cubicBezTo>
                  <a:cubicBezTo>
                    <a:pt x="2097" y="1280"/>
                    <a:pt x="2088" y="1262"/>
                    <a:pt x="2070" y="1253"/>
                  </a:cubicBezTo>
                  <a:lnTo>
                    <a:pt x="54" y="4"/>
                  </a:lnTo>
                  <a:cubicBezTo>
                    <a:pt x="49" y="2"/>
                    <a:pt x="44"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6835690" y="3089917"/>
              <a:ext cx="136465" cy="81439"/>
            </a:xfrm>
            <a:custGeom>
              <a:avLst/>
              <a:gdLst/>
              <a:ahLst/>
              <a:cxnLst/>
              <a:rect l="l" t="t" r="r" b="b"/>
              <a:pathLst>
                <a:path w="1178" h="703" extrusionOk="0">
                  <a:moveTo>
                    <a:pt x="38" y="0"/>
                  </a:moveTo>
                  <a:cubicBezTo>
                    <a:pt x="26" y="0"/>
                    <a:pt x="15" y="5"/>
                    <a:pt x="9" y="15"/>
                  </a:cubicBezTo>
                  <a:cubicBezTo>
                    <a:pt x="0" y="33"/>
                    <a:pt x="9" y="51"/>
                    <a:pt x="27" y="60"/>
                  </a:cubicBezTo>
                  <a:lnTo>
                    <a:pt x="1116" y="702"/>
                  </a:lnTo>
                  <a:lnTo>
                    <a:pt x="1133" y="702"/>
                  </a:lnTo>
                  <a:cubicBezTo>
                    <a:pt x="1151" y="702"/>
                    <a:pt x="1160" y="702"/>
                    <a:pt x="1169" y="684"/>
                  </a:cubicBezTo>
                  <a:cubicBezTo>
                    <a:pt x="1178" y="675"/>
                    <a:pt x="1169" y="648"/>
                    <a:pt x="1151" y="640"/>
                  </a:cubicBezTo>
                  <a:lnTo>
                    <a:pt x="63" y="6"/>
                  </a:lnTo>
                  <a:cubicBezTo>
                    <a:pt x="55" y="2"/>
                    <a:pt x="47"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7527048" y="2610670"/>
              <a:ext cx="120015" cy="188596"/>
            </a:xfrm>
            <a:custGeom>
              <a:avLst/>
              <a:gdLst/>
              <a:ahLst/>
              <a:cxnLst/>
              <a:rect l="l" t="t" r="r" b="b"/>
              <a:pathLst>
                <a:path w="1036" h="1628" extrusionOk="0">
                  <a:moveTo>
                    <a:pt x="1002" y="0"/>
                  </a:moveTo>
                  <a:cubicBezTo>
                    <a:pt x="990" y="0"/>
                    <a:pt x="979" y="6"/>
                    <a:pt x="973" y="13"/>
                  </a:cubicBezTo>
                  <a:cubicBezTo>
                    <a:pt x="616" y="512"/>
                    <a:pt x="295" y="1039"/>
                    <a:pt x="10" y="1583"/>
                  </a:cubicBezTo>
                  <a:cubicBezTo>
                    <a:pt x="1" y="1601"/>
                    <a:pt x="1" y="1619"/>
                    <a:pt x="18" y="1627"/>
                  </a:cubicBezTo>
                  <a:lnTo>
                    <a:pt x="36" y="1627"/>
                  </a:lnTo>
                  <a:cubicBezTo>
                    <a:pt x="45" y="1627"/>
                    <a:pt x="63" y="1619"/>
                    <a:pt x="63" y="1610"/>
                  </a:cubicBezTo>
                  <a:cubicBezTo>
                    <a:pt x="349" y="1065"/>
                    <a:pt x="670" y="548"/>
                    <a:pt x="1027" y="57"/>
                  </a:cubicBezTo>
                  <a:cubicBezTo>
                    <a:pt x="1035" y="40"/>
                    <a:pt x="1035" y="22"/>
                    <a:pt x="1018" y="4"/>
                  </a:cubicBezTo>
                  <a:cubicBezTo>
                    <a:pt x="1012" y="1"/>
                    <a:pt x="1007"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6790163" y="3276194"/>
              <a:ext cx="183035" cy="173072"/>
            </a:xfrm>
            <a:custGeom>
              <a:avLst/>
              <a:gdLst/>
              <a:ahLst/>
              <a:cxnLst/>
              <a:rect l="l" t="t" r="r" b="b"/>
              <a:pathLst>
                <a:path w="1580" h="1494" extrusionOk="0">
                  <a:moveTo>
                    <a:pt x="670" y="40"/>
                  </a:moveTo>
                  <a:lnTo>
                    <a:pt x="1509" y="182"/>
                  </a:lnTo>
                  <a:cubicBezTo>
                    <a:pt x="1375" y="298"/>
                    <a:pt x="884" y="753"/>
                    <a:pt x="866" y="1458"/>
                  </a:cubicBezTo>
                  <a:lnTo>
                    <a:pt x="46" y="1458"/>
                  </a:lnTo>
                  <a:cubicBezTo>
                    <a:pt x="46" y="914"/>
                    <a:pt x="269" y="405"/>
                    <a:pt x="670" y="40"/>
                  </a:cubicBezTo>
                  <a:close/>
                  <a:moveTo>
                    <a:pt x="658" y="0"/>
                  </a:moveTo>
                  <a:cubicBezTo>
                    <a:pt x="655" y="0"/>
                    <a:pt x="649" y="4"/>
                    <a:pt x="643" y="4"/>
                  </a:cubicBezTo>
                  <a:cubicBezTo>
                    <a:pt x="233" y="379"/>
                    <a:pt x="1" y="914"/>
                    <a:pt x="10" y="1476"/>
                  </a:cubicBezTo>
                  <a:cubicBezTo>
                    <a:pt x="10" y="1485"/>
                    <a:pt x="19" y="1494"/>
                    <a:pt x="28" y="1494"/>
                  </a:cubicBezTo>
                  <a:lnTo>
                    <a:pt x="884" y="1494"/>
                  </a:lnTo>
                  <a:cubicBezTo>
                    <a:pt x="893" y="1494"/>
                    <a:pt x="902" y="1485"/>
                    <a:pt x="902" y="1476"/>
                  </a:cubicBezTo>
                  <a:cubicBezTo>
                    <a:pt x="920" y="673"/>
                    <a:pt x="1562" y="191"/>
                    <a:pt x="1571" y="191"/>
                  </a:cubicBezTo>
                  <a:cubicBezTo>
                    <a:pt x="1571" y="182"/>
                    <a:pt x="1580" y="173"/>
                    <a:pt x="1580" y="173"/>
                  </a:cubicBezTo>
                  <a:cubicBezTo>
                    <a:pt x="1571" y="165"/>
                    <a:pt x="1571" y="156"/>
                    <a:pt x="1562" y="156"/>
                  </a:cubicBezTo>
                  <a:lnTo>
                    <a:pt x="661" y="4"/>
                  </a:lnTo>
                  <a:cubicBezTo>
                    <a:pt x="661" y="1"/>
                    <a:pt x="660"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7324552" y="2894835"/>
              <a:ext cx="156159" cy="341627"/>
            </a:xfrm>
            <a:custGeom>
              <a:avLst/>
              <a:gdLst/>
              <a:ahLst/>
              <a:cxnLst/>
              <a:rect l="l" t="t" r="r" b="b"/>
              <a:pathLst>
                <a:path w="1348" h="2949" extrusionOk="0">
                  <a:moveTo>
                    <a:pt x="1321" y="0"/>
                  </a:moveTo>
                  <a:cubicBezTo>
                    <a:pt x="1315" y="0"/>
                    <a:pt x="1309" y="7"/>
                    <a:pt x="1303" y="13"/>
                  </a:cubicBezTo>
                  <a:lnTo>
                    <a:pt x="9" y="2921"/>
                  </a:lnTo>
                  <a:cubicBezTo>
                    <a:pt x="0" y="2930"/>
                    <a:pt x="9" y="2948"/>
                    <a:pt x="18" y="2948"/>
                  </a:cubicBezTo>
                  <a:lnTo>
                    <a:pt x="27" y="2948"/>
                  </a:lnTo>
                  <a:cubicBezTo>
                    <a:pt x="36" y="2948"/>
                    <a:pt x="36" y="2948"/>
                    <a:pt x="45" y="2939"/>
                  </a:cubicBezTo>
                  <a:lnTo>
                    <a:pt x="1338" y="31"/>
                  </a:lnTo>
                  <a:cubicBezTo>
                    <a:pt x="1347" y="22"/>
                    <a:pt x="1338" y="4"/>
                    <a:pt x="1329" y="4"/>
                  </a:cubicBezTo>
                  <a:cubicBezTo>
                    <a:pt x="1327" y="2"/>
                    <a:pt x="1324"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6567974" y="3250940"/>
              <a:ext cx="300849" cy="29888"/>
            </a:xfrm>
            <a:custGeom>
              <a:avLst/>
              <a:gdLst/>
              <a:ahLst/>
              <a:cxnLst/>
              <a:rect l="l" t="t" r="r" b="b"/>
              <a:pathLst>
                <a:path w="2597" h="258" extrusionOk="0">
                  <a:moveTo>
                    <a:pt x="784" y="1"/>
                  </a:moveTo>
                  <a:cubicBezTo>
                    <a:pt x="491" y="1"/>
                    <a:pt x="218" y="29"/>
                    <a:pt x="19" y="106"/>
                  </a:cubicBezTo>
                  <a:cubicBezTo>
                    <a:pt x="10" y="106"/>
                    <a:pt x="1" y="124"/>
                    <a:pt x="10" y="133"/>
                  </a:cubicBezTo>
                  <a:cubicBezTo>
                    <a:pt x="10" y="142"/>
                    <a:pt x="28" y="142"/>
                    <a:pt x="37" y="142"/>
                  </a:cubicBezTo>
                  <a:cubicBezTo>
                    <a:pt x="227" y="69"/>
                    <a:pt x="493" y="42"/>
                    <a:pt x="781" y="42"/>
                  </a:cubicBezTo>
                  <a:cubicBezTo>
                    <a:pt x="1583" y="42"/>
                    <a:pt x="2557" y="251"/>
                    <a:pt x="2570" y="258"/>
                  </a:cubicBezTo>
                  <a:lnTo>
                    <a:pt x="2579" y="258"/>
                  </a:lnTo>
                  <a:cubicBezTo>
                    <a:pt x="2588" y="258"/>
                    <a:pt x="2597" y="249"/>
                    <a:pt x="2597" y="240"/>
                  </a:cubicBezTo>
                  <a:cubicBezTo>
                    <a:pt x="2597" y="231"/>
                    <a:pt x="2588" y="222"/>
                    <a:pt x="2579" y="222"/>
                  </a:cubicBezTo>
                  <a:cubicBezTo>
                    <a:pt x="2527" y="209"/>
                    <a:pt x="1580"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7284238" y="2965732"/>
              <a:ext cx="164384" cy="255207"/>
            </a:xfrm>
            <a:custGeom>
              <a:avLst/>
              <a:gdLst/>
              <a:ahLst/>
              <a:cxnLst/>
              <a:rect l="l" t="t" r="r" b="b"/>
              <a:pathLst>
                <a:path w="1419" h="2203" extrusionOk="0">
                  <a:moveTo>
                    <a:pt x="1396" y="1"/>
                  </a:moveTo>
                  <a:cubicBezTo>
                    <a:pt x="1392" y="1"/>
                    <a:pt x="1387" y="3"/>
                    <a:pt x="1383" y="8"/>
                  </a:cubicBezTo>
                  <a:lnTo>
                    <a:pt x="0" y="1622"/>
                  </a:lnTo>
                  <a:cubicBezTo>
                    <a:pt x="0" y="1622"/>
                    <a:pt x="0" y="1631"/>
                    <a:pt x="0" y="1631"/>
                  </a:cubicBezTo>
                  <a:lnTo>
                    <a:pt x="18" y="2184"/>
                  </a:lnTo>
                  <a:cubicBezTo>
                    <a:pt x="18" y="2193"/>
                    <a:pt x="27" y="2202"/>
                    <a:pt x="36" y="2202"/>
                  </a:cubicBezTo>
                  <a:cubicBezTo>
                    <a:pt x="45" y="2202"/>
                    <a:pt x="54" y="2193"/>
                    <a:pt x="54" y="2184"/>
                  </a:cubicBezTo>
                  <a:lnTo>
                    <a:pt x="36" y="1640"/>
                  </a:lnTo>
                  <a:lnTo>
                    <a:pt x="1410" y="34"/>
                  </a:lnTo>
                  <a:cubicBezTo>
                    <a:pt x="1419" y="26"/>
                    <a:pt x="1419" y="17"/>
                    <a:pt x="1410" y="8"/>
                  </a:cubicBezTo>
                  <a:cubicBezTo>
                    <a:pt x="1405" y="3"/>
                    <a:pt x="1401" y="1"/>
                    <a:pt x="1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6983507" y="2672067"/>
              <a:ext cx="91054" cy="204698"/>
            </a:xfrm>
            <a:custGeom>
              <a:avLst/>
              <a:gdLst/>
              <a:ahLst/>
              <a:cxnLst/>
              <a:rect l="l" t="t" r="r" b="b"/>
              <a:pathLst>
                <a:path w="786" h="1767" extrusionOk="0">
                  <a:moveTo>
                    <a:pt x="776" y="0"/>
                  </a:moveTo>
                  <a:cubicBezTo>
                    <a:pt x="767" y="0"/>
                    <a:pt x="758" y="0"/>
                    <a:pt x="750" y="9"/>
                  </a:cubicBezTo>
                  <a:cubicBezTo>
                    <a:pt x="312" y="634"/>
                    <a:pt x="9" y="1731"/>
                    <a:pt x="0" y="1749"/>
                  </a:cubicBezTo>
                  <a:cubicBezTo>
                    <a:pt x="0" y="1758"/>
                    <a:pt x="9" y="1767"/>
                    <a:pt x="18" y="1767"/>
                  </a:cubicBezTo>
                  <a:cubicBezTo>
                    <a:pt x="27" y="1767"/>
                    <a:pt x="36" y="1767"/>
                    <a:pt x="36" y="1758"/>
                  </a:cubicBezTo>
                  <a:cubicBezTo>
                    <a:pt x="45" y="1740"/>
                    <a:pt x="348" y="651"/>
                    <a:pt x="776" y="27"/>
                  </a:cubicBezTo>
                  <a:cubicBezTo>
                    <a:pt x="785" y="18"/>
                    <a:pt x="785" y="9"/>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6676520" y="3458533"/>
              <a:ext cx="696692" cy="316257"/>
            </a:xfrm>
            <a:custGeom>
              <a:avLst/>
              <a:gdLst/>
              <a:ahLst/>
              <a:cxnLst/>
              <a:rect l="l" t="t" r="r" b="b"/>
              <a:pathLst>
                <a:path w="6014" h="2730" extrusionOk="0">
                  <a:moveTo>
                    <a:pt x="340" y="0"/>
                  </a:moveTo>
                  <a:cubicBezTo>
                    <a:pt x="331" y="0"/>
                    <a:pt x="322" y="9"/>
                    <a:pt x="322" y="18"/>
                  </a:cubicBezTo>
                  <a:lnTo>
                    <a:pt x="1" y="1793"/>
                  </a:lnTo>
                  <a:cubicBezTo>
                    <a:pt x="1" y="1802"/>
                    <a:pt x="1" y="1802"/>
                    <a:pt x="10" y="1811"/>
                  </a:cubicBezTo>
                  <a:cubicBezTo>
                    <a:pt x="18" y="1820"/>
                    <a:pt x="848" y="2311"/>
                    <a:pt x="1990" y="2569"/>
                  </a:cubicBezTo>
                  <a:cubicBezTo>
                    <a:pt x="2383" y="2659"/>
                    <a:pt x="2846" y="2730"/>
                    <a:pt x="3346" y="2730"/>
                  </a:cubicBezTo>
                  <a:cubicBezTo>
                    <a:pt x="4185" y="2730"/>
                    <a:pt x="5121" y="2534"/>
                    <a:pt x="5996" y="1927"/>
                  </a:cubicBezTo>
                  <a:cubicBezTo>
                    <a:pt x="6004" y="1927"/>
                    <a:pt x="6013" y="1918"/>
                    <a:pt x="6004" y="1909"/>
                  </a:cubicBezTo>
                  <a:lnTo>
                    <a:pt x="5344" y="196"/>
                  </a:lnTo>
                  <a:cubicBezTo>
                    <a:pt x="5335" y="178"/>
                    <a:pt x="5326" y="178"/>
                    <a:pt x="5318" y="178"/>
                  </a:cubicBezTo>
                  <a:cubicBezTo>
                    <a:pt x="5309" y="187"/>
                    <a:pt x="5300" y="196"/>
                    <a:pt x="5309" y="205"/>
                  </a:cubicBezTo>
                  <a:lnTo>
                    <a:pt x="5969" y="1909"/>
                  </a:lnTo>
                  <a:cubicBezTo>
                    <a:pt x="5103" y="2501"/>
                    <a:pt x="4177" y="2691"/>
                    <a:pt x="3348" y="2691"/>
                  </a:cubicBezTo>
                  <a:cubicBezTo>
                    <a:pt x="2853" y="2691"/>
                    <a:pt x="2392" y="2624"/>
                    <a:pt x="1999" y="2534"/>
                  </a:cubicBezTo>
                  <a:cubicBezTo>
                    <a:pt x="928" y="2293"/>
                    <a:pt x="143" y="1847"/>
                    <a:pt x="36" y="1784"/>
                  </a:cubicBezTo>
                  <a:lnTo>
                    <a:pt x="357" y="27"/>
                  </a:lnTo>
                  <a:cubicBezTo>
                    <a:pt x="357"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6631109" y="2646234"/>
              <a:ext cx="115845" cy="613979"/>
            </a:xfrm>
            <a:custGeom>
              <a:avLst/>
              <a:gdLst/>
              <a:ahLst/>
              <a:cxnLst/>
              <a:rect l="l" t="t" r="r" b="b"/>
              <a:pathLst>
                <a:path w="1000" h="5300" extrusionOk="0">
                  <a:moveTo>
                    <a:pt x="928" y="0"/>
                  </a:moveTo>
                  <a:cubicBezTo>
                    <a:pt x="919" y="0"/>
                    <a:pt x="910" y="9"/>
                    <a:pt x="910" y="18"/>
                  </a:cubicBezTo>
                  <a:lnTo>
                    <a:pt x="785" y="1740"/>
                  </a:lnTo>
                  <a:cubicBezTo>
                    <a:pt x="732" y="1829"/>
                    <a:pt x="0" y="3114"/>
                    <a:pt x="910" y="4104"/>
                  </a:cubicBezTo>
                  <a:lnTo>
                    <a:pt x="955" y="5281"/>
                  </a:lnTo>
                  <a:cubicBezTo>
                    <a:pt x="955" y="5290"/>
                    <a:pt x="964" y="5299"/>
                    <a:pt x="972" y="5299"/>
                  </a:cubicBezTo>
                  <a:lnTo>
                    <a:pt x="981" y="5299"/>
                  </a:lnTo>
                  <a:cubicBezTo>
                    <a:pt x="990" y="5299"/>
                    <a:pt x="999" y="5290"/>
                    <a:pt x="999" y="5281"/>
                  </a:cubicBezTo>
                  <a:lnTo>
                    <a:pt x="946" y="4095"/>
                  </a:lnTo>
                  <a:cubicBezTo>
                    <a:pt x="946" y="4095"/>
                    <a:pt x="946" y="4086"/>
                    <a:pt x="946" y="4086"/>
                  </a:cubicBezTo>
                  <a:cubicBezTo>
                    <a:pt x="18" y="3087"/>
                    <a:pt x="812" y="1775"/>
                    <a:pt x="812" y="1758"/>
                  </a:cubicBezTo>
                  <a:cubicBezTo>
                    <a:pt x="821" y="1758"/>
                    <a:pt x="821" y="1749"/>
                    <a:pt x="821" y="1749"/>
                  </a:cubicBezTo>
                  <a:lnTo>
                    <a:pt x="946" y="27"/>
                  </a:lnTo>
                  <a:cubicBezTo>
                    <a:pt x="955" y="9"/>
                    <a:pt x="946"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7127154" y="2338204"/>
              <a:ext cx="233659" cy="414609"/>
            </a:xfrm>
            <a:custGeom>
              <a:avLst/>
              <a:gdLst/>
              <a:ahLst/>
              <a:cxnLst/>
              <a:rect l="l" t="t" r="r" b="b"/>
              <a:pathLst>
                <a:path w="2017" h="3579" extrusionOk="0">
                  <a:moveTo>
                    <a:pt x="1356" y="1"/>
                  </a:moveTo>
                  <a:cubicBezTo>
                    <a:pt x="1347" y="1"/>
                    <a:pt x="1338" y="10"/>
                    <a:pt x="1338" y="19"/>
                  </a:cubicBezTo>
                  <a:cubicBezTo>
                    <a:pt x="1115" y="1196"/>
                    <a:pt x="18" y="1945"/>
                    <a:pt x="9" y="1954"/>
                  </a:cubicBezTo>
                  <a:cubicBezTo>
                    <a:pt x="0" y="1954"/>
                    <a:pt x="0" y="1972"/>
                    <a:pt x="0" y="1981"/>
                  </a:cubicBezTo>
                  <a:cubicBezTo>
                    <a:pt x="5" y="1986"/>
                    <a:pt x="9" y="1988"/>
                    <a:pt x="14" y="1988"/>
                  </a:cubicBezTo>
                  <a:cubicBezTo>
                    <a:pt x="18" y="1988"/>
                    <a:pt x="22" y="1986"/>
                    <a:pt x="27" y="1981"/>
                  </a:cubicBezTo>
                  <a:cubicBezTo>
                    <a:pt x="45" y="1981"/>
                    <a:pt x="1124" y="1232"/>
                    <a:pt x="1374" y="54"/>
                  </a:cubicBezTo>
                  <a:cubicBezTo>
                    <a:pt x="1454" y="143"/>
                    <a:pt x="1740" y="456"/>
                    <a:pt x="1811" y="830"/>
                  </a:cubicBezTo>
                  <a:cubicBezTo>
                    <a:pt x="1883" y="1241"/>
                    <a:pt x="1963" y="1749"/>
                    <a:pt x="1972" y="1812"/>
                  </a:cubicBezTo>
                  <a:lnTo>
                    <a:pt x="1124" y="3507"/>
                  </a:lnTo>
                  <a:cubicBezTo>
                    <a:pt x="1035" y="3284"/>
                    <a:pt x="598" y="2240"/>
                    <a:pt x="179" y="2142"/>
                  </a:cubicBezTo>
                  <a:cubicBezTo>
                    <a:pt x="176" y="2139"/>
                    <a:pt x="173" y="2138"/>
                    <a:pt x="171" y="2138"/>
                  </a:cubicBezTo>
                  <a:cubicBezTo>
                    <a:pt x="165" y="2138"/>
                    <a:pt x="161" y="2144"/>
                    <a:pt x="161" y="2151"/>
                  </a:cubicBezTo>
                  <a:cubicBezTo>
                    <a:pt x="152" y="2160"/>
                    <a:pt x="161" y="2177"/>
                    <a:pt x="170" y="2177"/>
                  </a:cubicBezTo>
                  <a:cubicBezTo>
                    <a:pt x="607" y="2284"/>
                    <a:pt x="1106" y="3551"/>
                    <a:pt x="1106" y="3560"/>
                  </a:cubicBezTo>
                  <a:cubicBezTo>
                    <a:pt x="1115" y="3569"/>
                    <a:pt x="1115" y="3578"/>
                    <a:pt x="1124" y="3578"/>
                  </a:cubicBezTo>
                  <a:cubicBezTo>
                    <a:pt x="1133" y="3578"/>
                    <a:pt x="1142" y="3569"/>
                    <a:pt x="1142" y="3560"/>
                  </a:cubicBezTo>
                  <a:lnTo>
                    <a:pt x="2007" y="1821"/>
                  </a:lnTo>
                  <a:cubicBezTo>
                    <a:pt x="2016" y="1821"/>
                    <a:pt x="2016" y="1812"/>
                    <a:pt x="2016" y="1812"/>
                  </a:cubicBezTo>
                  <a:cubicBezTo>
                    <a:pt x="2016" y="1803"/>
                    <a:pt x="1927" y="1259"/>
                    <a:pt x="1847" y="821"/>
                  </a:cubicBezTo>
                  <a:cubicBezTo>
                    <a:pt x="1767" y="375"/>
                    <a:pt x="1374" y="10"/>
                    <a:pt x="1374" y="10"/>
                  </a:cubicBezTo>
                  <a:cubicBezTo>
                    <a:pt x="1365" y="1"/>
                    <a:pt x="1356" y="1"/>
                    <a:pt x="1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6900794" y="2331253"/>
              <a:ext cx="177822" cy="332591"/>
            </a:xfrm>
            <a:custGeom>
              <a:avLst/>
              <a:gdLst/>
              <a:ahLst/>
              <a:cxnLst/>
              <a:rect l="l" t="t" r="r" b="b"/>
              <a:pathLst>
                <a:path w="1535" h="2871" extrusionOk="0">
                  <a:moveTo>
                    <a:pt x="1437" y="87"/>
                  </a:moveTo>
                  <a:lnTo>
                    <a:pt x="1437" y="87"/>
                  </a:lnTo>
                  <a:cubicBezTo>
                    <a:pt x="1321" y="266"/>
                    <a:pt x="1062" y="792"/>
                    <a:pt x="1169" y="1791"/>
                  </a:cubicBezTo>
                  <a:cubicBezTo>
                    <a:pt x="1071" y="1845"/>
                    <a:pt x="384" y="2282"/>
                    <a:pt x="72" y="2737"/>
                  </a:cubicBezTo>
                  <a:cubicBezTo>
                    <a:pt x="188" y="2273"/>
                    <a:pt x="652" y="596"/>
                    <a:pt x="1437" y="87"/>
                  </a:cubicBezTo>
                  <a:close/>
                  <a:moveTo>
                    <a:pt x="1513" y="0"/>
                  </a:moveTo>
                  <a:cubicBezTo>
                    <a:pt x="1508" y="0"/>
                    <a:pt x="1504" y="3"/>
                    <a:pt x="1499" y="7"/>
                  </a:cubicBezTo>
                  <a:cubicBezTo>
                    <a:pt x="527" y="516"/>
                    <a:pt x="27" y="2755"/>
                    <a:pt x="9" y="2844"/>
                  </a:cubicBezTo>
                  <a:cubicBezTo>
                    <a:pt x="0" y="2853"/>
                    <a:pt x="9" y="2862"/>
                    <a:pt x="18" y="2871"/>
                  </a:cubicBezTo>
                  <a:lnTo>
                    <a:pt x="27" y="2871"/>
                  </a:lnTo>
                  <a:cubicBezTo>
                    <a:pt x="36" y="2871"/>
                    <a:pt x="36" y="2862"/>
                    <a:pt x="45" y="2862"/>
                  </a:cubicBezTo>
                  <a:cubicBezTo>
                    <a:pt x="313" y="2353"/>
                    <a:pt x="1187" y="1818"/>
                    <a:pt x="1196" y="1818"/>
                  </a:cubicBezTo>
                  <a:cubicBezTo>
                    <a:pt x="1205" y="1809"/>
                    <a:pt x="1205" y="1800"/>
                    <a:pt x="1205" y="1791"/>
                  </a:cubicBezTo>
                  <a:cubicBezTo>
                    <a:pt x="1071" y="551"/>
                    <a:pt x="1517" y="43"/>
                    <a:pt x="1526" y="34"/>
                  </a:cubicBezTo>
                  <a:cubicBezTo>
                    <a:pt x="1535" y="25"/>
                    <a:pt x="1535" y="16"/>
                    <a:pt x="1526" y="7"/>
                  </a:cubicBezTo>
                  <a:cubicBezTo>
                    <a:pt x="1521" y="3"/>
                    <a:pt x="1517"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6989647" y="1978624"/>
              <a:ext cx="28034" cy="3128"/>
            </a:xfrm>
            <a:custGeom>
              <a:avLst/>
              <a:gdLst/>
              <a:ahLst/>
              <a:cxnLst/>
              <a:rect l="l" t="t" r="r" b="b"/>
              <a:pathLst>
                <a:path w="242" h="27" extrusionOk="0">
                  <a:moveTo>
                    <a:pt x="10" y="0"/>
                  </a:moveTo>
                  <a:cubicBezTo>
                    <a:pt x="1" y="0"/>
                    <a:pt x="1" y="9"/>
                    <a:pt x="1" y="18"/>
                  </a:cubicBezTo>
                  <a:cubicBezTo>
                    <a:pt x="1" y="27"/>
                    <a:pt x="1" y="27"/>
                    <a:pt x="10" y="27"/>
                  </a:cubicBezTo>
                  <a:lnTo>
                    <a:pt x="233" y="27"/>
                  </a:lnTo>
                  <a:cubicBezTo>
                    <a:pt x="242" y="27"/>
                    <a:pt x="242" y="27"/>
                    <a:pt x="242" y="18"/>
                  </a:cubicBezTo>
                  <a:cubicBezTo>
                    <a:pt x="242" y="9"/>
                    <a:pt x="24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6857353" y="2028205"/>
              <a:ext cx="219295" cy="306178"/>
            </a:xfrm>
            <a:custGeom>
              <a:avLst/>
              <a:gdLst/>
              <a:ahLst/>
              <a:cxnLst/>
              <a:rect l="l" t="t" r="r" b="b"/>
              <a:pathLst>
                <a:path w="1893" h="2643" extrusionOk="0">
                  <a:moveTo>
                    <a:pt x="420" y="0"/>
                  </a:moveTo>
                  <a:lnTo>
                    <a:pt x="420" y="0"/>
                  </a:lnTo>
                  <a:cubicBezTo>
                    <a:pt x="420" y="1"/>
                    <a:pt x="1" y="973"/>
                    <a:pt x="188" y="1838"/>
                  </a:cubicBezTo>
                  <a:cubicBezTo>
                    <a:pt x="352" y="2594"/>
                    <a:pt x="1531" y="2642"/>
                    <a:pt x="1825" y="2642"/>
                  </a:cubicBezTo>
                  <a:cubicBezTo>
                    <a:pt x="1868" y="2642"/>
                    <a:pt x="1892" y="2641"/>
                    <a:pt x="1892" y="2641"/>
                  </a:cubicBezTo>
                  <a:lnTo>
                    <a:pt x="1839" y="2391"/>
                  </a:lnTo>
                  <a:cubicBezTo>
                    <a:pt x="1839" y="2391"/>
                    <a:pt x="242" y="1624"/>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7005170" y="1692952"/>
              <a:ext cx="311160" cy="269224"/>
            </a:xfrm>
            <a:custGeom>
              <a:avLst/>
              <a:gdLst/>
              <a:ahLst/>
              <a:cxnLst/>
              <a:rect l="l" t="t" r="r" b="b"/>
              <a:pathLst>
                <a:path w="2686" h="2324" extrusionOk="0">
                  <a:moveTo>
                    <a:pt x="18" y="0"/>
                  </a:moveTo>
                  <a:cubicBezTo>
                    <a:pt x="15" y="0"/>
                    <a:pt x="12" y="1"/>
                    <a:pt x="9" y="4"/>
                  </a:cubicBezTo>
                  <a:cubicBezTo>
                    <a:pt x="0" y="4"/>
                    <a:pt x="0" y="13"/>
                    <a:pt x="0" y="22"/>
                  </a:cubicBezTo>
                  <a:cubicBezTo>
                    <a:pt x="9" y="40"/>
                    <a:pt x="794" y="2100"/>
                    <a:pt x="2668" y="2323"/>
                  </a:cubicBezTo>
                  <a:cubicBezTo>
                    <a:pt x="2677" y="2323"/>
                    <a:pt x="2686" y="2315"/>
                    <a:pt x="2686" y="2306"/>
                  </a:cubicBezTo>
                  <a:cubicBezTo>
                    <a:pt x="2686" y="2297"/>
                    <a:pt x="2686" y="2297"/>
                    <a:pt x="2677" y="2288"/>
                  </a:cubicBezTo>
                  <a:cubicBezTo>
                    <a:pt x="821" y="2074"/>
                    <a:pt x="36" y="31"/>
                    <a:pt x="27" y="4"/>
                  </a:cubicBezTo>
                  <a:cubicBezTo>
                    <a:pt x="27" y="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7053709" y="1980941"/>
              <a:ext cx="65221" cy="17377"/>
            </a:xfrm>
            <a:custGeom>
              <a:avLst/>
              <a:gdLst/>
              <a:ahLst/>
              <a:cxnLst/>
              <a:rect l="l" t="t" r="r" b="b"/>
              <a:pathLst>
                <a:path w="563" h="150" extrusionOk="0">
                  <a:moveTo>
                    <a:pt x="331" y="1"/>
                  </a:moveTo>
                  <a:cubicBezTo>
                    <a:pt x="107" y="1"/>
                    <a:pt x="8" y="116"/>
                    <a:pt x="1" y="123"/>
                  </a:cubicBezTo>
                  <a:cubicBezTo>
                    <a:pt x="1" y="132"/>
                    <a:pt x="1" y="141"/>
                    <a:pt x="10" y="150"/>
                  </a:cubicBezTo>
                  <a:lnTo>
                    <a:pt x="19" y="150"/>
                  </a:lnTo>
                  <a:cubicBezTo>
                    <a:pt x="28" y="150"/>
                    <a:pt x="28" y="150"/>
                    <a:pt x="36" y="141"/>
                  </a:cubicBezTo>
                  <a:cubicBezTo>
                    <a:pt x="36" y="141"/>
                    <a:pt x="128" y="39"/>
                    <a:pt x="331" y="39"/>
                  </a:cubicBezTo>
                  <a:cubicBezTo>
                    <a:pt x="390" y="39"/>
                    <a:pt x="458" y="47"/>
                    <a:pt x="536" y="69"/>
                  </a:cubicBezTo>
                  <a:cubicBezTo>
                    <a:pt x="541" y="72"/>
                    <a:pt x="546" y="73"/>
                    <a:pt x="549" y="73"/>
                  </a:cubicBezTo>
                  <a:cubicBezTo>
                    <a:pt x="558" y="73"/>
                    <a:pt x="563" y="67"/>
                    <a:pt x="563" y="60"/>
                  </a:cubicBezTo>
                  <a:cubicBezTo>
                    <a:pt x="563" y="52"/>
                    <a:pt x="563" y="43"/>
                    <a:pt x="554" y="34"/>
                  </a:cubicBezTo>
                  <a:cubicBezTo>
                    <a:pt x="469" y="10"/>
                    <a:pt x="39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6917360" y="1991251"/>
              <a:ext cx="60008" cy="18419"/>
            </a:xfrm>
            <a:custGeom>
              <a:avLst/>
              <a:gdLst/>
              <a:ahLst/>
              <a:cxnLst/>
              <a:rect l="l" t="t" r="r" b="b"/>
              <a:pathLst>
                <a:path w="518" h="159" extrusionOk="0">
                  <a:moveTo>
                    <a:pt x="174" y="1"/>
                  </a:moveTo>
                  <a:cubicBezTo>
                    <a:pt x="122" y="1"/>
                    <a:pt x="70" y="9"/>
                    <a:pt x="18" y="25"/>
                  </a:cubicBezTo>
                  <a:cubicBezTo>
                    <a:pt x="9" y="25"/>
                    <a:pt x="0" y="43"/>
                    <a:pt x="9" y="52"/>
                  </a:cubicBezTo>
                  <a:cubicBezTo>
                    <a:pt x="9" y="58"/>
                    <a:pt x="14" y="64"/>
                    <a:pt x="19" y="64"/>
                  </a:cubicBezTo>
                  <a:cubicBezTo>
                    <a:pt x="22" y="64"/>
                    <a:pt x="24" y="63"/>
                    <a:pt x="27" y="61"/>
                  </a:cubicBezTo>
                  <a:cubicBezTo>
                    <a:pt x="73" y="48"/>
                    <a:pt x="120" y="42"/>
                    <a:pt x="166" y="42"/>
                  </a:cubicBezTo>
                  <a:cubicBezTo>
                    <a:pt x="281" y="42"/>
                    <a:pt x="393" y="80"/>
                    <a:pt x="482" y="150"/>
                  </a:cubicBezTo>
                  <a:cubicBezTo>
                    <a:pt x="482" y="159"/>
                    <a:pt x="491" y="159"/>
                    <a:pt x="491" y="159"/>
                  </a:cubicBezTo>
                  <a:cubicBezTo>
                    <a:pt x="500" y="159"/>
                    <a:pt x="500" y="159"/>
                    <a:pt x="509" y="150"/>
                  </a:cubicBezTo>
                  <a:cubicBezTo>
                    <a:pt x="518" y="141"/>
                    <a:pt x="518" y="132"/>
                    <a:pt x="509" y="123"/>
                  </a:cubicBezTo>
                  <a:cubicBezTo>
                    <a:pt x="409" y="42"/>
                    <a:pt x="293"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7083712" y="1978624"/>
              <a:ext cx="25949" cy="43442"/>
            </a:xfrm>
            <a:custGeom>
              <a:avLst/>
              <a:gdLst/>
              <a:ahLst/>
              <a:cxnLst/>
              <a:rect l="l" t="t" r="r" b="b"/>
              <a:pathLst>
                <a:path w="224" h="375" extrusionOk="0">
                  <a:moveTo>
                    <a:pt x="116" y="0"/>
                  </a:moveTo>
                  <a:cubicBezTo>
                    <a:pt x="54" y="0"/>
                    <a:pt x="0" y="80"/>
                    <a:pt x="0" y="188"/>
                  </a:cubicBezTo>
                  <a:cubicBezTo>
                    <a:pt x="0" y="295"/>
                    <a:pt x="54" y="375"/>
                    <a:pt x="116" y="375"/>
                  </a:cubicBezTo>
                  <a:cubicBezTo>
                    <a:pt x="170" y="375"/>
                    <a:pt x="224" y="295"/>
                    <a:pt x="224" y="188"/>
                  </a:cubicBezTo>
                  <a:cubicBezTo>
                    <a:pt x="224" y="80"/>
                    <a:pt x="170"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6951418" y="1998202"/>
              <a:ext cx="20736" cy="36259"/>
            </a:xfrm>
            <a:custGeom>
              <a:avLst/>
              <a:gdLst/>
              <a:ahLst/>
              <a:cxnLst/>
              <a:rect l="l" t="t" r="r" b="b"/>
              <a:pathLst>
                <a:path w="179" h="313" extrusionOk="0">
                  <a:moveTo>
                    <a:pt x="90" y="1"/>
                  </a:moveTo>
                  <a:cubicBezTo>
                    <a:pt x="36" y="1"/>
                    <a:pt x="1" y="72"/>
                    <a:pt x="1" y="152"/>
                  </a:cubicBezTo>
                  <a:cubicBezTo>
                    <a:pt x="1" y="242"/>
                    <a:pt x="36" y="313"/>
                    <a:pt x="90" y="313"/>
                  </a:cubicBezTo>
                  <a:cubicBezTo>
                    <a:pt x="134" y="313"/>
                    <a:pt x="179" y="242"/>
                    <a:pt x="179" y="152"/>
                  </a:cubicBezTo>
                  <a:cubicBezTo>
                    <a:pt x="179" y="72"/>
                    <a:pt x="134"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7027875" y="1917922"/>
              <a:ext cx="83872" cy="26644"/>
            </a:xfrm>
            <a:custGeom>
              <a:avLst/>
              <a:gdLst/>
              <a:ahLst/>
              <a:cxnLst/>
              <a:rect l="l" t="t" r="r" b="b"/>
              <a:pathLst>
                <a:path w="724" h="230" extrusionOk="0">
                  <a:moveTo>
                    <a:pt x="468" y="1"/>
                  </a:moveTo>
                  <a:cubicBezTo>
                    <a:pt x="166" y="1"/>
                    <a:pt x="10" y="203"/>
                    <a:pt x="10" y="203"/>
                  </a:cubicBezTo>
                  <a:cubicBezTo>
                    <a:pt x="1" y="212"/>
                    <a:pt x="1" y="221"/>
                    <a:pt x="10" y="230"/>
                  </a:cubicBezTo>
                  <a:lnTo>
                    <a:pt x="36" y="230"/>
                  </a:lnTo>
                  <a:cubicBezTo>
                    <a:pt x="44" y="216"/>
                    <a:pt x="186" y="37"/>
                    <a:pt x="460" y="37"/>
                  </a:cubicBezTo>
                  <a:cubicBezTo>
                    <a:pt x="531" y="37"/>
                    <a:pt x="609" y="49"/>
                    <a:pt x="697" y="78"/>
                  </a:cubicBezTo>
                  <a:cubicBezTo>
                    <a:pt x="706" y="78"/>
                    <a:pt x="723" y="78"/>
                    <a:pt x="723" y="69"/>
                  </a:cubicBezTo>
                  <a:cubicBezTo>
                    <a:pt x="723" y="51"/>
                    <a:pt x="723" y="42"/>
                    <a:pt x="714" y="42"/>
                  </a:cubicBezTo>
                  <a:cubicBezTo>
                    <a:pt x="624" y="13"/>
                    <a:pt x="542"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6906934" y="1927073"/>
              <a:ext cx="56996" cy="17493"/>
            </a:xfrm>
            <a:custGeom>
              <a:avLst/>
              <a:gdLst/>
              <a:ahLst/>
              <a:cxnLst/>
              <a:rect l="l" t="t" r="r" b="b"/>
              <a:pathLst>
                <a:path w="492" h="151" extrusionOk="0">
                  <a:moveTo>
                    <a:pt x="200" y="1"/>
                  </a:moveTo>
                  <a:cubicBezTo>
                    <a:pt x="137" y="1"/>
                    <a:pt x="71" y="21"/>
                    <a:pt x="10" y="79"/>
                  </a:cubicBezTo>
                  <a:cubicBezTo>
                    <a:pt x="1" y="88"/>
                    <a:pt x="1" y="97"/>
                    <a:pt x="1" y="106"/>
                  </a:cubicBezTo>
                  <a:cubicBezTo>
                    <a:pt x="5" y="111"/>
                    <a:pt x="12" y="113"/>
                    <a:pt x="18" y="113"/>
                  </a:cubicBezTo>
                  <a:cubicBezTo>
                    <a:pt x="23" y="113"/>
                    <a:pt x="28" y="111"/>
                    <a:pt x="28" y="106"/>
                  </a:cubicBezTo>
                  <a:cubicBezTo>
                    <a:pt x="82" y="57"/>
                    <a:pt x="140" y="39"/>
                    <a:pt x="196" y="39"/>
                  </a:cubicBezTo>
                  <a:cubicBezTo>
                    <a:pt x="331" y="39"/>
                    <a:pt x="450" y="144"/>
                    <a:pt x="456" y="151"/>
                  </a:cubicBezTo>
                  <a:lnTo>
                    <a:pt x="483" y="151"/>
                  </a:lnTo>
                  <a:cubicBezTo>
                    <a:pt x="492" y="142"/>
                    <a:pt x="492" y="133"/>
                    <a:pt x="483" y="124"/>
                  </a:cubicBezTo>
                  <a:cubicBezTo>
                    <a:pt x="483" y="118"/>
                    <a:pt x="35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1"/>
          <p:cNvSpPr/>
          <p:nvPr/>
        </p:nvSpPr>
        <p:spPr>
          <a:xfrm>
            <a:off x="5116955" y="2952752"/>
            <a:ext cx="684744" cy="2190757"/>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3928779"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6"/>
          <p:cNvSpPr txBox="1">
            <a:spLocks noGrp="1"/>
          </p:cNvSpPr>
          <p:nvPr>
            <p:ph type="title"/>
          </p:nvPr>
        </p:nvSpPr>
        <p:spPr>
          <a:xfrm>
            <a:off x="720000" y="7775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Cài đặt</a:t>
            </a:r>
          </a:p>
        </p:txBody>
      </p:sp>
      <p:sp>
        <p:nvSpPr>
          <p:cNvPr id="805" name="Google Shape;805;p46"/>
          <p:cNvSpPr txBox="1"/>
          <p:nvPr/>
        </p:nvSpPr>
        <p:spPr>
          <a:xfrm>
            <a:off x="885450" y="2002675"/>
            <a:ext cx="1901100" cy="52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b="1">
                <a:solidFill>
                  <a:schemeClr val="dk1"/>
                </a:solidFill>
                <a:latin typeface="Chonburi" panose="00000500000000000000"/>
                <a:ea typeface="Chonburi" panose="00000500000000000000"/>
                <a:cs typeface="Chonburi" panose="00000500000000000000"/>
                <a:sym typeface="Chonburi" panose="00000500000000000000"/>
              </a:rPr>
              <a:t>MYSQL</a:t>
            </a:r>
          </a:p>
        </p:txBody>
      </p:sp>
      <p:sp>
        <p:nvSpPr>
          <p:cNvPr id="806" name="Google Shape;806;p46"/>
          <p:cNvSpPr txBox="1"/>
          <p:nvPr/>
        </p:nvSpPr>
        <p:spPr>
          <a:xfrm>
            <a:off x="873760" y="2723515"/>
            <a:ext cx="1856105" cy="75438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200"/>
              <a:buFont typeface="Maven Pro"/>
              <a:buNone/>
            </a:pPr>
            <a:r>
              <a:rPr lang="en-US" sz="1800">
                <a:solidFill>
                  <a:schemeClr val="dk1"/>
                </a:solidFill>
                <a:latin typeface="Maven Pro"/>
                <a:ea typeface="Maven Pro"/>
                <a:cs typeface="Maven Pro"/>
                <a:sym typeface="Maven Pro"/>
              </a:rPr>
              <a:t>Tải xuống gói cài đặt từ trang chủ của MYSQL và cài đặt theo hướng dẫn</a:t>
            </a:r>
          </a:p>
        </p:txBody>
      </p:sp>
      <p:sp>
        <p:nvSpPr>
          <p:cNvPr id="808" name="Google Shape;808;p46"/>
          <p:cNvSpPr txBox="1"/>
          <p:nvPr/>
        </p:nvSpPr>
        <p:spPr>
          <a:xfrm>
            <a:off x="3621463" y="2002675"/>
            <a:ext cx="1901100" cy="52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b="1">
                <a:solidFill>
                  <a:schemeClr val="dk1"/>
                </a:solidFill>
                <a:latin typeface="Chonburi" panose="00000500000000000000"/>
                <a:ea typeface="Chonburi" panose="00000500000000000000"/>
                <a:cs typeface="Chonburi" panose="00000500000000000000"/>
                <a:sym typeface="Chonburi" panose="00000500000000000000"/>
              </a:rPr>
              <a:t>MYSQLi</a:t>
            </a:r>
          </a:p>
        </p:txBody>
      </p:sp>
      <p:sp>
        <p:nvSpPr>
          <p:cNvPr id="809" name="Google Shape;809;p46"/>
          <p:cNvSpPr txBox="1"/>
          <p:nvPr/>
        </p:nvSpPr>
        <p:spPr>
          <a:xfrm>
            <a:off x="3593510" y="2723320"/>
            <a:ext cx="1901100" cy="754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200"/>
              <a:buFont typeface="Maven Pro"/>
              <a:buNone/>
            </a:pPr>
            <a:r>
              <a:rPr lang="en-US" sz="1800">
                <a:solidFill>
                  <a:schemeClr val="dk1"/>
                </a:solidFill>
                <a:latin typeface="Maven Pro"/>
                <a:ea typeface="Maven Pro"/>
                <a:cs typeface="Maven Pro"/>
                <a:sym typeface="Maven Pro"/>
              </a:rPr>
              <a:t>Được tích hợp vào PHP. Tuy nhiên, cần đảm bảo rằng MYSQLi đã được kích hoạt.</a:t>
            </a:r>
          </a:p>
        </p:txBody>
      </p:sp>
      <p:sp>
        <p:nvSpPr>
          <p:cNvPr id="811" name="Google Shape;811;p46"/>
          <p:cNvSpPr txBox="1"/>
          <p:nvPr/>
        </p:nvSpPr>
        <p:spPr>
          <a:xfrm>
            <a:off x="6357475" y="2002675"/>
            <a:ext cx="1901100" cy="52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b="1">
                <a:solidFill>
                  <a:schemeClr val="dk1"/>
                </a:solidFill>
                <a:latin typeface="Chonburi" panose="00000500000000000000"/>
                <a:ea typeface="Chonburi" panose="00000500000000000000"/>
                <a:cs typeface="Chonburi" panose="00000500000000000000"/>
                <a:sym typeface="Chonburi" panose="00000500000000000000"/>
              </a:rPr>
              <a:t>DPO</a:t>
            </a:r>
          </a:p>
        </p:txBody>
      </p:sp>
      <p:sp>
        <p:nvSpPr>
          <p:cNvPr id="812" name="Google Shape;812;p46"/>
          <p:cNvSpPr txBox="1"/>
          <p:nvPr/>
        </p:nvSpPr>
        <p:spPr>
          <a:xfrm>
            <a:off x="6358110" y="2723320"/>
            <a:ext cx="1901100" cy="754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200"/>
              <a:buFont typeface="Maven Pro"/>
              <a:buNone/>
            </a:pPr>
            <a:r>
              <a:rPr lang="en-US" sz="1800">
                <a:solidFill>
                  <a:schemeClr val="dk1"/>
                </a:solidFill>
                <a:latin typeface="Maven Pro"/>
                <a:ea typeface="Maven Pro"/>
                <a:cs typeface="Maven Pro"/>
                <a:sym typeface="Maven Pro"/>
              </a:rPr>
              <a:t>Đã được tích hợp và PHP. Hoặc có thể cài đặt bằng cách cập nhật file php.ini</a:t>
            </a:r>
          </a:p>
        </p:txBody>
      </p:sp>
      <p:cxnSp>
        <p:nvCxnSpPr>
          <p:cNvPr id="3" name="Straight Connector 2"/>
          <p:cNvCxnSpPr>
            <a:stCxn id="805" idx="3"/>
            <a:endCxn id="808" idx="1"/>
          </p:cNvCxnSpPr>
          <p:nvPr/>
        </p:nvCxnSpPr>
        <p:spPr>
          <a:xfrm>
            <a:off x="2786380" y="2266315"/>
            <a:ext cx="8350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Straight Connector 1"/>
          <p:cNvCxnSpPr>
            <a:stCxn id="808" idx="3"/>
            <a:endCxn id="811" idx="1"/>
          </p:cNvCxnSpPr>
          <p:nvPr/>
        </p:nvCxnSpPr>
        <p:spPr>
          <a:xfrm>
            <a:off x="5522595" y="2266315"/>
            <a:ext cx="835025"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4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So sánh MYSQLi và DPO</a:t>
            </a:r>
          </a:p>
        </p:txBody>
      </p:sp>
      <p:graphicFrame>
        <p:nvGraphicFramePr>
          <p:cNvPr id="780" name="Google Shape;780;p44"/>
          <p:cNvGraphicFramePr/>
          <p:nvPr/>
        </p:nvGraphicFramePr>
        <p:xfrm>
          <a:off x="719963" y="1262187"/>
          <a:ext cx="7762940" cy="3636645"/>
        </p:xfrm>
        <a:graphic>
          <a:graphicData uri="http://schemas.openxmlformats.org/drawingml/2006/table">
            <a:tbl>
              <a:tblPr>
                <a:noFill/>
                <a:tableStyleId>{5A84E57C-67D7-4FEE-B94F-19A5F948FA13}</a:tableStyleId>
              </a:tblPr>
              <a:tblGrid>
                <a:gridCol w="2335530">
                  <a:extLst>
                    <a:ext uri="{9D8B030D-6E8A-4147-A177-3AD203B41FA5}">
                      <a16:colId xmlns:a16="http://schemas.microsoft.com/office/drawing/2014/main" val="20000"/>
                    </a:ext>
                  </a:extLst>
                </a:gridCol>
                <a:gridCol w="2809875">
                  <a:extLst>
                    <a:ext uri="{9D8B030D-6E8A-4147-A177-3AD203B41FA5}">
                      <a16:colId xmlns:a16="http://schemas.microsoft.com/office/drawing/2014/main" val="20001"/>
                    </a:ext>
                  </a:extLst>
                </a:gridCol>
                <a:gridCol w="2617535">
                  <a:extLst>
                    <a:ext uri="{9D8B030D-6E8A-4147-A177-3AD203B41FA5}">
                      <a16:colId xmlns:a16="http://schemas.microsoft.com/office/drawing/2014/main" val="20002"/>
                    </a:ext>
                  </a:extLst>
                </a:gridCol>
              </a:tblGrid>
              <a:tr h="455050">
                <a:tc>
                  <a:txBody>
                    <a:bodyPr/>
                    <a:lstStyle/>
                    <a:p>
                      <a:pPr marL="0" lvl="0" indent="0" algn="l" rtl="0">
                        <a:spcBef>
                          <a:spcPts val="0"/>
                        </a:spcBef>
                        <a:spcAft>
                          <a:spcPts val="0"/>
                        </a:spcAft>
                        <a:buNone/>
                      </a:pPr>
                      <a:r>
                        <a:rPr lang="en-US" sz="1800" b="1">
                          <a:solidFill>
                            <a:schemeClr val="dk1"/>
                          </a:solidFill>
                          <a:latin typeface="Chonburi" panose="00000500000000000000"/>
                          <a:ea typeface="Chonburi" panose="00000500000000000000"/>
                          <a:cs typeface="Chonburi" panose="00000500000000000000"/>
                          <a:sym typeface="Chonburi" panose="00000500000000000000"/>
                        </a:rPr>
                        <a:t> </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ltLang="en-GB" sz="1800" b="1">
                          <a:solidFill>
                            <a:schemeClr val="dk1"/>
                          </a:solidFill>
                          <a:latin typeface="Chonburi" panose="00000500000000000000"/>
                          <a:ea typeface="Chonburi" panose="00000500000000000000"/>
                          <a:cs typeface="Chonburi" panose="00000500000000000000"/>
                          <a:sym typeface="Chonburi" panose="00000500000000000000"/>
                        </a:rPr>
                        <a:t>MYSQLi</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ltLang="en-GB" sz="1800" b="1">
                          <a:solidFill>
                            <a:schemeClr val="dk1"/>
                          </a:solidFill>
                          <a:latin typeface="Chonburi" panose="00000500000000000000"/>
                          <a:ea typeface="Chonburi" panose="00000500000000000000"/>
                          <a:cs typeface="Chonburi" panose="00000500000000000000"/>
                          <a:sym typeface="Chonburi" panose="00000500000000000000"/>
                        </a:rPr>
                        <a:t>DPO</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9300">
                <a:tc>
                  <a:txBody>
                    <a:bodyPr/>
                    <a:lstStyle/>
                    <a:p>
                      <a:pPr marL="0" lvl="0" indent="0" algn="l" rtl="0">
                        <a:spcBef>
                          <a:spcPts val="0"/>
                        </a:spcBef>
                        <a:spcAft>
                          <a:spcPts val="0"/>
                        </a:spcAft>
                        <a:buNone/>
                      </a:pPr>
                      <a:r>
                        <a:rPr lang="en-GB" sz="1800" b="1">
                          <a:solidFill>
                            <a:schemeClr val="dk1"/>
                          </a:solidFill>
                          <a:latin typeface="Chonburi" panose="00000500000000000000"/>
                          <a:ea typeface="Chonburi" panose="00000500000000000000"/>
                          <a:cs typeface="Chonburi" panose="00000500000000000000"/>
                          <a:sym typeface="Chonburi" panose="00000500000000000000"/>
                        </a:rPr>
                        <a:t>CSDL h</a:t>
                      </a:r>
                      <a:r>
                        <a:rPr lang="en-US" altLang="en-GB" sz="1800" b="1">
                          <a:solidFill>
                            <a:schemeClr val="dk1"/>
                          </a:solidFill>
                          <a:latin typeface="Chonburi" panose="00000500000000000000"/>
                          <a:ea typeface="Chonburi" panose="00000500000000000000"/>
                          <a:cs typeface="Chonburi" panose="00000500000000000000"/>
                          <a:sym typeface="Chonburi" panose="00000500000000000000"/>
                        </a:rPr>
                        <a:t>ỗ</a:t>
                      </a:r>
                      <a:r>
                        <a:rPr lang="en-GB" sz="1800" b="1">
                          <a:solidFill>
                            <a:schemeClr val="dk1"/>
                          </a:solidFill>
                          <a:latin typeface="Chonburi" panose="00000500000000000000"/>
                          <a:ea typeface="Chonburi" panose="00000500000000000000"/>
                          <a:cs typeface="Chonburi" panose="00000500000000000000"/>
                          <a:sym typeface="Chonburi" panose="00000500000000000000"/>
                        </a:rPr>
                        <a:t> trợ</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Chỉ có My SQL</a:t>
                      </a:r>
                    </a:p>
                  </a:txBody>
                  <a:tcPr marL="45700" marR="45700" marT="45700" marB="4570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Hỗ trợ 12 loại CSDL khác nhau</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29300">
                <a:tc>
                  <a:txBody>
                    <a:bodyPr/>
                    <a:lstStyle/>
                    <a:p>
                      <a:pPr marL="0" lvl="0" indent="0" algn="l" rtl="0">
                        <a:spcBef>
                          <a:spcPts val="0"/>
                        </a:spcBef>
                        <a:spcAft>
                          <a:spcPts val="0"/>
                        </a:spcAft>
                        <a:buNone/>
                      </a:pPr>
                      <a:r>
                        <a:rPr lang="en-GB" sz="1800" b="1">
                          <a:solidFill>
                            <a:schemeClr val="dk1"/>
                          </a:solidFill>
                          <a:latin typeface="Chonburi" panose="00000500000000000000"/>
                          <a:ea typeface="Chonburi" panose="00000500000000000000"/>
                          <a:cs typeface="Chonburi" panose="00000500000000000000"/>
                          <a:sym typeface="Chonburi" panose="00000500000000000000"/>
                        </a:rPr>
                        <a:t>API</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OOP + Hướng thủ tục</a:t>
                      </a:r>
                    </a:p>
                  </a:txBody>
                  <a:tcPr marL="45700" marR="45700" marT="45700" marB="4570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OOP</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5760">
                <a:tc>
                  <a:txBody>
                    <a:bodyPr/>
                    <a:lstStyle/>
                    <a:p>
                      <a:pPr marL="0" lvl="0" indent="0" algn="l" rtl="0">
                        <a:spcBef>
                          <a:spcPts val="0"/>
                        </a:spcBef>
                        <a:spcAft>
                          <a:spcPts val="0"/>
                        </a:spcAft>
                        <a:buNone/>
                      </a:pPr>
                      <a:r>
                        <a:rPr lang="en-GB" sz="1800" b="1">
                          <a:solidFill>
                            <a:schemeClr val="dk1"/>
                          </a:solidFill>
                          <a:latin typeface="Chonburi" panose="00000500000000000000"/>
                          <a:ea typeface="Chonburi" panose="00000500000000000000"/>
                          <a:cs typeface="Chonburi" panose="00000500000000000000"/>
                          <a:sym typeface="Chonburi" panose="00000500000000000000"/>
                        </a:rPr>
                        <a:t>Kết nối</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ltLang="en-GB" sz="1800">
                          <a:solidFill>
                            <a:schemeClr val="dk1"/>
                          </a:solidFill>
                          <a:latin typeface="Nunito"/>
                          <a:ea typeface="Nunito"/>
                          <a:cs typeface="Nunito"/>
                          <a:sym typeface="Nunito"/>
                        </a:rPr>
                        <a:t>Dễ dàng</a:t>
                      </a:r>
                    </a:p>
                  </a:txBody>
                  <a:tcPr marL="45700" marR="45700" marT="45700" marB="4570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Dễ dàng</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29300">
                <a:tc>
                  <a:txBody>
                    <a:bodyPr/>
                    <a:lstStyle/>
                    <a:p>
                      <a:pPr marL="0" lvl="0" indent="0" algn="l" rtl="0">
                        <a:spcBef>
                          <a:spcPts val="0"/>
                        </a:spcBef>
                        <a:spcAft>
                          <a:spcPts val="0"/>
                        </a:spcAft>
                        <a:buNone/>
                      </a:pPr>
                      <a:r>
                        <a:rPr lang="en-GB" sz="1800" b="1">
                          <a:solidFill>
                            <a:schemeClr val="dk1"/>
                          </a:solidFill>
                          <a:latin typeface="Chonburi" panose="00000500000000000000"/>
                          <a:ea typeface="Chonburi" panose="00000500000000000000"/>
                          <a:cs typeface="Chonburi" panose="00000500000000000000"/>
                          <a:sym typeface="Chonburi" panose="00000500000000000000"/>
                        </a:rPr>
                        <a:t>Named parameters</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Không</a:t>
                      </a:r>
                    </a:p>
                  </a:txBody>
                  <a:tcPr marL="45700" marR="45700" marT="45700" marB="4570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Có</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4650">
                <a:tc>
                  <a:txBody>
                    <a:bodyPr/>
                    <a:lstStyle/>
                    <a:p>
                      <a:pPr marL="0" lvl="0" indent="0" algn="l" rtl="0">
                        <a:spcBef>
                          <a:spcPts val="0"/>
                        </a:spcBef>
                        <a:spcAft>
                          <a:spcPts val="0"/>
                        </a:spcAft>
                        <a:buNone/>
                      </a:pPr>
                      <a:r>
                        <a:rPr lang="en-GB" sz="1800" b="1">
                          <a:solidFill>
                            <a:schemeClr val="dk1"/>
                          </a:solidFill>
                          <a:latin typeface="Chonburi" panose="00000500000000000000"/>
                          <a:ea typeface="Chonburi" panose="00000500000000000000"/>
                          <a:cs typeface="Chonburi" panose="00000500000000000000"/>
                          <a:sym typeface="Chonburi" panose="00000500000000000000"/>
                        </a:rPr>
                        <a:t>Ánh xạ đối tượng</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Có</a:t>
                      </a:r>
                    </a:p>
                  </a:txBody>
                  <a:tcPr marL="45700" marR="45700" marT="45700" marB="4570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Có</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29300">
                <a:tc>
                  <a:txBody>
                    <a:bodyPr/>
                    <a:lstStyle/>
                    <a:p>
                      <a:pPr marL="0" lvl="0" indent="0" algn="l" rtl="0">
                        <a:spcBef>
                          <a:spcPts val="0"/>
                        </a:spcBef>
                        <a:spcAft>
                          <a:spcPts val="0"/>
                        </a:spcAft>
                        <a:buNone/>
                      </a:pPr>
                      <a:r>
                        <a:rPr lang="en-GB" sz="1800" b="1">
                          <a:solidFill>
                            <a:schemeClr val="dk1"/>
                          </a:solidFill>
                          <a:latin typeface="Chonburi" panose="00000500000000000000"/>
                          <a:ea typeface="Chonburi" panose="00000500000000000000"/>
                          <a:cs typeface="Chonburi" panose="00000500000000000000"/>
                          <a:sym typeface="Chonburi" panose="00000500000000000000"/>
                        </a:rPr>
                        <a:t>Prepared statements</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1800">
                          <a:solidFill>
                            <a:schemeClr val="dk1"/>
                          </a:solidFill>
                          <a:latin typeface="Nunito"/>
                          <a:ea typeface="Nunito"/>
                          <a:cs typeface="Nunito"/>
                          <a:sym typeface="Nunito"/>
                        </a:rPr>
                        <a:t>Không</a:t>
                      </a:r>
                    </a:p>
                  </a:txBody>
                  <a:tcPr marL="45700" marR="45700" marT="45700" marB="4570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chemeClr val="dk1"/>
                          </a:solidFill>
                          <a:latin typeface="Nunito"/>
                          <a:ea typeface="Nunito"/>
                          <a:cs typeface="Nunito"/>
                          <a:sym typeface="Nunito"/>
                        </a:rPr>
                        <a:t>Có</a:t>
                      </a:r>
                    </a:p>
                  </a:txBody>
                  <a:tcPr marL="45700" marR="45700" marT="45700" marB="4570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a:spLocks noGrp="1"/>
          </p:cNvSpPr>
          <p:nvPr>
            <p:ph type="title"/>
          </p:nvPr>
        </p:nvSpPr>
        <p:spPr>
          <a:xfrm>
            <a:off x="151765" y="176530"/>
            <a:ext cx="8992235"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ym typeface="+mn-ea"/>
              </a:rPr>
              <a:t>So sánh MYSQLi và DPO - </a:t>
            </a:r>
            <a:r>
              <a:rPr lang="en-GB">
                <a:sym typeface="Chonburi" panose="00000500000000000000"/>
              </a:rPr>
              <a:t>CSDL hỗ trợ</a:t>
            </a:r>
            <a:r>
              <a:rPr lang="en-GB" b="1">
                <a:solidFill>
                  <a:schemeClr val="dk1"/>
                </a:solidFill>
                <a:latin typeface="Chonburi" panose="00000500000000000000"/>
                <a:ea typeface="Chonburi" panose="00000500000000000000"/>
                <a:cs typeface="Chonburi" panose="00000500000000000000"/>
                <a:sym typeface="Chonburi" panose="00000500000000000000"/>
              </a:rPr>
              <a:t/>
            </a:r>
            <a:br>
              <a:rPr lang="en-GB" b="1">
                <a:solidFill>
                  <a:schemeClr val="dk1"/>
                </a:solidFill>
                <a:latin typeface="Chonburi" panose="00000500000000000000"/>
                <a:ea typeface="Chonburi" panose="00000500000000000000"/>
                <a:cs typeface="Chonburi" panose="00000500000000000000"/>
                <a:sym typeface="Chonburi" panose="00000500000000000000"/>
              </a:rPr>
            </a:br>
            <a:r>
              <a:rPr lang="en-US" altLang="en-GB"/>
              <a:t/>
            </a:r>
            <a:br>
              <a:rPr lang="en-US" altLang="en-GB"/>
            </a:br>
            <a:endParaRPr lang="en-GB"/>
          </a:p>
        </p:txBody>
      </p:sp>
      <p:sp>
        <p:nvSpPr>
          <p:cNvPr id="531" name="Google Shape;531;p37"/>
          <p:cNvSpPr txBox="1">
            <a:spLocks noGrp="1"/>
          </p:cNvSpPr>
          <p:nvPr>
            <p:ph type="subTitle" idx="2"/>
          </p:nvPr>
        </p:nvSpPr>
        <p:spPr>
          <a:xfrm>
            <a:off x="1179830" y="1064895"/>
            <a:ext cx="6674485" cy="33655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sz="1800">
                <a:sym typeface="+mn-ea"/>
              </a:rPr>
              <a:t>Lợi thế lớn nhất của PDO so với MySQLi là nó hỗ trợ đến 12 hệ quản trị CSDL khác nhau trong khi MySQLi chỉ hỗ trợ MySQL.</a:t>
            </a:r>
          </a:p>
          <a:p>
            <a:pPr marL="0" lvl="0" indent="0" algn="just" rtl="0">
              <a:lnSpc>
                <a:spcPct val="150000"/>
              </a:lnSpc>
              <a:spcBef>
                <a:spcPts val="0"/>
              </a:spcBef>
              <a:spcAft>
                <a:spcPts val="0"/>
              </a:spcAft>
              <a:buNone/>
            </a:pPr>
            <a:r>
              <a:rPr sz="1800">
                <a:sym typeface="+mn-ea"/>
              </a:rPr>
              <a:t>Các Hệ quản trị cơ sở dữ liệu mà PDO hỗ trợ gồm có:</a:t>
            </a:r>
          </a:p>
          <a:p>
            <a:pPr marL="285750" lvl="0" indent="-285750" algn="l" rtl="0">
              <a:lnSpc>
                <a:spcPct val="150000"/>
              </a:lnSpc>
              <a:spcBef>
                <a:spcPts val="0"/>
              </a:spcBef>
              <a:spcAft>
                <a:spcPts val="0"/>
              </a:spcAft>
              <a:buFont typeface="Wingdings" panose="05000000000000000000" charset="0"/>
              <a:buChar char="ü"/>
            </a:pPr>
            <a:r>
              <a:rPr sz="1800">
                <a:sym typeface="+mn-ea"/>
              </a:rPr>
              <a:t>Microsoft SQL Server / Sybase</a:t>
            </a:r>
          </a:p>
          <a:p>
            <a:pPr marL="285750" lvl="0" indent="-285750" algn="l" rtl="0">
              <a:lnSpc>
                <a:spcPct val="150000"/>
              </a:lnSpc>
              <a:spcBef>
                <a:spcPts val="0"/>
              </a:spcBef>
              <a:spcAft>
                <a:spcPts val="0"/>
              </a:spcAft>
              <a:buFont typeface="Wingdings" panose="05000000000000000000" charset="0"/>
              <a:buChar char="ü"/>
            </a:pPr>
            <a:r>
              <a:rPr sz="1800">
                <a:sym typeface="+mn-ea"/>
              </a:rPr>
              <a:t>Firebird</a:t>
            </a:r>
          </a:p>
          <a:p>
            <a:pPr marL="285750" lvl="0" indent="-285750" algn="just" rtl="0">
              <a:lnSpc>
                <a:spcPct val="150000"/>
              </a:lnSpc>
              <a:spcBef>
                <a:spcPts val="0"/>
              </a:spcBef>
              <a:spcAft>
                <a:spcPts val="0"/>
              </a:spcAft>
              <a:buFont typeface="Wingdings" panose="05000000000000000000" charset="0"/>
              <a:buChar char="ü"/>
            </a:pPr>
            <a:r>
              <a:rPr lang="en-US" sz="1800">
                <a:sym typeface="+mn-ea"/>
              </a:rPr>
              <a:t>....</a:t>
            </a:r>
          </a:p>
          <a:p>
            <a:pPr marL="0" lvl="0" indent="0" algn="just" rtl="0">
              <a:lnSpc>
                <a:spcPct val="150000"/>
              </a:lnSpc>
              <a:spcBef>
                <a:spcPts val="0"/>
              </a:spcBef>
              <a:spcAft>
                <a:spcPts val="0"/>
              </a:spcAft>
              <a:buFont typeface="Wingdings" panose="05000000000000000000" charset="0"/>
            </a:pPr>
            <a:r>
              <a:rPr lang="en-US" sz="1800">
                <a:sym typeface="+mn-ea"/>
              </a:rPr>
              <a:t>Ngược lại MYSQLi chỉ hỗ trợ try cập dữ liệu đến CSDL MYSQL</a:t>
            </a:r>
          </a:p>
        </p:txBody>
      </p:sp>
      <p:sp>
        <p:nvSpPr>
          <p:cNvPr id="534" name="Google Shape;534;p37"/>
          <p:cNvSpPr/>
          <p:nvPr/>
        </p:nvSpPr>
        <p:spPr>
          <a:xfrm>
            <a:off x="7929875" y="2780667"/>
            <a:ext cx="684744" cy="2190757"/>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a:spLocks noGrp="1"/>
          </p:cNvSpPr>
          <p:nvPr>
            <p:ph type="title"/>
          </p:nvPr>
        </p:nvSpPr>
        <p:spPr>
          <a:xfrm>
            <a:off x="151765" y="176530"/>
            <a:ext cx="8992235"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ym typeface="+mn-ea"/>
              </a:rPr>
              <a:t>So sánh MYSQLi và DPO - </a:t>
            </a:r>
            <a:r>
              <a:rPr lang="en-GB">
                <a:sym typeface="Chonburi" panose="00000500000000000000"/>
              </a:rPr>
              <a:t>Named parameters</a:t>
            </a:r>
            <a:r>
              <a:rPr lang="en-GB" b="1">
                <a:solidFill>
                  <a:schemeClr val="dk1"/>
                </a:solidFill>
                <a:latin typeface="Chonburi" panose="00000500000000000000"/>
                <a:ea typeface="Chonburi" panose="00000500000000000000"/>
                <a:cs typeface="Chonburi" panose="00000500000000000000"/>
                <a:sym typeface="Chonburi" panose="00000500000000000000"/>
              </a:rPr>
              <a:t/>
            </a:r>
            <a:br>
              <a:rPr lang="en-GB" b="1">
                <a:solidFill>
                  <a:schemeClr val="dk1"/>
                </a:solidFill>
                <a:latin typeface="Chonburi" panose="00000500000000000000"/>
                <a:ea typeface="Chonburi" panose="00000500000000000000"/>
                <a:cs typeface="Chonburi" panose="00000500000000000000"/>
                <a:sym typeface="Chonburi" panose="00000500000000000000"/>
              </a:rPr>
            </a:br>
            <a:r>
              <a:rPr lang="en-US" altLang="en-GB"/>
              <a:t/>
            </a:r>
            <a:br>
              <a:rPr lang="en-US" altLang="en-GB"/>
            </a:br>
            <a:endParaRPr lang="en-GB"/>
          </a:p>
        </p:txBody>
      </p:sp>
      <p:sp>
        <p:nvSpPr>
          <p:cNvPr id="531" name="Google Shape;531;p37"/>
          <p:cNvSpPr txBox="1">
            <a:spLocks noGrp="1"/>
          </p:cNvSpPr>
          <p:nvPr>
            <p:ph type="subTitle" idx="2"/>
          </p:nvPr>
        </p:nvSpPr>
        <p:spPr>
          <a:xfrm>
            <a:off x="227965" y="889000"/>
            <a:ext cx="8481060" cy="60515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800" b="1">
                <a:sym typeface="+mn-ea"/>
              </a:rPr>
              <a:t>DPO</a:t>
            </a:r>
            <a:r>
              <a:rPr lang="en-US" sz="1800">
                <a:sym typeface="+mn-ea"/>
              </a:rPr>
              <a:t>: Là một tính năng quan trọng, giúp việc ràng buộc tham số dễ dàng hơn</a:t>
            </a:r>
          </a:p>
          <a:p>
            <a:pPr marL="0" lvl="0" indent="0" algn="just" rtl="0">
              <a:lnSpc>
                <a:spcPct val="150000"/>
              </a:lnSpc>
              <a:spcBef>
                <a:spcPts val="0"/>
              </a:spcBef>
              <a:spcAft>
                <a:spcPts val="0"/>
              </a:spcAft>
              <a:buNone/>
            </a:pPr>
            <a:endParaRPr lang="en-US" sz="1800">
              <a:sym typeface="+mn-ea"/>
            </a:endParaRPr>
          </a:p>
        </p:txBody>
      </p:sp>
      <p:sp>
        <p:nvSpPr>
          <p:cNvPr id="534" name="Google Shape;534;p37"/>
          <p:cNvSpPr/>
          <p:nvPr/>
        </p:nvSpPr>
        <p:spPr>
          <a:xfrm>
            <a:off x="7829545" y="3032762"/>
            <a:ext cx="684744" cy="2190757"/>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31;p37"/>
          <p:cNvSpPr txBox="1"/>
          <p:nvPr/>
        </p:nvSpPr>
        <p:spPr>
          <a:xfrm>
            <a:off x="2210435" y="1494155"/>
            <a:ext cx="5078730" cy="33655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9pPr>
          </a:lstStyle>
          <a:p>
            <a:pPr marL="0" lvl="0" indent="0" algn="just" rtl="0">
              <a:lnSpc>
                <a:spcPct val="150000"/>
              </a:lnSpc>
              <a:spcBef>
                <a:spcPts val="0"/>
              </a:spcBef>
              <a:spcAft>
                <a:spcPts val="0"/>
              </a:spcAft>
              <a:buNone/>
            </a:pPr>
            <a:r>
              <a:rPr lang="en-US" sz="1800">
                <a:sym typeface="+mn-ea"/>
              </a:rPr>
              <a:t>$name = "ABC";</a:t>
            </a:r>
          </a:p>
          <a:p>
            <a:pPr marL="0" lvl="0" indent="0" algn="just" rtl="0">
              <a:lnSpc>
                <a:spcPct val="150000"/>
              </a:lnSpc>
              <a:spcBef>
                <a:spcPts val="0"/>
              </a:spcBef>
              <a:spcAft>
                <a:spcPts val="0"/>
              </a:spcAft>
              <a:buNone/>
            </a:pPr>
            <a:r>
              <a:rPr lang="en-US" sz="1800">
                <a:sym typeface="+mn-ea"/>
              </a:rPr>
              <a:t>$age = 18;</a:t>
            </a:r>
          </a:p>
          <a:p>
            <a:pPr marL="0" lvl="0" indent="0" algn="just" rtl="0">
              <a:lnSpc>
                <a:spcPct val="150000"/>
              </a:lnSpc>
              <a:spcBef>
                <a:spcPts val="0"/>
              </a:spcBef>
              <a:spcAft>
                <a:spcPts val="0"/>
              </a:spcAft>
              <a:buNone/>
            </a:pPr>
            <a:r>
              <a:rPr lang="en-US" sz="1800">
                <a:sym typeface="+mn-ea"/>
              </a:rPr>
              <a:t>$stmt = $conn-&gt;prepare("SELECT * FROM my_table WHERE name = :name AND age = :age");</a:t>
            </a:r>
          </a:p>
          <a:p>
            <a:pPr marL="0" lvl="0" indent="0" algn="just" rtl="0">
              <a:lnSpc>
                <a:spcPct val="150000"/>
              </a:lnSpc>
              <a:spcBef>
                <a:spcPts val="0"/>
              </a:spcBef>
              <a:spcAft>
                <a:spcPts val="0"/>
              </a:spcAft>
              <a:buNone/>
            </a:pPr>
            <a:r>
              <a:rPr lang="en-US" sz="1800">
                <a:sym typeface="+mn-ea"/>
              </a:rPr>
              <a:t>$stmt-&gt;bindParam(":name", $name);</a:t>
            </a:r>
          </a:p>
          <a:p>
            <a:pPr marL="0" lvl="0" indent="0" algn="just" rtl="0">
              <a:lnSpc>
                <a:spcPct val="150000"/>
              </a:lnSpc>
              <a:spcBef>
                <a:spcPts val="0"/>
              </a:spcBef>
              <a:spcAft>
                <a:spcPts val="0"/>
              </a:spcAft>
              <a:buNone/>
            </a:pPr>
            <a:r>
              <a:rPr lang="en-US" sz="1800">
                <a:sym typeface="+mn-ea"/>
              </a:rPr>
              <a:t>$stmt-&gt;bindParam(":age", $age);</a:t>
            </a:r>
          </a:p>
          <a:p>
            <a:pPr marL="0" lvl="0" indent="0" algn="just" rtl="0">
              <a:lnSpc>
                <a:spcPct val="150000"/>
              </a:lnSpc>
              <a:spcBef>
                <a:spcPts val="0"/>
              </a:spcBef>
              <a:spcAft>
                <a:spcPts val="0"/>
              </a:spcAft>
              <a:buNone/>
            </a:pPr>
            <a:r>
              <a:rPr lang="en-US" sz="1800">
                <a:sym typeface="+mn-ea"/>
              </a:rPr>
              <a:t>$stmt-&gt;execute();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a:spLocks noGrp="1"/>
          </p:cNvSpPr>
          <p:nvPr>
            <p:ph type="title"/>
          </p:nvPr>
        </p:nvSpPr>
        <p:spPr>
          <a:xfrm>
            <a:off x="151765" y="176530"/>
            <a:ext cx="8992235"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ym typeface="+mn-ea"/>
              </a:rPr>
              <a:t>So sánh MYSQLi và DPO - </a:t>
            </a:r>
            <a:r>
              <a:rPr lang="en-GB">
                <a:sym typeface="Chonburi" panose="00000500000000000000"/>
              </a:rPr>
              <a:t>Named parameters</a:t>
            </a:r>
            <a:r>
              <a:rPr lang="en-GB" b="1">
                <a:solidFill>
                  <a:schemeClr val="dk1"/>
                </a:solidFill>
                <a:latin typeface="Chonburi" panose="00000500000000000000"/>
                <a:ea typeface="Chonburi" panose="00000500000000000000"/>
                <a:cs typeface="Chonburi" panose="00000500000000000000"/>
                <a:sym typeface="Chonburi" panose="00000500000000000000"/>
              </a:rPr>
              <a:t/>
            </a:r>
            <a:br>
              <a:rPr lang="en-GB" b="1">
                <a:solidFill>
                  <a:schemeClr val="dk1"/>
                </a:solidFill>
                <a:latin typeface="Chonburi" panose="00000500000000000000"/>
                <a:ea typeface="Chonburi" panose="00000500000000000000"/>
                <a:cs typeface="Chonburi" panose="00000500000000000000"/>
                <a:sym typeface="Chonburi" panose="00000500000000000000"/>
              </a:rPr>
            </a:br>
            <a:r>
              <a:rPr lang="en-US" altLang="en-GB"/>
              <a:t/>
            </a:r>
            <a:br>
              <a:rPr lang="en-US" altLang="en-GB"/>
            </a:br>
            <a:endParaRPr lang="en-GB"/>
          </a:p>
        </p:txBody>
      </p:sp>
      <p:sp>
        <p:nvSpPr>
          <p:cNvPr id="531" name="Google Shape;531;p37"/>
          <p:cNvSpPr txBox="1">
            <a:spLocks noGrp="1"/>
          </p:cNvSpPr>
          <p:nvPr>
            <p:ph type="subTitle" idx="2"/>
          </p:nvPr>
        </p:nvSpPr>
        <p:spPr>
          <a:xfrm>
            <a:off x="285115" y="961390"/>
            <a:ext cx="7977505" cy="60515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800" b="1">
                <a:sym typeface="+mn-ea"/>
              </a:rPr>
              <a:t>MYSQLi</a:t>
            </a:r>
            <a:r>
              <a:rPr lang="en-US" sz="1800">
                <a:sym typeface="+mn-ea"/>
              </a:rPr>
              <a:t>: Ngược lại với DPO, cú pháp sử dụng ‘?’ ngắn hơn nhưng không linh hoạt bằng.</a:t>
            </a:r>
          </a:p>
        </p:txBody>
      </p:sp>
      <p:sp>
        <p:nvSpPr>
          <p:cNvPr id="534" name="Google Shape;534;p37"/>
          <p:cNvSpPr/>
          <p:nvPr/>
        </p:nvSpPr>
        <p:spPr>
          <a:xfrm>
            <a:off x="7829545" y="3032762"/>
            <a:ext cx="684744" cy="2190757"/>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31;p37"/>
          <p:cNvSpPr txBox="1"/>
          <p:nvPr/>
        </p:nvSpPr>
        <p:spPr>
          <a:xfrm>
            <a:off x="1534795" y="1778000"/>
            <a:ext cx="6226175" cy="33655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9pPr>
          </a:lstStyle>
          <a:p>
            <a:pPr marL="0" lvl="0" indent="0" algn="just" rtl="0">
              <a:lnSpc>
                <a:spcPct val="150000"/>
              </a:lnSpc>
              <a:spcBef>
                <a:spcPts val="0"/>
              </a:spcBef>
              <a:spcAft>
                <a:spcPts val="0"/>
              </a:spcAft>
              <a:buNone/>
            </a:pPr>
            <a:r>
              <a:rPr lang="en-US" sz="1800">
                <a:sym typeface="+mn-ea"/>
              </a:rPr>
              <a:t>$name = "John";</a:t>
            </a:r>
          </a:p>
          <a:p>
            <a:pPr marL="0" lvl="0" indent="0" algn="just" rtl="0">
              <a:lnSpc>
                <a:spcPct val="150000"/>
              </a:lnSpc>
              <a:spcBef>
                <a:spcPts val="0"/>
              </a:spcBef>
              <a:spcAft>
                <a:spcPts val="0"/>
              </a:spcAft>
              <a:buNone/>
            </a:pPr>
            <a:r>
              <a:rPr lang="en-US" sz="1800">
                <a:sym typeface="+mn-ea"/>
              </a:rPr>
              <a:t>$age = 25;</a:t>
            </a:r>
          </a:p>
          <a:p>
            <a:pPr marL="0" lvl="0" indent="0" algn="just" rtl="0">
              <a:lnSpc>
                <a:spcPct val="150000"/>
              </a:lnSpc>
              <a:spcBef>
                <a:spcPts val="0"/>
              </a:spcBef>
              <a:spcAft>
                <a:spcPts val="0"/>
              </a:spcAft>
              <a:buNone/>
            </a:pPr>
            <a:r>
              <a:rPr lang="en-US" sz="1800">
                <a:sym typeface="+mn-ea"/>
              </a:rPr>
              <a:t>$stmt = mysqli_prepare($conn, "SELECT * FROM my_table WHERE name = ? AND age = ?");</a:t>
            </a:r>
          </a:p>
          <a:p>
            <a:pPr marL="0" lvl="0" indent="0" algn="just" rtl="0">
              <a:lnSpc>
                <a:spcPct val="150000"/>
              </a:lnSpc>
              <a:spcBef>
                <a:spcPts val="0"/>
              </a:spcBef>
              <a:spcAft>
                <a:spcPts val="0"/>
              </a:spcAft>
              <a:buNone/>
            </a:pPr>
            <a:r>
              <a:rPr lang="en-US" sz="1800">
                <a:sym typeface="+mn-ea"/>
              </a:rPr>
              <a:t>mysqli_stmt_bind_param($stmt, "si", $name, $age);</a:t>
            </a:r>
          </a:p>
          <a:p>
            <a:pPr marL="0" lvl="0" indent="0" algn="just" rtl="0">
              <a:lnSpc>
                <a:spcPct val="150000"/>
              </a:lnSpc>
              <a:spcBef>
                <a:spcPts val="0"/>
              </a:spcBef>
              <a:spcAft>
                <a:spcPts val="0"/>
              </a:spcAft>
              <a:buNone/>
            </a:pPr>
            <a:r>
              <a:rPr lang="en-US" sz="1800">
                <a:sym typeface="+mn-ea"/>
              </a:rPr>
              <a:t>mysqli_stmt_execute($stmt);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a:spLocks noGrp="1"/>
          </p:cNvSpPr>
          <p:nvPr>
            <p:ph type="title"/>
          </p:nvPr>
        </p:nvSpPr>
        <p:spPr>
          <a:xfrm>
            <a:off x="151765" y="176530"/>
            <a:ext cx="8992235"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ym typeface="+mn-ea"/>
              </a:rPr>
              <a:t>So sánh MYSQLi và DPO </a:t>
            </a:r>
            <a:br>
              <a:rPr lang="en-US" altLang="en-GB">
                <a:sym typeface="+mn-ea"/>
              </a:rPr>
            </a:br>
            <a:r>
              <a:rPr lang="en-US" altLang="en-GB">
                <a:sym typeface="+mn-ea"/>
              </a:rPr>
              <a:t>Bảo mật và Ánh xạ đối tượng</a:t>
            </a:r>
            <a:r>
              <a:rPr lang="en-GB" b="1">
                <a:solidFill>
                  <a:schemeClr val="dk1"/>
                </a:solidFill>
                <a:latin typeface="Chonburi" panose="00000500000000000000"/>
                <a:ea typeface="Chonburi" panose="00000500000000000000"/>
                <a:cs typeface="Chonburi" panose="00000500000000000000"/>
                <a:sym typeface="Chonburi" panose="00000500000000000000"/>
              </a:rPr>
              <a:t/>
            </a:r>
            <a:br>
              <a:rPr lang="en-GB" b="1">
                <a:solidFill>
                  <a:schemeClr val="dk1"/>
                </a:solidFill>
                <a:latin typeface="Chonburi" panose="00000500000000000000"/>
                <a:ea typeface="Chonburi" panose="00000500000000000000"/>
                <a:cs typeface="Chonburi" panose="00000500000000000000"/>
                <a:sym typeface="Chonburi" panose="00000500000000000000"/>
              </a:rPr>
            </a:br>
            <a:r>
              <a:rPr lang="en-US" altLang="en-GB"/>
              <a:t/>
            </a:r>
            <a:br>
              <a:rPr lang="en-US" altLang="en-GB"/>
            </a:br>
            <a:endParaRPr lang="en-GB"/>
          </a:p>
        </p:txBody>
      </p:sp>
      <p:sp>
        <p:nvSpPr>
          <p:cNvPr id="534" name="Google Shape;534;p37"/>
          <p:cNvSpPr/>
          <p:nvPr/>
        </p:nvSpPr>
        <p:spPr>
          <a:xfrm>
            <a:off x="7829545" y="3032762"/>
            <a:ext cx="684744" cy="2190757"/>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531;p37"/>
          <p:cNvSpPr txBox="1"/>
          <p:nvPr/>
        </p:nvSpPr>
        <p:spPr>
          <a:xfrm>
            <a:off x="962660" y="1353820"/>
            <a:ext cx="6752590" cy="33655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800"/>
              <a:buFont typeface="Maven Pro"/>
              <a:buNone/>
              <a:defRPr sz="1200" b="0" i="0" u="none" strike="noStrike" cap="none">
                <a:solidFill>
                  <a:schemeClr val="dk1"/>
                </a:solidFill>
                <a:latin typeface="Maven Pro"/>
                <a:ea typeface="Maven Pro"/>
                <a:cs typeface="Maven Pro"/>
                <a:sym typeface="Maven Pro"/>
              </a:defRPr>
            </a:lvl1pPr>
            <a:lvl2pPr marL="914400" marR="0" lvl="1"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2pPr>
            <a:lvl3pPr marL="1371600" marR="0" lvl="2"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3pPr>
            <a:lvl4pPr marL="1828800" marR="0" lvl="3"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4pPr>
            <a:lvl5pPr marL="2286000" marR="0" lvl="4"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5pPr>
            <a:lvl6pPr marL="2743200" marR="0" lvl="5"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6pPr>
            <a:lvl7pPr marL="3200400" marR="0" lvl="6"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7pPr>
            <a:lvl8pPr marL="3657600" marR="0" lvl="7"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8pPr>
            <a:lvl9pPr marL="4114800" marR="0" lvl="8" indent="-304800" algn="ctr" rtl="0">
              <a:lnSpc>
                <a:spcPct val="100000"/>
              </a:lnSpc>
              <a:spcBef>
                <a:spcPts val="0"/>
              </a:spcBef>
              <a:spcAft>
                <a:spcPts val="0"/>
              </a:spcAft>
              <a:buClr>
                <a:schemeClr val="dk1"/>
              </a:buClr>
              <a:buSzPts val="2800"/>
              <a:buFont typeface="Maven Pro"/>
              <a:buNone/>
              <a:defRPr sz="2800" b="0" i="0" u="none" strike="noStrike" cap="none">
                <a:solidFill>
                  <a:schemeClr val="dk1"/>
                </a:solidFill>
                <a:latin typeface="Maven Pro"/>
                <a:ea typeface="Maven Pro"/>
                <a:cs typeface="Maven Pro"/>
                <a:sym typeface="Maven Pro"/>
              </a:defRPr>
            </a:lvl9pPr>
          </a:lstStyle>
          <a:p>
            <a:pPr marL="285750" lvl="0" indent="-285750" algn="just" rtl="0">
              <a:lnSpc>
                <a:spcPct val="150000"/>
              </a:lnSpc>
              <a:spcBef>
                <a:spcPts val="0"/>
              </a:spcBef>
              <a:spcAft>
                <a:spcPts val="0"/>
              </a:spcAft>
              <a:buFont typeface="Wingdings" panose="05000000000000000000" charset="0"/>
              <a:buChar char="ü"/>
            </a:pPr>
            <a:r>
              <a:rPr lang="en-US" sz="1800">
                <a:sym typeface="+mn-ea"/>
              </a:rPr>
              <a:t>Cả PDO và MySQLi đều có thể ánh xạ kết quả đến các đối tượng.</a:t>
            </a:r>
          </a:p>
          <a:p>
            <a:pPr marL="285750" lvl="0" indent="-285750" algn="just" rtl="0">
              <a:lnSpc>
                <a:spcPct val="150000"/>
              </a:lnSpc>
              <a:spcBef>
                <a:spcPts val="0"/>
              </a:spcBef>
              <a:spcAft>
                <a:spcPts val="0"/>
              </a:spcAft>
              <a:buFont typeface="Wingdings" panose="05000000000000000000" charset="0"/>
              <a:buChar char="ü"/>
            </a:pPr>
            <a:r>
              <a:rPr lang="en-US" sz="1800">
                <a:sym typeface="+mn-ea"/>
              </a:rPr>
              <a:t>Cả hai thư viện đều cung cấp phương pháp bảo mật tránh tấn công bằng SQL Injection.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p:nvPr/>
        </p:nvSpPr>
        <p:spPr>
          <a:xfrm>
            <a:off x="5481800" y="211500"/>
            <a:ext cx="3404400" cy="4720500"/>
          </a:xfrm>
          <a:prstGeom prst="round2DiagRect">
            <a:avLst>
              <a:gd name="adj1" fmla="val 34828"/>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a:spLocks noGrp="1"/>
          </p:cNvSpPr>
          <p:nvPr>
            <p:ph type="ctrTitle"/>
          </p:nvPr>
        </p:nvSpPr>
        <p:spPr>
          <a:xfrm>
            <a:off x="267335" y="295910"/>
            <a:ext cx="6319520" cy="7823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sz="2800"/>
              <a:t>Vì sao chọn MySQLi?</a:t>
            </a:r>
          </a:p>
        </p:txBody>
      </p:sp>
      <p:sp>
        <p:nvSpPr>
          <p:cNvPr id="255" name="Google Shape;255;p31"/>
          <p:cNvSpPr txBox="1">
            <a:spLocks noGrp="1"/>
          </p:cNvSpPr>
          <p:nvPr>
            <p:ph type="subTitle" idx="1"/>
          </p:nvPr>
        </p:nvSpPr>
        <p:spPr>
          <a:xfrm>
            <a:off x="712470" y="1351280"/>
            <a:ext cx="4019550" cy="321119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charset="0"/>
              <a:buChar char="ü"/>
            </a:pPr>
            <a:r>
              <a:rPr lang="en-GB" sz="1800"/>
              <a:t>Tốc độ xử lý nhanh hơn so với PDO vì MYSQLi có khả năng tương tác trực tiếp với MySQL.</a:t>
            </a:r>
          </a:p>
          <a:p>
            <a:pPr marL="285750" lvl="0" indent="-285750" algn="just" rtl="0">
              <a:spcBef>
                <a:spcPts val="0"/>
              </a:spcBef>
              <a:spcAft>
                <a:spcPts val="0"/>
              </a:spcAft>
              <a:buFont typeface="Wingdings" panose="05000000000000000000" charset="0"/>
              <a:buChar char="ü"/>
            </a:pPr>
            <a:r>
              <a:rPr lang="en-GB" sz="1800"/>
              <a:t>Hỗ trợ các tính năng mới của MySQL như truyền tham số vào câu truy vấn, khắc phục các lỗi bảo mật,..</a:t>
            </a:r>
          </a:p>
          <a:p>
            <a:pPr marL="285750" lvl="0" indent="-285750" algn="just" rtl="0">
              <a:spcBef>
                <a:spcPts val="0"/>
              </a:spcBef>
              <a:spcAft>
                <a:spcPts val="0"/>
              </a:spcAft>
              <a:buFont typeface="Wingdings" panose="05000000000000000000" charset="0"/>
              <a:buChar char="ü"/>
            </a:pPr>
            <a:r>
              <a:rPr lang="en-GB" sz="1800"/>
              <a:t>Dữ liệu được xử lý và trả về nhanh chóng cho ứng dụng.</a:t>
            </a:r>
          </a:p>
          <a:p>
            <a:pPr marL="285750" lvl="0" indent="-285750" algn="just" rtl="0">
              <a:spcBef>
                <a:spcPts val="0"/>
              </a:spcBef>
              <a:spcAft>
                <a:spcPts val="0"/>
              </a:spcAft>
              <a:buFont typeface="Wingdings" panose="05000000000000000000" charset="0"/>
              <a:buChar char="ü"/>
            </a:pPr>
            <a:r>
              <a:rPr lang="en-GB" sz="1800"/>
              <a:t>Dễ dàng sử dụng cho các dự án MySQL đơn giản.</a:t>
            </a:r>
          </a:p>
        </p:txBody>
      </p:sp>
      <p:grpSp>
        <p:nvGrpSpPr>
          <p:cNvPr id="256" name="Google Shape;256;p31"/>
          <p:cNvGrpSpPr/>
          <p:nvPr/>
        </p:nvGrpSpPr>
        <p:grpSpPr>
          <a:xfrm>
            <a:off x="6225566" y="1569541"/>
            <a:ext cx="3054781" cy="3384698"/>
            <a:chOff x="5515994" y="853121"/>
            <a:chExt cx="3054781" cy="3384698"/>
          </a:xfrm>
        </p:grpSpPr>
        <p:grpSp>
          <p:nvGrpSpPr>
            <p:cNvPr id="257" name="Google Shape;257;p31"/>
            <p:cNvGrpSpPr/>
            <p:nvPr/>
          </p:nvGrpSpPr>
          <p:grpSpPr>
            <a:xfrm>
              <a:off x="5601654" y="2163636"/>
              <a:ext cx="1430444" cy="474382"/>
              <a:chOff x="5313379" y="1553824"/>
              <a:chExt cx="1430444" cy="474382"/>
            </a:xfrm>
          </p:grpSpPr>
          <p:sp>
            <p:nvSpPr>
              <p:cNvPr id="258" name="Google Shape;258;p31"/>
              <p:cNvSpPr/>
              <p:nvPr/>
            </p:nvSpPr>
            <p:spPr>
              <a:xfrm>
                <a:off x="5325890" y="1563091"/>
                <a:ext cx="1405547" cy="450637"/>
              </a:xfrm>
              <a:custGeom>
                <a:avLst/>
                <a:gdLst/>
                <a:ahLst/>
                <a:cxnLst/>
                <a:rect l="l" t="t" r="r" b="b"/>
                <a:pathLst>
                  <a:path w="12133" h="3890" extrusionOk="0">
                    <a:moveTo>
                      <a:pt x="9662" y="0"/>
                    </a:moveTo>
                    <a:lnTo>
                      <a:pt x="7244" y="2703"/>
                    </a:lnTo>
                    <a:lnTo>
                      <a:pt x="4889" y="1080"/>
                    </a:lnTo>
                    <a:lnTo>
                      <a:pt x="2444" y="1677"/>
                    </a:lnTo>
                    <a:lnTo>
                      <a:pt x="45" y="3738"/>
                    </a:lnTo>
                    <a:cubicBezTo>
                      <a:pt x="9" y="3765"/>
                      <a:pt x="0" y="3819"/>
                      <a:pt x="27" y="3854"/>
                    </a:cubicBezTo>
                    <a:lnTo>
                      <a:pt x="36" y="3854"/>
                    </a:lnTo>
                    <a:cubicBezTo>
                      <a:pt x="52" y="3876"/>
                      <a:pt x="75" y="3888"/>
                      <a:pt x="98" y="3888"/>
                    </a:cubicBezTo>
                    <a:cubicBezTo>
                      <a:pt x="113" y="3888"/>
                      <a:pt x="129" y="3883"/>
                      <a:pt x="143" y="3872"/>
                    </a:cubicBezTo>
                    <a:lnTo>
                      <a:pt x="2516" y="1838"/>
                    </a:lnTo>
                    <a:lnTo>
                      <a:pt x="4853" y="1267"/>
                    </a:lnTo>
                    <a:lnTo>
                      <a:pt x="7271" y="2926"/>
                    </a:lnTo>
                    <a:lnTo>
                      <a:pt x="9644" y="268"/>
                    </a:lnTo>
                    <a:lnTo>
                      <a:pt x="11972" y="3854"/>
                    </a:lnTo>
                    <a:cubicBezTo>
                      <a:pt x="11981" y="3872"/>
                      <a:pt x="12008" y="3890"/>
                      <a:pt x="12035" y="3890"/>
                    </a:cubicBezTo>
                    <a:cubicBezTo>
                      <a:pt x="12052" y="3890"/>
                      <a:pt x="12070" y="3881"/>
                      <a:pt x="12088" y="3872"/>
                    </a:cubicBezTo>
                    <a:cubicBezTo>
                      <a:pt x="12124" y="3836"/>
                      <a:pt x="12133" y="3792"/>
                      <a:pt x="12106" y="3756"/>
                    </a:cubicBezTo>
                    <a:lnTo>
                      <a:pt x="9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5313379" y="1979551"/>
                <a:ext cx="46686" cy="45643"/>
              </a:xfrm>
              <a:custGeom>
                <a:avLst/>
                <a:gdLst/>
                <a:ahLst/>
                <a:cxnLst/>
                <a:rect l="l" t="t" r="r" b="b"/>
                <a:pathLst>
                  <a:path w="403" h="394" extrusionOk="0">
                    <a:moveTo>
                      <a:pt x="197" y="1"/>
                    </a:moveTo>
                    <a:cubicBezTo>
                      <a:pt x="90" y="1"/>
                      <a:pt x="1" y="90"/>
                      <a:pt x="1" y="188"/>
                    </a:cubicBezTo>
                    <a:cubicBezTo>
                      <a:pt x="1" y="304"/>
                      <a:pt x="81" y="393"/>
                      <a:pt x="188" y="393"/>
                    </a:cubicBezTo>
                    <a:cubicBezTo>
                      <a:pt x="194" y="393"/>
                      <a:pt x="199" y="394"/>
                      <a:pt x="204" y="394"/>
                    </a:cubicBezTo>
                    <a:cubicBezTo>
                      <a:pt x="312" y="394"/>
                      <a:pt x="393" y="308"/>
                      <a:pt x="393" y="206"/>
                    </a:cubicBezTo>
                    <a:cubicBezTo>
                      <a:pt x="402" y="99"/>
                      <a:pt x="313"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5589319" y="1742765"/>
                <a:ext cx="49813" cy="47844"/>
              </a:xfrm>
              <a:custGeom>
                <a:avLst/>
                <a:gdLst/>
                <a:ahLst/>
                <a:cxnLst/>
                <a:rect l="l" t="t" r="r" b="b"/>
                <a:pathLst>
                  <a:path w="430" h="413" extrusionOk="0">
                    <a:moveTo>
                      <a:pt x="222" y="1"/>
                    </a:moveTo>
                    <a:cubicBezTo>
                      <a:pt x="217" y="1"/>
                      <a:pt x="211" y="1"/>
                      <a:pt x="206" y="2"/>
                    </a:cubicBezTo>
                    <a:cubicBezTo>
                      <a:pt x="90" y="2"/>
                      <a:pt x="1" y="91"/>
                      <a:pt x="10" y="207"/>
                    </a:cubicBezTo>
                    <a:cubicBezTo>
                      <a:pt x="10" y="207"/>
                      <a:pt x="10" y="216"/>
                      <a:pt x="10" y="216"/>
                    </a:cubicBezTo>
                    <a:cubicBezTo>
                      <a:pt x="10" y="326"/>
                      <a:pt x="99" y="413"/>
                      <a:pt x="208" y="413"/>
                    </a:cubicBezTo>
                    <a:cubicBezTo>
                      <a:pt x="213" y="413"/>
                      <a:pt x="219" y="412"/>
                      <a:pt x="224" y="412"/>
                    </a:cubicBezTo>
                    <a:cubicBezTo>
                      <a:pt x="340" y="412"/>
                      <a:pt x="429" y="314"/>
                      <a:pt x="429" y="198"/>
                    </a:cubicBezTo>
                    <a:cubicBezTo>
                      <a:pt x="421" y="87"/>
                      <a:pt x="331"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5866303" y="1674649"/>
                <a:ext cx="49698" cy="48771"/>
              </a:xfrm>
              <a:custGeom>
                <a:avLst/>
                <a:gdLst/>
                <a:ahLst/>
                <a:cxnLst/>
                <a:rect l="l" t="t" r="r" b="b"/>
                <a:pathLst>
                  <a:path w="429" h="421" extrusionOk="0">
                    <a:moveTo>
                      <a:pt x="222" y="0"/>
                    </a:moveTo>
                    <a:cubicBezTo>
                      <a:pt x="217" y="0"/>
                      <a:pt x="211" y="0"/>
                      <a:pt x="206" y="1"/>
                    </a:cubicBezTo>
                    <a:cubicBezTo>
                      <a:pt x="90" y="1"/>
                      <a:pt x="1" y="99"/>
                      <a:pt x="10" y="206"/>
                    </a:cubicBezTo>
                    <a:cubicBezTo>
                      <a:pt x="10" y="215"/>
                      <a:pt x="10" y="215"/>
                      <a:pt x="10" y="224"/>
                    </a:cubicBezTo>
                    <a:cubicBezTo>
                      <a:pt x="10" y="334"/>
                      <a:pt x="99" y="421"/>
                      <a:pt x="208" y="421"/>
                    </a:cubicBezTo>
                    <a:cubicBezTo>
                      <a:pt x="213" y="421"/>
                      <a:pt x="218" y="421"/>
                      <a:pt x="224" y="420"/>
                    </a:cubicBezTo>
                    <a:cubicBezTo>
                      <a:pt x="340" y="411"/>
                      <a:pt x="429" y="313"/>
                      <a:pt x="420" y="197"/>
                    </a:cubicBezTo>
                    <a:cubicBezTo>
                      <a:pt x="420" y="86"/>
                      <a:pt x="331"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6143286" y="1864749"/>
                <a:ext cx="49698" cy="48771"/>
              </a:xfrm>
              <a:custGeom>
                <a:avLst/>
                <a:gdLst/>
                <a:ahLst/>
                <a:cxnLst/>
                <a:rect l="l" t="t" r="r" b="b"/>
                <a:pathLst>
                  <a:path w="429" h="421" extrusionOk="0">
                    <a:moveTo>
                      <a:pt x="222" y="1"/>
                    </a:moveTo>
                    <a:cubicBezTo>
                      <a:pt x="216" y="1"/>
                      <a:pt x="211" y="1"/>
                      <a:pt x="206" y="1"/>
                    </a:cubicBezTo>
                    <a:cubicBezTo>
                      <a:pt x="90" y="1"/>
                      <a:pt x="1" y="99"/>
                      <a:pt x="9" y="206"/>
                    </a:cubicBezTo>
                    <a:cubicBezTo>
                      <a:pt x="9" y="215"/>
                      <a:pt x="9" y="215"/>
                      <a:pt x="9" y="224"/>
                    </a:cubicBezTo>
                    <a:cubicBezTo>
                      <a:pt x="9" y="331"/>
                      <a:pt x="108" y="421"/>
                      <a:pt x="224" y="421"/>
                    </a:cubicBezTo>
                    <a:cubicBezTo>
                      <a:pt x="340" y="412"/>
                      <a:pt x="429" y="314"/>
                      <a:pt x="420" y="198"/>
                    </a:cubicBezTo>
                    <a:cubicBezTo>
                      <a:pt x="420" y="87"/>
                      <a:pt x="331"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6420269" y="1553824"/>
                <a:ext cx="46570" cy="46570"/>
              </a:xfrm>
              <a:custGeom>
                <a:avLst/>
                <a:gdLst/>
                <a:ahLst/>
                <a:cxnLst/>
                <a:rect l="l" t="t" r="r" b="b"/>
                <a:pathLst>
                  <a:path w="402" h="402" extrusionOk="0">
                    <a:moveTo>
                      <a:pt x="206" y="0"/>
                    </a:moveTo>
                    <a:cubicBezTo>
                      <a:pt x="99" y="0"/>
                      <a:pt x="9" y="89"/>
                      <a:pt x="0" y="187"/>
                    </a:cubicBezTo>
                    <a:cubicBezTo>
                      <a:pt x="0" y="303"/>
                      <a:pt x="81" y="393"/>
                      <a:pt x="188" y="401"/>
                    </a:cubicBezTo>
                    <a:cubicBezTo>
                      <a:pt x="304" y="401"/>
                      <a:pt x="393" y="321"/>
                      <a:pt x="402" y="214"/>
                    </a:cubicBezTo>
                    <a:cubicBezTo>
                      <a:pt x="402" y="98"/>
                      <a:pt x="313" y="9"/>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6697252" y="1979551"/>
                <a:ext cx="46570" cy="48655"/>
              </a:xfrm>
              <a:custGeom>
                <a:avLst/>
                <a:gdLst/>
                <a:ahLst/>
                <a:cxnLst/>
                <a:rect l="l" t="t" r="r" b="b"/>
                <a:pathLst>
                  <a:path w="402" h="420" extrusionOk="0">
                    <a:moveTo>
                      <a:pt x="197" y="1"/>
                    </a:moveTo>
                    <a:cubicBezTo>
                      <a:pt x="89" y="9"/>
                      <a:pt x="0" y="99"/>
                      <a:pt x="0" y="206"/>
                    </a:cubicBezTo>
                    <a:cubicBezTo>
                      <a:pt x="0" y="215"/>
                      <a:pt x="0" y="224"/>
                      <a:pt x="0" y="232"/>
                    </a:cubicBezTo>
                    <a:cubicBezTo>
                      <a:pt x="9" y="340"/>
                      <a:pt x="107" y="420"/>
                      <a:pt x="214" y="420"/>
                    </a:cubicBezTo>
                    <a:cubicBezTo>
                      <a:pt x="321" y="411"/>
                      <a:pt x="402" y="313"/>
                      <a:pt x="402" y="206"/>
                    </a:cubicBezTo>
                    <a:cubicBezTo>
                      <a:pt x="402" y="90"/>
                      <a:pt x="312"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1"/>
            <p:cNvSpPr/>
            <p:nvPr/>
          </p:nvSpPr>
          <p:spPr>
            <a:xfrm>
              <a:off x="8058300" y="3088562"/>
              <a:ext cx="512475" cy="515338"/>
            </a:xfrm>
            <a:custGeom>
              <a:avLst/>
              <a:gdLst/>
              <a:ahLst/>
              <a:cxnLst/>
              <a:rect l="l" t="t" r="r" b="b"/>
              <a:pathLst>
                <a:path w="3035" h="3052" extrusionOk="0">
                  <a:moveTo>
                    <a:pt x="1518" y="741"/>
                  </a:moveTo>
                  <a:cubicBezTo>
                    <a:pt x="1946" y="741"/>
                    <a:pt x="2303" y="1089"/>
                    <a:pt x="2303" y="1526"/>
                  </a:cubicBezTo>
                  <a:lnTo>
                    <a:pt x="2303" y="1535"/>
                  </a:lnTo>
                  <a:cubicBezTo>
                    <a:pt x="2303" y="1972"/>
                    <a:pt x="1955" y="2329"/>
                    <a:pt x="1518" y="2329"/>
                  </a:cubicBezTo>
                  <a:cubicBezTo>
                    <a:pt x="1072" y="2329"/>
                    <a:pt x="724" y="1972"/>
                    <a:pt x="724" y="1535"/>
                  </a:cubicBezTo>
                  <a:cubicBezTo>
                    <a:pt x="724" y="1098"/>
                    <a:pt x="1072" y="741"/>
                    <a:pt x="1518" y="741"/>
                  </a:cubicBezTo>
                  <a:close/>
                  <a:moveTo>
                    <a:pt x="1348" y="1"/>
                  </a:moveTo>
                  <a:lnTo>
                    <a:pt x="1277" y="286"/>
                  </a:lnTo>
                  <a:cubicBezTo>
                    <a:pt x="1179" y="304"/>
                    <a:pt x="1080" y="340"/>
                    <a:pt x="991" y="376"/>
                  </a:cubicBezTo>
                  <a:lnTo>
                    <a:pt x="759" y="179"/>
                  </a:lnTo>
                  <a:lnTo>
                    <a:pt x="501" y="358"/>
                  </a:lnTo>
                  <a:lnTo>
                    <a:pt x="608" y="634"/>
                  </a:lnTo>
                  <a:cubicBezTo>
                    <a:pt x="545" y="706"/>
                    <a:pt x="483" y="786"/>
                    <a:pt x="438" y="875"/>
                  </a:cubicBezTo>
                  <a:lnTo>
                    <a:pt x="135" y="839"/>
                  </a:lnTo>
                  <a:lnTo>
                    <a:pt x="28" y="1143"/>
                  </a:lnTo>
                  <a:lnTo>
                    <a:pt x="278" y="1321"/>
                  </a:lnTo>
                  <a:cubicBezTo>
                    <a:pt x="269" y="1384"/>
                    <a:pt x="260" y="1455"/>
                    <a:pt x="260" y="1526"/>
                  </a:cubicBezTo>
                  <a:cubicBezTo>
                    <a:pt x="260" y="1562"/>
                    <a:pt x="260" y="1589"/>
                    <a:pt x="260" y="1616"/>
                  </a:cubicBezTo>
                  <a:lnTo>
                    <a:pt x="1" y="1767"/>
                  </a:lnTo>
                  <a:lnTo>
                    <a:pt x="81" y="2071"/>
                  </a:lnTo>
                  <a:lnTo>
                    <a:pt x="376" y="2071"/>
                  </a:lnTo>
                  <a:cubicBezTo>
                    <a:pt x="420" y="2160"/>
                    <a:pt x="474" y="2249"/>
                    <a:pt x="536" y="2329"/>
                  </a:cubicBezTo>
                  <a:lnTo>
                    <a:pt x="411" y="2588"/>
                  </a:lnTo>
                  <a:lnTo>
                    <a:pt x="652" y="2793"/>
                  </a:lnTo>
                  <a:lnTo>
                    <a:pt x="884" y="2624"/>
                  </a:lnTo>
                  <a:cubicBezTo>
                    <a:pt x="973" y="2677"/>
                    <a:pt x="1072" y="2722"/>
                    <a:pt x="1170" y="2749"/>
                  </a:cubicBezTo>
                  <a:lnTo>
                    <a:pt x="1223" y="3025"/>
                  </a:lnTo>
                  <a:lnTo>
                    <a:pt x="1535" y="3052"/>
                  </a:lnTo>
                  <a:lnTo>
                    <a:pt x="1625" y="2784"/>
                  </a:lnTo>
                  <a:cubicBezTo>
                    <a:pt x="1732" y="2775"/>
                    <a:pt x="1830" y="2757"/>
                    <a:pt x="1928" y="2722"/>
                  </a:cubicBezTo>
                  <a:lnTo>
                    <a:pt x="2133" y="2927"/>
                  </a:lnTo>
                  <a:lnTo>
                    <a:pt x="2410" y="2766"/>
                  </a:lnTo>
                  <a:lnTo>
                    <a:pt x="2329" y="2490"/>
                  </a:lnTo>
                  <a:cubicBezTo>
                    <a:pt x="2410" y="2427"/>
                    <a:pt x="2481" y="2347"/>
                    <a:pt x="2543" y="2258"/>
                  </a:cubicBezTo>
                  <a:lnTo>
                    <a:pt x="2820" y="2311"/>
                  </a:lnTo>
                  <a:lnTo>
                    <a:pt x="2954" y="2026"/>
                  </a:lnTo>
                  <a:lnTo>
                    <a:pt x="2731" y="1847"/>
                  </a:lnTo>
                  <a:cubicBezTo>
                    <a:pt x="2758" y="1740"/>
                    <a:pt x="2775" y="1633"/>
                    <a:pt x="2775" y="1535"/>
                  </a:cubicBezTo>
                  <a:lnTo>
                    <a:pt x="3034" y="1410"/>
                  </a:lnTo>
                  <a:lnTo>
                    <a:pt x="2981" y="1098"/>
                  </a:lnTo>
                  <a:lnTo>
                    <a:pt x="2695" y="1080"/>
                  </a:lnTo>
                  <a:cubicBezTo>
                    <a:pt x="2659" y="982"/>
                    <a:pt x="2606" y="893"/>
                    <a:pt x="2552" y="804"/>
                  </a:cubicBezTo>
                  <a:lnTo>
                    <a:pt x="2695" y="554"/>
                  </a:lnTo>
                  <a:lnTo>
                    <a:pt x="2472" y="331"/>
                  </a:lnTo>
                  <a:lnTo>
                    <a:pt x="2222" y="483"/>
                  </a:lnTo>
                  <a:cubicBezTo>
                    <a:pt x="2080" y="384"/>
                    <a:pt x="1910" y="313"/>
                    <a:pt x="1741" y="286"/>
                  </a:cubicBezTo>
                  <a:lnTo>
                    <a:pt x="1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7732064" y="853121"/>
              <a:ext cx="798515" cy="801543"/>
            </a:xfrm>
            <a:custGeom>
              <a:avLst/>
              <a:gdLst/>
              <a:ahLst/>
              <a:cxnLst/>
              <a:rect l="l" t="t" r="r" b="b"/>
              <a:pathLst>
                <a:path w="4729" h="4747" extrusionOk="0">
                  <a:moveTo>
                    <a:pt x="2356" y="1151"/>
                  </a:moveTo>
                  <a:cubicBezTo>
                    <a:pt x="3034" y="1151"/>
                    <a:pt x="3587" y="1704"/>
                    <a:pt x="3596" y="2382"/>
                  </a:cubicBezTo>
                  <a:cubicBezTo>
                    <a:pt x="3596" y="3069"/>
                    <a:pt x="3043" y="3622"/>
                    <a:pt x="2356" y="3622"/>
                  </a:cubicBezTo>
                  <a:cubicBezTo>
                    <a:pt x="1678" y="3622"/>
                    <a:pt x="1125" y="3069"/>
                    <a:pt x="1125" y="2382"/>
                  </a:cubicBezTo>
                  <a:cubicBezTo>
                    <a:pt x="1125" y="1704"/>
                    <a:pt x="1678" y="1151"/>
                    <a:pt x="2356" y="1151"/>
                  </a:cubicBezTo>
                  <a:close/>
                  <a:moveTo>
                    <a:pt x="2106" y="1"/>
                  </a:moveTo>
                  <a:lnTo>
                    <a:pt x="1990" y="447"/>
                  </a:lnTo>
                  <a:cubicBezTo>
                    <a:pt x="1839" y="482"/>
                    <a:pt x="1687" y="527"/>
                    <a:pt x="1544" y="589"/>
                  </a:cubicBezTo>
                  <a:lnTo>
                    <a:pt x="1196" y="286"/>
                  </a:lnTo>
                  <a:lnTo>
                    <a:pt x="786" y="563"/>
                  </a:lnTo>
                  <a:lnTo>
                    <a:pt x="955" y="1000"/>
                  </a:lnTo>
                  <a:cubicBezTo>
                    <a:pt x="848" y="1107"/>
                    <a:pt x="759" y="1232"/>
                    <a:pt x="679" y="1365"/>
                  </a:cubicBezTo>
                  <a:lnTo>
                    <a:pt x="215" y="1321"/>
                  </a:lnTo>
                  <a:lnTo>
                    <a:pt x="54" y="1785"/>
                  </a:lnTo>
                  <a:lnTo>
                    <a:pt x="438" y="2043"/>
                  </a:lnTo>
                  <a:cubicBezTo>
                    <a:pt x="420" y="2150"/>
                    <a:pt x="411" y="2266"/>
                    <a:pt x="411" y="2373"/>
                  </a:cubicBezTo>
                  <a:cubicBezTo>
                    <a:pt x="402" y="2418"/>
                    <a:pt x="402" y="2463"/>
                    <a:pt x="411" y="2516"/>
                  </a:cubicBezTo>
                  <a:lnTo>
                    <a:pt x="1" y="2739"/>
                  </a:lnTo>
                  <a:lnTo>
                    <a:pt x="135" y="3212"/>
                  </a:lnTo>
                  <a:lnTo>
                    <a:pt x="590" y="3212"/>
                  </a:lnTo>
                  <a:cubicBezTo>
                    <a:pt x="652" y="3364"/>
                    <a:pt x="741" y="3498"/>
                    <a:pt x="839" y="3614"/>
                  </a:cubicBezTo>
                  <a:lnTo>
                    <a:pt x="643" y="4024"/>
                  </a:lnTo>
                  <a:lnTo>
                    <a:pt x="1018" y="4345"/>
                  </a:lnTo>
                  <a:lnTo>
                    <a:pt x="1384" y="4068"/>
                  </a:lnTo>
                  <a:cubicBezTo>
                    <a:pt x="1526" y="4149"/>
                    <a:pt x="1678" y="4211"/>
                    <a:pt x="1830" y="4256"/>
                  </a:cubicBezTo>
                  <a:lnTo>
                    <a:pt x="1901" y="4702"/>
                  </a:lnTo>
                  <a:lnTo>
                    <a:pt x="2392" y="4746"/>
                  </a:lnTo>
                  <a:lnTo>
                    <a:pt x="2543" y="4327"/>
                  </a:lnTo>
                  <a:cubicBezTo>
                    <a:pt x="2704" y="4309"/>
                    <a:pt x="2864" y="4274"/>
                    <a:pt x="3016" y="4220"/>
                  </a:cubicBezTo>
                  <a:lnTo>
                    <a:pt x="3328" y="4532"/>
                  </a:lnTo>
                  <a:lnTo>
                    <a:pt x="3757" y="4292"/>
                  </a:lnTo>
                  <a:lnTo>
                    <a:pt x="3641" y="3863"/>
                  </a:lnTo>
                  <a:cubicBezTo>
                    <a:pt x="3765" y="3756"/>
                    <a:pt x="3873" y="3640"/>
                    <a:pt x="3971" y="3506"/>
                  </a:cubicBezTo>
                  <a:lnTo>
                    <a:pt x="4399" y="3587"/>
                  </a:lnTo>
                  <a:lnTo>
                    <a:pt x="4613" y="3132"/>
                  </a:lnTo>
                  <a:lnTo>
                    <a:pt x="4274" y="2864"/>
                  </a:lnTo>
                  <a:cubicBezTo>
                    <a:pt x="4310" y="2704"/>
                    <a:pt x="4328" y="2543"/>
                    <a:pt x="4328" y="2382"/>
                  </a:cubicBezTo>
                  <a:lnTo>
                    <a:pt x="4729" y="2204"/>
                  </a:lnTo>
                  <a:lnTo>
                    <a:pt x="4640" y="1713"/>
                  </a:lnTo>
                  <a:lnTo>
                    <a:pt x="4194" y="1678"/>
                  </a:lnTo>
                  <a:cubicBezTo>
                    <a:pt x="4140" y="1535"/>
                    <a:pt x="4060" y="1392"/>
                    <a:pt x="3971" y="1258"/>
                  </a:cubicBezTo>
                  <a:lnTo>
                    <a:pt x="4203" y="866"/>
                  </a:lnTo>
                  <a:lnTo>
                    <a:pt x="3855" y="518"/>
                  </a:lnTo>
                  <a:lnTo>
                    <a:pt x="3462" y="759"/>
                  </a:lnTo>
                  <a:cubicBezTo>
                    <a:pt x="3239" y="598"/>
                    <a:pt x="2980" y="491"/>
                    <a:pt x="2713" y="447"/>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621871" y="1119841"/>
              <a:ext cx="723577" cy="727117"/>
            </a:xfrm>
            <a:custGeom>
              <a:avLst/>
              <a:gdLst/>
              <a:ahLst/>
              <a:cxnLst/>
              <a:rect l="l" t="t" r="r" b="b"/>
              <a:pathLst>
                <a:path w="3614" h="3632" extrusionOk="0">
                  <a:moveTo>
                    <a:pt x="1802" y="883"/>
                  </a:moveTo>
                  <a:cubicBezTo>
                    <a:pt x="2320" y="883"/>
                    <a:pt x="2739" y="1303"/>
                    <a:pt x="2748" y="1820"/>
                  </a:cubicBezTo>
                  <a:cubicBezTo>
                    <a:pt x="2748" y="2347"/>
                    <a:pt x="2328" y="2766"/>
                    <a:pt x="1802" y="2766"/>
                  </a:cubicBezTo>
                  <a:cubicBezTo>
                    <a:pt x="1285" y="2766"/>
                    <a:pt x="865" y="2347"/>
                    <a:pt x="865" y="1820"/>
                  </a:cubicBezTo>
                  <a:cubicBezTo>
                    <a:pt x="865" y="1303"/>
                    <a:pt x="1285" y="883"/>
                    <a:pt x="1802" y="883"/>
                  </a:cubicBezTo>
                  <a:close/>
                  <a:moveTo>
                    <a:pt x="1606" y="0"/>
                  </a:moveTo>
                  <a:lnTo>
                    <a:pt x="1517" y="348"/>
                  </a:lnTo>
                  <a:cubicBezTo>
                    <a:pt x="1401" y="366"/>
                    <a:pt x="1294" y="402"/>
                    <a:pt x="1178" y="455"/>
                  </a:cubicBezTo>
                  <a:lnTo>
                    <a:pt x="910" y="214"/>
                  </a:lnTo>
                  <a:lnTo>
                    <a:pt x="607" y="429"/>
                  </a:lnTo>
                  <a:lnTo>
                    <a:pt x="732" y="759"/>
                  </a:lnTo>
                  <a:cubicBezTo>
                    <a:pt x="651" y="848"/>
                    <a:pt x="580" y="937"/>
                    <a:pt x="517" y="1044"/>
                  </a:cubicBezTo>
                  <a:lnTo>
                    <a:pt x="170" y="1008"/>
                  </a:lnTo>
                  <a:lnTo>
                    <a:pt x="36" y="1365"/>
                  </a:lnTo>
                  <a:lnTo>
                    <a:pt x="330" y="1570"/>
                  </a:lnTo>
                  <a:cubicBezTo>
                    <a:pt x="312" y="1651"/>
                    <a:pt x="312" y="1740"/>
                    <a:pt x="312" y="1820"/>
                  </a:cubicBezTo>
                  <a:cubicBezTo>
                    <a:pt x="312" y="1856"/>
                    <a:pt x="312" y="1892"/>
                    <a:pt x="312" y="1927"/>
                  </a:cubicBezTo>
                  <a:lnTo>
                    <a:pt x="0" y="2097"/>
                  </a:lnTo>
                  <a:lnTo>
                    <a:pt x="98" y="2462"/>
                  </a:lnTo>
                  <a:lnTo>
                    <a:pt x="446" y="2462"/>
                  </a:lnTo>
                  <a:cubicBezTo>
                    <a:pt x="500" y="2570"/>
                    <a:pt x="562" y="2677"/>
                    <a:pt x="642" y="2766"/>
                  </a:cubicBezTo>
                  <a:lnTo>
                    <a:pt x="491" y="3078"/>
                  </a:lnTo>
                  <a:lnTo>
                    <a:pt x="785" y="3319"/>
                  </a:lnTo>
                  <a:lnTo>
                    <a:pt x="1062" y="3123"/>
                  </a:lnTo>
                  <a:cubicBezTo>
                    <a:pt x="1169" y="3185"/>
                    <a:pt x="1276" y="3230"/>
                    <a:pt x="1401" y="3265"/>
                  </a:cubicBezTo>
                  <a:lnTo>
                    <a:pt x="1454" y="3604"/>
                  </a:lnTo>
                  <a:lnTo>
                    <a:pt x="1829" y="3631"/>
                  </a:lnTo>
                  <a:lnTo>
                    <a:pt x="1945" y="3319"/>
                  </a:lnTo>
                  <a:cubicBezTo>
                    <a:pt x="2070" y="3301"/>
                    <a:pt x="2186" y="3274"/>
                    <a:pt x="2302" y="3239"/>
                  </a:cubicBezTo>
                  <a:lnTo>
                    <a:pt x="2543" y="3471"/>
                  </a:lnTo>
                  <a:lnTo>
                    <a:pt x="2864" y="3292"/>
                  </a:lnTo>
                  <a:lnTo>
                    <a:pt x="2775" y="2962"/>
                  </a:lnTo>
                  <a:cubicBezTo>
                    <a:pt x="2873" y="2882"/>
                    <a:pt x="2953" y="2793"/>
                    <a:pt x="3024" y="2694"/>
                  </a:cubicBezTo>
                  <a:lnTo>
                    <a:pt x="3354" y="2748"/>
                  </a:lnTo>
                  <a:lnTo>
                    <a:pt x="3515" y="2409"/>
                  </a:lnTo>
                  <a:lnTo>
                    <a:pt x="3256" y="2204"/>
                  </a:lnTo>
                  <a:cubicBezTo>
                    <a:pt x="3283" y="2079"/>
                    <a:pt x="3301" y="1954"/>
                    <a:pt x="3301" y="1820"/>
                  </a:cubicBezTo>
                  <a:lnTo>
                    <a:pt x="3613" y="1686"/>
                  </a:lnTo>
                  <a:lnTo>
                    <a:pt x="3551" y="1312"/>
                  </a:lnTo>
                  <a:lnTo>
                    <a:pt x="3212" y="1285"/>
                  </a:lnTo>
                  <a:cubicBezTo>
                    <a:pt x="3167" y="1169"/>
                    <a:pt x="3105" y="1062"/>
                    <a:pt x="3042" y="964"/>
                  </a:cubicBezTo>
                  <a:lnTo>
                    <a:pt x="3212" y="669"/>
                  </a:lnTo>
                  <a:lnTo>
                    <a:pt x="2944" y="402"/>
                  </a:lnTo>
                  <a:lnTo>
                    <a:pt x="2650" y="580"/>
                  </a:lnTo>
                  <a:cubicBezTo>
                    <a:pt x="2480" y="464"/>
                    <a:pt x="2284" y="384"/>
                    <a:pt x="2079" y="339"/>
                  </a:cubicBezTo>
                  <a:lnTo>
                    <a:pt x="1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31"/>
            <p:cNvGrpSpPr/>
            <p:nvPr/>
          </p:nvGrpSpPr>
          <p:grpSpPr>
            <a:xfrm>
              <a:off x="6676514" y="905679"/>
              <a:ext cx="541691" cy="477629"/>
              <a:chOff x="8075801" y="2600591"/>
              <a:chExt cx="541691" cy="477629"/>
            </a:xfrm>
          </p:grpSpPr>
          <p:sp>
            <p:nvSpPr>
              <p:cNvPr id="269" name="Google Shape;269;p31"/>
              <p:cNvSpPr/>
              <p:nvPr/>
            </p:nvSpPr>
            <p:spPr>
              <a:xfrm>
                <a:off x="8075801" y="2600591"/>
                <a:ext cx="541691" cy="477629"/>
              </a:xfrm>
              <a:custGeom>
                <a:avLst/>
                <a:gdLst/>
                <a:ahLst/>
                <a:cxnLst/>
                <a:rect l="l" t="t" r="r" b="b"/>
                <a:pathLst>
                  <a:path w="4676" h="4123" extrusionOk="0">
                    <a:moveTo>
                      <a:pt x="2335" y="1"/>
                    </a:moveTo>
                    <a:cubicBezTo>
                      <a:pt x="2077" y="1"/>
                      <a:pt x="1815" y="50"/>
                      <a:pt x="1562" y="153"/>
                    </a:cubicBezTo>
                    <a:cubicBezTo>
                      <a:pt x="509" y="581"/>
                      <a:pt x="1" y="1785"/>
                      <a:pt x="429" y="2838"/>
                    </a:cubicBezTo>
                    <a:cubicBezTo>
                      <a:pt x="754" y="3637"/>
                      <a:pt x="1527" y="4123"/>
                      <a:pt x="2341" y="4123"/>
                    </a:cubicBezTo>
                    <a:cubicBezTo>
                      <a:pt x="2599" y="4123"/>
                      <a:pt x="2861" y="4074"/>
                      <a:pt x="3114" y="3971"/>
                    </a:cubicBezTo>
                    <a:cubicBezTo>
                      <a:pt x="4167" y="3543"/>
                      <a:pt x="4675" y="2338"/>
                      <a:pt x="4247" y="1286"/>
                    </a:cubicBezTo>
                    <a:cubicBezTo>
                      <a:pt x="3922" y="486"/>
                      <a:pt x="3149" y="1"/>
                      <a:pt x="2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8127468" y="2617504"/>
                <a:ext cx="446582" cy="415652"/>
              </a:xfrm>
              <a:custGeom>
                <a:avLst/>
                <a:gdLst/>
                <a:ahLst/>
                <a:cxnLst/>
                <a:rect l="l" t="t" r="r" b="b"/>
                <a:pathLst>
                  <a:path w="3855" h="3588" extrusionOk="0">
                    <a:moveTo>
                      <a:pt x="1922" y="1"/>
                    </a:moveTo>
                    <a:cubicBezTo>
                      <a:pt x="1056" y="1"/>
                      <a:pt x="298" y="630"/>
                      <a:pt x="161" y="1505"/>
                    </a:cubicBezTo>
                    <a:cubicBezTo>
                      <a:pt x="1" y="2487"/>
                      <a:pt x="661" y="3406"/>
                      <a:pt x="1642" y="3566"/>
                    </a:cubicBezTo>
                    <a:cubicBezTo>
                      <a:pt x="1736" y="3581"/>
                      <a:pt x="1829" y="3588"/>
                      <a:pt x="1921" y="3588"/>
                    </a:cubicBezTo>
                    <a:cubicBezTo>
                      <a:pt x="2784" y="3588"/>
                      <a:pt x="3549" y="2963"/>
                      <a:pt x="3694" y="2076"/>
                    </a:cubicBezTo>
                    <a:cubicBezTo>
                      <a:pt x="3855" y="1104"/>
                      <a:pt x="3186" y="185"/>
                      <a:pt x="2213" y="25"/>
                    </a:cubicBezTo>
                    <a:cubicBezTo>
                      <a:pt x="2115" y="8"/>
                      <a:pt x="2018" y="1"/>
                      <a:pt x="1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8134766" y="2615419"/>
                <a:ext cx="441369" cy="419359"/>
              </a:xfrm>
              <a:custGeom>
                <a:avLst/>
                <a:gdLst/>
                <a:ahLst/>
                <a:cxnLst/>
                <a:rect l="l" t="t" r="r" b="b"/>
                <a:pathLst>
                  <a:path w="3810" h="3620" extrusionOk="0">
                    <a:moveTo>
                      <a:pt x="1862" y="38"/>
                    </a:moveTo>
                    <a:cubicBezTo>
                      <a:pt x="1954" y="38"/>
                      <a:pt x="2048" y="46"/>
                      <a:pt x="2141" y="60"/>
                    </a:cubicBezTo>
                    <a:cubicBezTo>
                      <a:pt x="3114" y="221"/>
                      <a:pt x="3765" y="1131"/>
                      <a:pt x="3613" y="2094"/>
                    </a:cubicBezTo>
                    <a:cubicBezTo>
                      <a:pt x="3469" y="2960"/>
                      <a:pt x="2719" y="3581"/>
                      <a:pt x="1869" y="3581"/>
                    </a:cubicBezTo>
                    <a:cubicBezTo>
                      <a:pt x="1773" y="3581"/>
                      <a:pt x="1677" y="3574"/>
                      <a:pt x="1579" y="3557"/>
                    </a:cubicBezTo>
                    <a:cubicBezTo>
                      <a:pt x="1115" y="3486"/>
                      <a:pt x="705" y="3236"/>
                      <a:pt x="428" y="2853"/>
                    </a:cubicBezTo>
                    <a:cubicBezTo>
                      <a:pt x="152" y="2469"/>
                      <a:pt x="36" y="1996"/>
                      <a:pt x="116" y="1532"/>
                    </a:cubicBezTo>
                    <a:cubicBezTo>
                      <a:pt x="253" y="655"/>
                      <a:pt x="1008" y="38"/>
                      <a:pt x="1862" y="38"/>
                    </a:cubicBezTo>
                    <a:close/>
                    <a:moveTo>
                      <a:pt x="1858" y="1"/>
                    </a:moveTo>
                    <a:cubicBezTo>
                      <a:pt x="990" y="1"/>
                      <a:pt x="216" y="632"/>
                      <a:pt x="72" y="1523"/>
                    </a:cubicBezTo>
                    <a:cubicBezTo>
                      <a:pt x="0" y="1996"/>
                      <a:pt x="107" y="2478"/>
                      <a:pt x="393" y="2870"/>
                    </a:cubicBezTo>
                    <a:cubicBezTo>
                      <a:pt x="678" y="3263"/>
                      <a:pt x="1097" y="3522"/>
                      <a:pt x="1570" y="3602"/>
                    </a:cubicBezTo>
                    <a:cubicBezTo>
                      <a:pt x="1668" y="3611"/>
                      <a:pt x="1767" y="3620"/>
                      <a:pt x="1865" y="3620"/>
                    </a:cubicBezTo>
                    <a:cubicBezTo>
                      <a:pt x="2739" y="3620"/>
                      <a:pt x="3506" y="2986"/>
                      <a:pt x="3649" y="2103"/>
                    </a:cubicBezTo>
                    <a:cubicBezTo>
                      <a:pt x="3809" y="1113"/>
                      <a:pt x="3140" y="185"/>
                      <a:pt x="2150" y="25"/>
                    </a:cubicBezTo>
                    <a:cubicBezTo>
                      <a:pt x="2052" y="9"/>
                      <a:pt x="1955"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8211223" y="2651331"/>
                <a:ext cx="140636" cy="230532"/>
              </a:xfrm>
              <a:custGeom>
                <a:avLst/>
                <a:gdLst/>
                <a:ahLst/>
                <a:cxnLst/>
                <a:rect l="l" t="t" r="r" b="b"/>
                <a:pathLst>
                  <a:path w="1214" h="1990" extrusionOk="0">
                    <a:moveTo>
                      <a:pt x="1133" y="0"/>
                    </a:moveTo>
                    <a:lnTo>
                      <a:pt x="1133" y="1597"/>
                    </a:lnTo>
                    <a:lnTo>
                      <a:pt x="0" y="1918"/>
                    </a:lnTo>
                    <a:lnTo>
                      <a:pt x="27" y="1990"/>
                    </a:lnTo>
                    <a:lnTo>
                      <a:pt x="1214" y="1651"/>
                    </a:lnTo>
                    <a:lnTo>
                      <a:pt x="1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1"/>
            <p:cNvSpPr/>
            <p:nvPr/>
          </p:nvSpPr>
          <p:spPr>
            <a:xfrm>
              <a:off x="5788807" y="3771659"/>
              <a:ext cx="2529012" cy="4170"/>
            </a:xfrm>
            <a:custGeom>
              <a:avLst/>
              <a:gdLst/>
              <a:ahLst/>
              <a:cxnLst/>
              <a:rect l="l" t="t" r="r" b="b"/>
              <a:pathLst>
                <a:path w="21831" h="36" extrusionOk="0">
                  <a:moveTo>
                    <a:pt x="0" y="0"/>
                  </a:moveTo>
                  <a:lnTo>
                    <a:pt x="0" y="36"/>
                  </a:lnTo>
                  <a:lnTo>
                    <a:pt x="21830" y="36"/>
                  </a:lnTo>
                  <a:lnTo>
                    <a:pt x="2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7011425" y="3922488"/>
              <a:ext cx="585017" cy="313245"/>
            </a:xfrm>
            <a:custGeom>
              <a:avLst/>
              <a:gdLst/>
              <a:ahLst/>
              <a:cxnLst/>
              <a:rect l="l" t="t" r="r" b="b"/>
              <a:pathLst>
                <a:path w="5050" h="2704" extrusionOk="0">
                  <a:moveTo>
                    <a:pt x="0" y="1"/>
                  </a:moveTo>
                  <a:lnTo>
                    <a:pt x="1178" y="2704"/>
                  </a:lnTo>
                  <a:lnTo>
                    <a:pt x="5049" y="2204"/>
                  </a:lnTo>
                  <a:lnTo>
                    <a:pt x="2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7009340" y="3920403"/>
              <a:ext cx="589188" cy="317415"/>
            </a:xfrm>
            <a:custGeom>
              <a:avLst/>
              <a:gdLst/>
              <a:ahLst/>
              <a:cxnLst/>
              <a:rect l="l" t="t" r="r" b="b"/>
              <a:pathLst>
                <a:path w="5086" h="2740" extrusionOk="0">
                  <a:moveTo>
                    <a:pt x="2810" y="45"/>
                  </a:moveTo>
                  <a:lnTo>
                    <a:pt x="5023" y="2213"/>
                  </a:lnTo>
                  <a:lnTo>
                    <a:pt x="1205" y="2695"/>
                  </a:lnTo>
                  <a:lnTo>
                    <a:pt x="45" y="45"/>
                  </a:lnTo>
                  <a:close/>
                  <a:moveTo>
                    <a:pt x="18" y="1"/>
                  </a:moveTo>
                  <a:cubicBezTo>
                    <a:pt x="9" y="1"/>
                    <a:pt x="9" y="10"/>
                    <a:pt x="0" y="10"/>
                  </a:cubicBezTo>
                  <a:cubicBezTo>
                    <a:pt x="0" y="19"/>
                    <a:pt x="0" y="28"/>
                    <a:pt x="0" y="28"/>
                  </a:cubicBezTo>
                  <a:lnTo>
                    <a:pt x="1178" y="2731"/>
                  </a:lnTo>
                  <a:cubicBezTo>
                    <a:pt x="1178" y="2731"/>
                    <a:pt x="1187" y="2739"/>
                    <a:pt x="1196" y="2739"/>
                  </a:cubicBezTo>
                  <a:lnTo>
                    <a:pt x="5067" y="2249"/>
                  </a:lnTo>
                  <a:cubicBezTo>
                    <a:pt x="5076" y="2240"/>
                    <a:pt x="5085" y="2240"/>
                    <a:pt x="5085" y="2231"/>
                  </a:cubicBezTo>
                  <a:cubicBezTo>
                    <a:pt x="5085" y="2222"/>
                    <a:pt x="5085" y="2213"/>
                    <a:pt x="5076" y="2213"/>
                  </a:cubicBezTo>
                  <a:lnTo>
                    <a:pt x="2828" y="10"/>
                  </a:lnTo>
                  <a:cubicBezTo>
                    <a:pt x="2828" y="10"/>
                    <a:pt x="2819" y="1"/>
                    <a:pt x="2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7115801" y="3895613"/>
              <a:ext cx="685223" cy="291582"/>
            </a:xfrm>
            <a:custGeom>
              <a:avLst/>
              <a:gdLst/>
              <a:ahLst/>
              <a:cxnLst/>
              <a:rect l="l" t="t" r="r" b="b"/>
              <a:pathLst>
                <a:path w="5915" h="2517" extrusionOk="0">
                  <a:moveTo>
                    <a:pt x="3274" y="1"/>
                  </a:moveTo>
                  <a:lnTo>
                    <a:pt x="0" y="54"/>
                  </a:lnTo>
                  <a:lnTo>
                    <a:pt x="1749" y="2516"/>
                  </a:lnTo>
                  <a:lnTo>
                    <a:pt x="5915" y="1954"/>
                  </a:lnTo>
                  <a:lnTo>
                    <a:pt x="3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7113716" y="3893527"/>
              <a:ext cx="690436" cy="295752"/>
            </a:xfrm>
            <a:custGeom>
              <a:avLst/>
              <a:gdLst/>
              <a:ahLst/>
              <a:cxnLst/>
              <a:rect l="l" t="t" r="r" b="b"/>
              <a:pathLst>
                <a:path w="5960" h="2553" extrusionOk="0">
                  <a:moveTo>
                    <a:pt x="3283" y="36"/>
                  </a:moveTo>
                  <a:lnTo>
                    <a:pt x="5888" y="1963"/>
                  </a:lnTo>
                  <a:lnTo>
                    <a:pt x="1775" y="2517"/>
                  </a:lnTo>
                  <a:lnTo>
                    <a:pt x="54" y="90"/>
                  </a:lnTo>
                  <a:lnTo>
                    <a:pt x="3283" y="36"/>
                  </a:lnTo>
                  <a:close/>
                  <a:moveTo>
                    <a:pt x="3292" y="1"/>
                  </a:moveTo>
                  <a:lnTo>
                    <a:pt x="18" y="45"/>
                  </a:lnTo>
                  <a:cubicBezTo>
                    <a:pt x="9" y="45"/>
                    <a:pt x="9" y="54"/>
                    <a:pt x="0" y="63"/>
                  </a:cubicBezTo>
                  <a:cubicBezTo>
                    <a:pt x="0" y="63"/>
                    <a:pt x="0" y="72"/>
                    <a:pt x="9" y="81"/>
                  </a:cubicBezTo>
                  <a:lnTo>
                    <a:pt x="1749" y="2543"/>
                  </a:lnTo>
                  <a:cubicBezTo>
                    <a:pt x="1758" y="2552"/>
                    <a:pt x="1767" y="2552"/>
                    <a:pt x="1767" y="2552"/>
                  </a:cubicBezTo>
                  <a:lnTo>
                    <a:pt x="1775" y="2552"/>
                  </a:lnTo>
                  <a:lnTo>
                    <a:pt x="5942" y="1990"/>
                  </a:lnTo>
                  <a:cubicBezTo>
                    <a:pt x="5942" y="1990"/>
                    <a:pt x="5951" y="1990"/>
                    <a:pt x="5951" y="1981"/>
                  </a:cubicBezTo>
                  <a:cubicBezTo>
                    <a:pt x="5959" y="1972"/>
                    <a:pt x="5951" y="1963"/>
                    <a:pt x="5951" y="1954"/>
                  </a:cubicBezTo>
                  <a:lnTo>
                    <a:pt x="3301" y="10"/>
                  </a:lnTo>
                  <a:cubicBezTo>
                    <a:pt x="3301" y="1"/>
                    <a:pt x="3292" y="1"/>
                    <a:pt x="3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5753706" y="3846031"/>
              <a:ext cx="1023143" cy="213039"/>
            </a:xfrm>
            <a:custGeom>
              <a:avLst/>
              <a:gdLst/>
              <a:ahLst/>
              <a:cxnLst/>
              <a:rect l="l" t="t" r="r" b="b"/>
              <a:pathLst>
                <a:path w="8832" h="1839" extrusionOk="0">
                  <a:moveTo>
                    <a:pt x="1775" y="0"/>
                  </a:moveTo>
                  <a:lnTo>
                    <a:pt x="0" y="1642"/>
                  </a:lnTo>
                  <a:lnTo>
                    <a:pt x="6049" y="1838"/>
                  </a:lnTo>
                  <a:lnTo>
                    <a:pt x="8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5751621" y="3843946"/>
              <a:ext cx="1027313" cy="217094"/>
            </a:xfrm>
            <a:custGeom>
              <a:avLst/>
              <a:gdLst/>
              <a:ahLst/>
              <a:cxnLst/>
              <a:rect l="l" t="t" r="r" b="b"/>
              <a:pathLst>
                <a:path w="8868" h="1874" extrusionOk="0">
                  <a:moveTo>
                    <a:pt x="8779" y="45"/>
                  </a:moveTo>
                  <a:lnTo>
                    <a:pt x="6058" y="1838"/>
                  </a:lnTo>
                  <a:lnTo>
                    <a:pt x="63" y="1642"/>
                  </a:lnTo>
                  <a:lnTo>
                    <a:pt x="1802" y="45"/>
                  </a:lnTo>
                  <a:close/>
                  <a:moveTo>
                    <a:pt x="1793" y="1"/>
                  </a:moveTo>
                  <a:cubicBezTo>
                    <a:pt x="1784" y="1"/>
                    <a:pt x="1784" y="10"/>
                    <a:pt x="1776" y="10"/>
                  </a:cubicBezTo>
                  <a:lnTo>
                    <a:pt x="9" y="1642"/>
                  </a:lnTo>
                  <a:cubicBezTo>
                    <a:pt x="0" y="1651"/>
                    <a:pt x="0" y="1660"/>
                    <a:pt x="0" y="1669"/>
                  </a:cubicBezTo>
                  <a:cubicBezTo>
                    <a:pt x="0" y="1669"/>
                    <a:pt x="9" y="1678"/>
                    <a:pt x="18" y="1678"/>
                  </a:cubicBezTo>
                  <a:lnTo>
                    <a:pt x="6067" y="1874"/>
                  </a:lnTo>
                  <a:lnTo>
                    <a:pt x="6075" y="1874"/>
                  </a:lnTo>
                  <a:lnTo>
                    <a:pt x="8859" y="36"/>
                  </a:lnTo>
                  <a:cubicBezTo>
                    <a:pt x="8868" y="36"/>
                    <a:pt x="8868" y="27"/>
                    <a:pt x="8868" y="18"/>
                  </a:cubicBezTo>
                  <a:cubicBezTo>
                    <a:pt x="8859" y="10"/>
                    <a:pt x="8859" y="1"/>
                    <a:pt x="8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5521091" y="3502901"/>
              <a:ext cx="925138" cy="584090"/>
            </a:xfrm>
            <a:custGeom>
              <a:avLst/>
              <a:gdLst/>
              <a:ahLst/>
              <a:cxnLst/>
              <a:rect l="l" t="t" r="r" b="b"/>
              <a:pathLst>
                <a:path w="7986" h="5042" extrusionOk="0">
                  <a:moveTo>
                    <a:pt x="1" y="1"/>
                  </a:moveTo>
                  <a:lnTo>
                    <a:pt x="777" y="2284"/>
                  </a:lnTo>
                  <a:lnTo>
                    <a:pt x="1607" y="4693"/>
                  </a:lnTo>
                  <a:lnTo>
                    <a:pt x="7985" y="5041"/>
                  </a:lnTo>
                  <a:lnTo>
                    <a:pt x="7673" y="3979"/>
                  </a:lnTo>
                  <a:lnTo>
                    <a:pt x="6594" y="26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519121" y="3500816"/>
              <a:ext cx="929193" cy="588145"/>
            </a:xfrm>
            <a:custGeom>
              <a:avLst/>
              <a:gdLst/>
              <a:ahLst/>
              <a:cxnLst/>
              <a:rect l="l" t="t" r="r" b="b"/>
              <a:pathLst>
                <a:path w="8021" h="5077" extrusionOk="0">
                  <a:moveTo>
                    <a:pt x="45" y="37"/>
                  </a:moveTo>
                  <a:lnTo>
                    <a:pt x="6602" y="304"/>
                  </a:lnTo>
                  <a:lnTo>
                    <a:pt x="7672" y="4006"/>
                  </a:lnTo>
                  <a:lnTo>
                    <a:pt x="7975" y="5041"/>
                  </a:lnTo>
                  <a:lnTo>
                    <a:pt x="7975" y="5041"/>
                  </a:lnTo>
                  <a:lnTo>
                    <a:pt x="1633" y="4684"/>
                  </a:lnTo>
                  <a:lnTo>
                    <a:pt x="45" y="37"/>
                  </a:lnTo>
                  <a:close/>
                  <a:moveTo>
                    <a:pt x="18" y="1"/>
                  </a:moveTo>
                  <a:cubicBezTo>
                    <a:pt x="18" y="1"/>
                    <a:pt x="9" y="1"/>
                    <a:pt x="0" y="10"/>
                  </a:cubicBezTo>
                  <a:cubicBezTo>
                    <a:pt x="0" y="10"/>
                    <a:pt x="0" y="19"/>
                    <a:pt x="0" y="28"/>
                  </a:cubicBezTo>
                  <a:lnTo>
                    <a:pt x="1606" y="4711"/>
                  </a:lnTo>
                  <a:cubicBezTo>
                    <a:pt x="1606" y="4720"/>
                    <a:pt x="1615" y="4729"/>
                    <a:pt x="1624" y="4729"/>
                  </a:cubicBezTo>
                  <a:lnTo>
                    <a:pt x="7993" y="5077"/>
                  </a:lnTo>
                  <a:lnTo>
                    <a:pt x="8011" y="5077"/>
                  </a:lnTo>
                  <a:cubicBezTo>
                    <a:pt x="8020" y="5068"/>
                    <a:pt x="8020" y="5059"/>
                    <a:pt x="8020" y="5059"/>
                  </a:cubicBezTo>
                  <a:lnTo>
                    <a:pt x="7708" y="3989"/>
                  </a:lnTo>
                  <a:lnTo>
                    <a:pt x="6628" y="286"/>
                  </a:lnTo>
                  <a:cubicBezTo>
                    <a:pt x="6628" y="277"/>
                    <a:pt x="6619" y="268"/>
                    <a:pt x="6611" y="268"/>
                  </a:cubicBezTo>
                  <a:lnTo>
                    <a:pt x="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5610986" y="3762276"/>
              <a:ext cx="835242" cy="324714"/>
            </a:xfrm>
            <a:custGeom>
              <a:avLst/>
              <a:gdLst/>
              <a:ahLst/>
              <a:cxnLst/>
              <a:rect l="l" t="t" r="r" b="b"/>
              <a:pathLst>
                <a:path w="7210" h="2803" extrusionOk="0">
                  <a:moveTo>
                    <a:pt x="1" y="45"/>
                  </a:moveTo>
                  <a:lnTo>
                    <a:pt x="831" y="2454"/>
                  </a:lnTo>
                  <a:lnTo>
                    <a:pt x="7209" y="2802"/>
                  </a:lnTo>
                  <a:lnTo>
                    <a:pt x="6897" y="1740"/>
                  </a:lnTo>
                  <a:cubicBezTo>
                    <a:pt x="6424" y="1169"/>
                    <a:pt x="5541" y="554"/>
                    <a:pt x="3944" y="295"/>
                  </a:cubicBezTo>
                  <a:cubicBezTo>
                    <a:pt x="2106" y="1"/>
                    <a:pt x="1054" y="161"/>
                    <a:pt x="1"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607974" y="3764361"/>
              <a:ext cx="841266" cy="324598"/>
            </a:xfrm>
            <a:custGeom>
              <a:avLst/>
              <a:gdLst/>
              <a:ahLst/>
              <a:cxnLst/>
              <a:rect l="l" t="t" r="r" b="b"/>
              <a:pathLst>
                <a:path w="7262" h="2802" extrusionOk="0">
                  <a:moveTo>
                    <a:pt x="63" y="45"/>
                  </a:moveTo>
                  <a:lnTo>
                    <a:pt x="63" y="45"/>
                  </a:lnTo>
                  <a:cubicBezTo>
                    <a:pt x="455" y="90"/>
                    <a:pt x="839" y="90"/>
                    <a:pt x="1294" y="99"/>
                  </a:cubicBezTo>
                  <a:cubicBezTo>
                    <a:pt x="2016" y="108"/>
                    <a:pt x="2837" y="117"/>
                    <a:pt x="3961" y="295"/>
                  </a:cubicBezTo>
                  <a:cubicBezTo>
                    <a:pt x="5620" y="563"/>
                    <a:pt x="6477" y="1223"/>
                    <a:pt x="6905" y="1731"/>
                  </a:cubicBezTo>
                  <a:lnTo>
                    <a:pt x="7208" y="2766"/>
                  </a:lnTo>
                  <a:lnTo>
                    <a:pt x="7208" y="2766"/>
                  </a:lnTo>
                  <a:lnTo>
                    <a:pt x="866" y="2409"/>
                  </a:lnTo>
                  <a:lnTo>
                    <a:pt x="63" y="45"/>
                  </a:lnTo>
                  <a:close/>
                  <a:moveTo>
                    <a:pt x="0" y="1"/>
                  </a:moveTo>
                  <a:lnTo>
                    <a:pt x="839" y="2454"/>
                  </a:lnTo>
                  <a:lnTo>
                    <a:pt x="7262" y="2802"/>
                  </a:lnTo>
                  <a:lnTo>
                    <a:pt x="6941" y="1714"/>
                  </a:lnTo>
                  <a:cubicBezTo>
                    <a:pt x="6513" y="1196"/>
                    <a:pt x="5647" y="527"/>
                    <a:pt x="3970" y="259"/>
                  </a:cubicBezTo>
                  <a:cubicBezTo>
                    <a:pt x="2846" y="72"/>
                    <a:pt x="2016" y="63"/>
                    <a:pt x="1294" y="63"/>
                  </a:cubicBezTo>
                  <a:cubicBezTo>
                    <a:pt x="830" y="54"/>
                    <a:pt x="437" y="54"/>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265273" y="3530819"/>
              <a:ext cx="511572" cy="554087"/>
            </a:xfrm>
            <a:custGeom>
              <a:avLst/>
              <a:gdLst/>
              <a:ahLst/>
              <a:cxnLst/>
              <a:rect l="l" t="t" r="r" b="b"/>
              <a:pathLst>
                <a:path w="4416" h="4783" extrusionOk="0">
                  <a:moveTo>
                    <a:pt x="241" y="1"/>
                  </a:moveTo>
                  <a:lnTo>
                    <a:pt x="0" y="108"/>
                  </a:lnTo>
                  <a:lnTo>
                    <a:pt x="1615" y="4782"/>
                  </a:lnTo>
                  <a:lnTo>
                    <a:pt x="4416" y="2998"/>
                  </a:lnTo>
                  <a:lnTo>
                    <a:pt x="4416" y="2775"/>
                  </a:lnTo>
                  <a:lnTo>
                    <a:pt x="1731" y="4452"/>
                  </a:ln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262146" y="3527692"/>
              <a:ext cx="516785" cy="561269"/>
            </a:xfrm>
            <a:custGeom>
              <a:avLst/>
              <a:gdLst/>
              <a:ahLst/>
              <a:cxnLst/>
              <a:rect l="l" t="t" r="r" b="b"/>
              <a:pathLst>
                <a:path w="4461" h="4845" extrusionOk="0">
                  <a:moveTo>
                    <a:pt x="259" y="45"/>
                  </a:moveTo>
                  <a:lnTo>
                    <a:pt x="1749" y="4506"/>
                  </a:lnTo>
                  <a:lnTo>
                    <a:pt x="4416" y="2838"/>
                  </a:lnTo>
                  <a:lnTo>
                    <a:pt x="4416" y="3016"/>
                  </a:lnTo>
                  <a:lnTo>
                    <a:pt x="1651" y="4782"/>
                  </a:lnTo>
                  <a:lnTo>
                    <a:pt x="54" y="144"/>
                  </a:lnTo>
                  <a:lnTo>
                    <a:pt x="259" y="45"/>
                  </a:lnTo>
                  <a:close/>
                  <a:moveTo>
                    <a:pt x="286" y="1"/>
                  </a:moveTo>
                  <a:lnTo>
                    <a:pt x="0" y="126"/>
                  </a:lnTo>
                  <a:lnTo>
                    <a:pt x="1633" y="4845"/>
                  </a:lnTo>
                  <a:lnTo>
                    <a:pt x="4452" y="3043"/>
                  </a:lnTo>
                  <a:lnTo>
                    <a:pt x="4461" y="3043"/>
                  </a:lnTo>
                  <a:lnTo>
                    <a:pt x="4461" y="2766"/>
                  </a:lnTo>
                  <a:lnTo>
                    <a:pt x="1767" y="4443"/>
                  </a:lnTo>
                  <a:lnTo>
                    <a:pt x="295" y="19"/>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5527346" y="3480195"/>
              <a:ext cx="771064" cy="63136"/>
            </a:xfrm>
            <a:custGeom>
              <a:avLst/>
              <a:gdLst/>
              <a:ahLst/>
              <a:cxnLst/>
              <a:rect l="l" t="t" r="r" b="b"/>
              <a:pathLst>
                <a:path w="6656" h="545" extrusionOk="0">
                  <a:moveTo>
                    <a:pt x="330" y="0"/>
                  </a:moveTo>
                  <a:lnTo>
                    <a:pt x="0" y="161"/>
                  </a:lnTo>
                  <a:lnTo>
                    <a:pt x="6370" y="545"/>
                  </a:lnTo>
                  <a:lnTo>
                    <a:pt x="6655" y="420"/>
                  </a:lnTo>
                  <a:lnTo>
                    <a:pt x="6647" y="393"/>
                  </a:lnTo>
                  <a:lnTo>
                    <a:pt x="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5519121" y="3478110"/>
              <a:ext cx="781375" cy="67306"/>
            </a:xfrm>
            <a:custGeom>
              <a:avLst/>
              <a:gdLst/>
              <a:ahLst/>
              <a:cxnLst/>
              <a:rect l="l" t="t" r="r" b="b"/>
              <a:pathLst>
                <a:path w="6745" h="581" extrusionOk="0">
                  <a:moveTo>
                    <a:pt x="401" y="36"/>
                  </a:moveTo>
                  <a:lnTo>
                    <a:pt x="6691" y="429"/>
                  </a:lnTo>
                  <a:lnTo>
                    <a:pt x="6441" y="545"/>
                  </a:lnTo>
                  <a:lnTo>
                    <a:pt x="143" y="170"/>
                  </a:lnTo>
                  <a:lnTo>
                    <a:pt x="401" y="36"/>
                  </a:lnTo>
                  <a:close/>
                  <a:moveTo>
                    <a:pt x="393" y="1"/>
                  </a:moveTo>
                  <a:lnTo>
                    <a:pt x="0" y="197"/>
                  </a:lnTo>
                  <a:lnTo>
                    <a:pt x="6441" y="580"/>
                  </a:lnTo>
                  <a:lnTo>
                    <a:pt x="6450" y="580"/>
                  </a:lnTo>
                  <a:lnTo>
                    <a:pt x="6744" y="447"/>
                  </a:lnTo>
                  <a:lnTo>
                    <a:pt x="6726" y="393"/>
                  </a:lnTo>
                  <a:lnTo>
                    <a:pt x="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5515994" y="3476025"/>
              <a:ext cx="783460" cy="71476"/>
            </a:xfrm>
            <a:custGeom>
              <a:avLst/>
              <a:gdLst/>
              <a:ahLst/>
              <a:cxnLst/>
              <a:rect l="l" t="t" r="r" b="b"/>
              <a:pathLst>
                <a:path w="6763" h="617" extrusionOk="0">
                  <a:moveTo>
                    <a:pt x="437" y="81"/>
                  </a:moveTo>
                  <a:lnTo>
                    <a:pt x="6638" y="465"/>
                  </a:lnTo>
                  <a:lnTo>
                    <a:pt x="6459" y="536"/>
                  </a:lnTo>
                  <a:lnTo>
                    <a:pt x="250" y="170"/>
                  </a:lnTo>
                  <a:lnTo>
                    <a:pt x="437" y="81"/>
                  </a:lnTo>
                  <a:close/>
                  <a:moveTo>
                    <a:pt x="420" y="1"/>
                  </a:moveTo>
                  <a:lnTo>
                    <a:pt x="0" y="206"/>
                  </a:lnTo>
                  <a:lnTo>
                    <a:pt x="9" y="233"/>
                  </a:lnTo>
                  <a:lnTo>
                    <a:pt x="6468" y="616"/>
                  </a:lnTo>
                  <a:lnTo>
                    <a:pt x="6477" y="616"/>
                  </a:lnTo>
                  <a:lnTo>
                    <a:pt x="6762" y="491"/>
                  </a:lnTo>
                  <a:lnTo>
                    <a:pt x="6753" y="456"/>
                  </a:lnTo>
                  <a:lnTo>
                    <a:pt x="6745" y="429"/>
                  </a:lnTo>
                  <a:lnTo>
                    <a:pt x="6736" y="393"/>
                  </a:lnTo>
                  <a:lnTo>
                    <a:pt x="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6450161" y="4045515"/>
              <a:ext cx="17724" cy="40430"/>
            </a:xfrm>
            <a:custGeom>
              <a:avLst/>
              <a:gdLst/>
              <a:ahLst/>
              <a:cxnLst/>
              <a:rect l="l" t="t" r="r" b="b"/>
              <a:pathLst>
                <a:path w="153" h="349" extrusionOk="0">
                  <a:moveTo>
                    <a:pt x="117" y="0"/>
                  </a:moveTo>
                  <a:lnTo>
                    <a:pt x="1" y="339"/>
                  </a:lnTo>
                  <a:lnTo>
                    <a:pt x="37" y="348"/>
                  </a:lnTo>
                  <a:lnTo>
                    <a:pt x="153" y="9"/>
                  </a:lnTo>
                  <a:lnTo>
                    <a:pt x="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6659954" y="3543215"/>
              <a:ext cx="723568" cy="235745"/>
            </a:xfrm>
            <a:custGeom>
              <a:avLst/>
              <a:gdLst/>
              <a:ahLst/>
              <a:cxnLst/>
              <a:rect l="l" t="t" r="r" b="b"/>
              <a:pathLst>
                <a:path w="6246" h="2035" extrusionOk="0">
                  <a:moveTo>
                    <a:pt x="1950" y="1"/>
                  </a:moveTo>
                  <a:cubicBezTo>
                    <a:pt x="1224" y="1"/>
                    <a:pt x="637" y="72"/>
                    <a:pt x="509" y="286"/>
                  </a:cubicBezTo>
                  <a:cubicBezTo>
                    <a:pt x="126" y="937"/>
                    <a:pt x="1" y="2035"/>
                    <a:pt x="1" y="2035"/>
                  </a:cubicBezTo>
                  <a:lnTo>
                    <a:pt x="6246" y="2035"/>
                  </a:lnTo>
                  <a:cubicBezTo>
                    <a:pt x="6121" y="1392"/>
                    <a:pt x="5826" y="795"/>
                    <a:pt x="5407" y="286"/>
                  </a:cubicBezTo>
                  <a:cubicBezTo>
                    <a:pt x="5407" y="286"/>
                    <a:pt x="3401" y="1"/>
                    <a:pt x="1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6416102" y="2318163"/>
              <a:ext cx="1251589" cy="1458489"/>
            </a:xfrm>
            <a:custGeom>
              <a:avLst/>
              <a:gdLst/>
              <a:ahLst/>
              <a:cxnLst/>
              <a:rect l="l" t="t" r="r" b="b"/>
              <a:pathLst>
                <a:path w="10804" h="12590" extrusionOk="0">
                  <a:moveTo>
                    <a:pt x="8832" y="5740"/>
                  </a:moveTo>
                  <a:lnTo>
                    <a:pt x="7869" y="7971"/>
                  </a:lnTo>
                  <a:cubicBezTo>
                    <a:pt x="7869" y="7971"/>
                    <a:pt x="7539" y="7774"/>
                    <a:pt x="7530" y="7774"/>
                  </a:cubicBezTo>
                  <a:lnTo>
                    <a:pt x="7512" y="7221"/>
                  </a:lnTo>
                  <a:lnTo>
                    <a:pt x="8832" y="5740"/>
                  </a:lnTo>
                  <a:close/>
                  <a:moveTo>
                    <a:pt x="6281" y="0"/>
                  </a:moveTo>
                  <a:cubicBezTo>
                    <a:pt x="6045" y="0"/>
                    <a:pt x="5830" y="36"/>
                    <a:pt x="5701" y="138"/>
                  </a:cubicBezTo>
                  <a:cubicBezTo>
                    <a:pt x="5442" y="334"/>
                    <a:pt x="5219" y="584"/>
                    <a:pt x="5050" y="861"/>
                  </a:cubicBezTo>
                  <a:cubicBezTo>
                    <a:pt x="4890" y="851"/>
                    <a:pt x="4740" y="846"/>
                    <a:pt x="4598" y="846"/>
                  </a:cubicBezTo>
                  <a:cubicBezTo>
                    <a:pt x="3117" y="846"/>
                    <a:pt x="2597" y="1351"/>
                    <a:pt x="2597" y="1351"/>
                  </a:cubicBezTo>
                  <a:cubicBezTo>
                    <a:pt x="2597" y="1351"/>
                    <a:pt x="1954" y="4072"/>
                    <a:pt x="1553" y="5482"/>
                  </a:cubicBezTo>
                  <a:cubicBezTo>
                    <a:pt x="1312" y="6338"/>
                    <a:pt x="991" y="7177"/>
                    <a:pt x="589" y="7971"/>
                  </a:cubicBezTo>
                  <a:cubicBezTo>
                    <a:pt x="589" y="7971"/>
                    <a:pt x="0" y="8881"/>
                    <a:pt x="411" y="9371"/>
                  </a:cubicBezTo>
                  <a:cubicBezTo>
                    <a:pt x="821" y="9862"/>
                    <a:pt x="2588" y="9871"/>
                    <a:pt x="2588" y="9871"/>
                  </a:cubicBezTo>
                  <a:lnTo>
                    <a:pt x="2266" y="11637"/>
                  </a:lnTo>
                  <a:cubicBezTo>
                    <a:pt x="2266" y="11637"/>
                    <a:pt x="2748" y="12030"/>
                    <a:pt x="4702" y="12485"/>
                  </a:cubicBezTo>
                  <a:cubicBezTo>
                    <a:pt x="5017" y="12558"/>
                    <a:pt x="5322" y="12589"/>
                    <a:pt x="5613" y="12589"/>
                  </a:cubicBezTo>
                  <a:cubicBezTo>
                    <a:pt x="7119" y="12589"/>
                    <a:pt x="8235" y="11762"/>
                    <a:pt x="8235" y="11762"/>
                  </a:cubicBezTo>
                  <a:lnTo>
                    <a:pt x="7557" y="10014"/>
                  </a:lnTo>
                  <a:cubicBezTo>
                    <a:pt x="8261" y="9871"/>
                    <a:pt x="9323" y="9095"/>
                    <a:pt x="9323" y="9095"/>
                  </a:cubicBezTo>
                  <a:cubicBezTo>
                    <a:pt x="10385" y="7534"/>
                    <a:pt x="10750" y="3367"/>
                    <a:pt x="10777" y="3055"/>
                  </a:cubicBezTo>
                  <a:cubicBezTo>
                    <a:pt x="10804" y="2743"/>
                    <a:pt x="10786" y="2627"/>
                    <a:pt x="10527" y="2413"/>
                  </a:cubicBezTo>
                  <a:cubicBezTo>
                    <a:pt x="10260" y="2199"/>
                    <a:pt x="8012" y="1271"/>
                    <a:pt x="8012" y="1271"/>
                  </a:cubicBezTo>
                  <a:cubicBezTo>
                    <a:pt x="7896" y="548"/>
                    <a:pt x="7494" y="192"/>
                    <a:pt x="7494" y="192"/>
                  </a:cubicBezTo>
                  <a:cubicBezTo>
                    <a:pt x="7494" y="192"/>
                    <a:pt x="6828" y="0"/>
                    <a:pt x="6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6887356" y="3198694"/>
              <a:ext cx="479598" cy="232964"/>
            </a:xfrm>
            <a:custGeom>
              <a:avLst/>
              <a:gdLst/>
              <a:ahLst/>
              <a:cxnLst/>
              <a:rect l="l" t="t" r="r" b="b"/>
              <a:pathLst>
                <a:path w="4140" h="2011" extrusionOk="0">
                  <a:moveTo>
                    <a:pt x="2068" y="1"/>
                  </a:moveTo>
                  <a:cubicBezTo>
                    <a:pt x="2021" y="1"/>
                    <a:pt x="1975" y="18"/>
                    <a:pt x="1927" y="66"/>
                  </a:cubicBezTo>
                  <a:cubicBezTo>
                    <a:pt x="1803" y="191"/>
                    <a:pt x="893" y="958"/>
                    <a:pt x="893" y="958"/>
                  </a:cubicBezTo>
                  <a:lnTo>
                    <a:pt x="473" y="994"/>
                  </a:lnTo>
                  <a:cubicBezTo>
                    <a:pt x="473" y="994"/>
                    <a:pt x="63" y="1565"/>
                    <a:pt x="0" y="2002"/>
                  </a:cubicBezTo>
                  <a:cubicBezTo>
                    <a:pt x="91" y="2008"/>
                    <a:pt x="182" y="2011"/>
                    <a:pt x="274" y="2011"/>
                  </a:cubicBezTo>
                  <a:cubicBezTo>
                    <a:pt x="471" y="2011"/>
                    <a:pt x="671" y="1997"/>
                    <a:pt x="866" y="1967"/>
                  </a:cubicBezTo>
                  <a:cubicBezTo>
                    <a:pt x="1303" y="1904"/>
                    <a:pt x="1508" y="1958"/>
                    <a:pt x="1838" y="1208"/>
                  </a:cubicBezTo>
                  <a:lnTo>
                    <a:pt x="2142" y="1199"/>
                  </a:lnTo>
                  <a:cubicBezTo>
                    <a:pt x="2142" y="1199"/>
                    <a:pt x="2471" y="1689"/>
                    <a:pt x="2983" y="1689"/>
                  </a:cubicBezTo>
                  <a:cubicBezTo>
                    <a:pt x="3037" y="1689"/>
                    <a:pt x="3092" y="1684"/>
                    <a:pt x="3150" y="1672"/>
                  </a:cubicBezTo>
                  <a:cubicBezTo>
                    <a:pt x="3150" y="1672"/>
                    <a:pt x="3205" y="1716"/>
                    <a:pt x="3306" y="1716"/>
                  </a:cubicBezTo>
                  <a:cubicBezTo>
                    <a:pt x="3356" y="1716"/>
                    <a:pt x="3417" y="1705"/>
                    <a:pt x="3489" y="1672"/>
                  </a:cubicBezTo>
                  <a:lnTo>
                    <a:pt x="2811" y="816"/>
                  </a:lnTo>
                  <a:lnTo>
                    <a:pt x="2811" y="816"/>
                  </a:lnTo>
                  <a:cubicBezTo>
                    <a:pt x="2811" y="816"/>
                    <a:pt x="3387" y="1334"/>
                    <a:pt x="3770" y="1334"/>
                  </a:cubicBezTo>
                  <a:cubicBezTo>
                    <a:pt x="3864" y="1334"/>
                    <a:pt x="3946" y="1303"/>
                    <a:pt x="4006" y="1226"/>
                  </a:cubicBezTo>
                  <a:lnTo>
                    <a:pt x="2891" y="459"/>
                  </a:lnTo>
                  <a:lnTo>
                    <a:pt x="2891" y="459"/>
                  </a:lnTo>
                  <a:cubicBezTo>
                    <a:pt x="2891" y="459"/>
                    <a:pt x="3453" y="557"/>
                    <a:pt x="3738" y="718"/>
                  </a:cubicBezTo>
                  <a:cubicBezTo>
                    <a:pt x="3790" y="744"/>
                    <a:pt x="3836" y="755"/>
                    <a:pt x="3876" y="755"/>
                  </a:cubicBezTo>
                  <a:cubicBezTo>
                    <a:pt x="4067" y="755"/>
                    <a:pt x="4140" y="512"/>
                    <a:pt x="4140" y="512"/>
                  </a:cubicBezTo>
                  <a:lnTo>
                    <a:pt x="3212" y="93"/>
                  </a:lnTo>
                  <a:cubicBezTo>
                    <a:pt x="3212" y="93"/>
                    <a:pt x="2927" y="114"/>
                    <a:pt x="2675" y="114"/>
                  </a:cubicBezTo>
                  <a:cubicBezTo>
                    <a:pt x="2528" y="114"/>
                    <a:pt x="2391" y="107"/>
                    <a:pt x="2329" y="84"/>
                  </a:cubicBezTo>
                  <a:cubicBezTo>
                    <a:pt x="2225" y="46"/>
                    <a:pt x="2144" y="1"/>
                    <a:pt x="2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6888399" y="3259628"/>
              <a:ext cx="365954" cy="173188"/>
            </a:xfrm>
            <a:custGeom>
              <a:avLst/>
              <a:gdLst/>
              <a:ahLst/>
              <a:cxnLst/>
              <a:rect l="l" t="t" r="r" b="b"/>
              <a:pathLst>
                <a:path w="3159" h="1495" extrusionOk="0">
                  <a:moveTo>
                    <a:pt x="1964" y="1"/>
                  </a:moveTo>
                  <a:cubicBezTo>
                    <a:pt x="1958" y="1"/>
                    <a:pt x="1952" y="7"/>
                    <a:pt x="1945" y="13"/>
                  </a:cubicBezTo>
                  <a:cubicBezTo>
                    <a:pt x="1945" y="22"/>
                    <a:pt x="1945" y="31"/>
                    <a:pt x="1963" y="40"/>
                  </a:cubicBezTo>
                  <a:cubicBezTo>
                    <a:pt x="2088" y="85"/>
                    <a:pt x="2757" y="763"/>
                    <a:pt x="3105" y="1137"/>
                  </a:cubicBezTo>
                  <a:cubicBezTo>
                    <a:pt x="3073" y="1145"/>
                    <a:pt x="3040" y="1149"/>
                    <a:pt x="3007" y="1149"/>
                  </a:cubicBezTo>
                  <a:cubicBezTo>
                    <a:pt x="2619" y="1149"/>
                    <a:pt x="2150" y="664"/>
                    <a:pt x="2150" y="664"/>
                  </a:cubicBezTo>
                  <a:cubicBezTo>
                    <a:pt x="2141" y="655"/>
                    <a:pt x="2141" y="655"/>
                    <a:pt x="2133" y="655"/>
                  </a:cubicBezTo>
                  <a:lnTo>
                    <a:pt x="1829" y="655"/>
                  </a:lnTo>
                  <a:cubicBezTo>
                    <a:pt x="1820" y="655"/>
                    <a:pt x="1811" y="664"/>
                    <a:pt x="1811" y="673"/>
                  </a:cubicBezTo>
                  <a:cubicBezTo>
                    <a:pt x="1811" y="673"/>
                    <a:pt x="1606" y="1164"/>
                    <a:pt x="1410" y="1316"/>
                  </a:cubicBezTo>
                  <a:cubicBezTo>
                    <a:pt x="1214" y="1458"/>
                    <a:pt x="27" y="1458"/>
                    <a:pt x="18" y="1458"/>
                  </a:cubicBezTo>
                  <a:cubicBezTo>
                    <a:pt x="9" y="1458"/>
                    <a:pt x="0" y="1467"/>
                    <a:pt x="0" y="1476"/>
                  </a:cubicBezTo>
                  <a:cubicBezTo>
                    <a:pt x="0" y="1494"/>
                    <a:pt x="9" y="1494"/>
                    <a:pt x="18" y="1494"/>
                  </a:cubicBezTo>
                  <a:cubicBezTo>
                    <a:pt x="72" y="1494"/>
                    <a:pt x="1223" y="1494"/>
                    <a:pt x="1428" y="1342"/>
                  </a:cubicBezTo>
                  <a:cubicBezTo>
                    <a:pt x="1624" y="1200"/>
                    <a:pt x="1811" y="771"/>
                    <a:pt x="1838" y="700"/>
                  </a:cubicBezTo>
                  <a:lnTo>
                    <a:pt x="2124" y="691"/>
                  </a:lnTo>
                  <a:cubicBezTo>
                    <a:pt x="2187" y="754"/>
                    <a:pt x="2620" y="1188"/>
                    <a:pt x="2997" y="1188"/>
                  </a:cubicBezTo>
                  <a:cubicBezTo>
                    <a:pt x="3046" y="1188"/>
                    <a:pt x="3094" y="1180"/>
                    <a:pt x="3141" y="1164"/>
                  </a:cubicBezTo>
                  <a:cubicBezTo>
                    <a:pt x="3150" y="1155"/>
                    <a:pt x="3158" y="1155"/>
                    <a:pt x="3158" y="1146"/>
                  </a:cubicBezTo>
                  <a:cubicBezTo>
                    <a:pt x="3158" y="1137"/>
                    <a:pt x="3158" y="1137"/>
                    <a:pt x="3150" y="1128"/>
                  </a:cubicBezTo>
                  <a:cubicBezTo>
                    <a:pt x="3114" y="1084"/>
                    <a:pt x="2150" y="67"/>
                    <a:pt x="1972" y="4"/>
                  </a:cubicBezTo>
                  <a:cubicBezTo>
                    <a:pt x="1969" y="2"/>
                    <a:pt x="1967" y="1"/>
                    <a:pt x="1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7142561" y="3237270"/>
              <a:ext cx="151062" cy="161372"/>
            </a:xfrm>
            <a:custGeom>
              <a:avLst/>
              <a:gdLst/>
              <a:ahLst/>
              <a:cxnLst/>
              <a:rect l="l" t="t" r="r" b="b"/>
              <a:pathLst>
                <a:path w="1304" h="1393" extrusionOk="0">
                  <a:moveTo>
                    <a:pt x="19" y="1"/>
                  </a:moveTo>
                  <a:cubicBezTo>
                    <a:pt x="10" y="1"/>
                    <a:pt x="1" y="10"/>
                    <a:pt x="1" y="19"/>
                  </a:cubicBezTo>
                  <a:cubicBezTo>
                    <a:pt x="1" y="28"/>
                    <a:pt x="1" y="37"/>
                    <a:pt x="19" y="37"/>
                  </a:cubicBezTo>
                  <a:cubicBezTo>
                    <a:pt x="197" y="72"/>
                    <a:pt x="956" y="964"/>
                    <a:pt x="1250" y="1330"/>
                  </a:cubicBezTo>
                  <a:cubicBezTo>
                    <a:pt x="1210" y="1350"/>
                    <a:pt x="1166" y="1360"/>
                    <a:pt x="1122" y="1360"/>
                  </a:cubicBezTo>
                  <a:cubicBezTo>
                    <a:pt x="1049" y="1360"/>
                    <a:pt x="976" y="1332"/>
                    <a:pt x="920" y="1277"/>
                  </a:cubicBezTo>
                  <a:cubicBezTo>
                    <a:pt x="911" y="1277"/>
                    <a:pt x="902" y="1277"/>
                    <a:pt x="893" y="1286"/>
                  </a:cubicBezTo>
                  <a:cubicBezTo>
                    <a:pt x="884" y="1286"/>
                    <a:pt x="884" y="1303"/>
                    <a:pt x="893" y="1303"/>
                  </a:cubicBezTo>
                  <a:cubicBezTo>
                    <a:pt x="956" y="1366"/>
                    <a:pt x="1045" y="1393"/>
                    <a:pt x="1125" y="1393"/>
                  </a:cubicBezTo>
                  <a:cubicBezTo>
                    <a:pt x="1179" y="1393"/>
                    <a:pt x="1241" y="1384"/>
                    <a:pt x="1295" y="1357"/>
                  </a:cubicBezTo>
                  <a:cubicBezTo>
                    <a:pt x="1295" y="1348"/>
                    <a:pt x="1303" y="1348"/>
                    <a:pt x="1303" y="1339"/>
                  </a:cubicBezTo>
                  <a:cubicBezTo>
                    <a:pt x="1303" y="1339"/>
                    <a:pt x="1303" y="1330"/>
                    <a:pt x="1295" y="1321"/>
                  </a:cubicBezTo>
                  <a:cubicBezTo>
                    <a:pt x="1250" y="1277"/>
                    <a:pt x="251" y="46"/>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6790163" y="3277584"/>
              <a:ext cx="181066" cy="169597"/>
            </a:xfrm>
            <a:custGeom>
              <a:avLst/>
              <a:gdLst/>
              <a:ahLst/>
              <a:cxnLst/>
              <a:rect l="l" t="t" r="r" b="b"/>
              <a:pathLst>
                <a:path w="1563" h="1464" extrusionOk="0">
                  <a:moveTo>
                    <a:pt x="634" y="1"/>
                  </a:moveTo>
                  <a:cubicBezTo>
                    <a:pt x="634" y="1"/>
                    <a:pt x="1" y="697"/>
                    <a:pt x="28" y="1437"/>
                  </a:cubicBezTo>
                  <a:lnTo>
                    <a:pt x="884" y="1464"/>
                  </a:lnTo>
                  <a:cubicBezTo>
                    <a:pt x="884" y="1464"/>
                    <a:pt x="955" y="527"/>
                    <a:pt x="1562" y="161"/>
                  </a:cubicBezTo>
                  <a:lnTo>
                    <a:pt x="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6906007" y="2333107"/>
              <a:ext cx="169597" cy="318342"/>
            </a:xfrm>
            <a:custGeom>
              <a:avLst/>
              <a:gdLst/>
              <a:ahLst/>
              <a:cxnLst/>
              <a:rect l="l" t="t" r="r" b="b"/>
              <a:pathLst>
                <a:path w="1464" h="2748" extrusionOk="0">
                  <a:moveTo>
                    <a:pt x="1463" y="0"/>
                  </a:moveTo>
                  <a:lnTo>
                    <a:pt x="1463" y="0"/>
                  </a:lnTo>
                  <a:cubicBezTo>
                    <a:pt x="660" y="714"/>
                    <a:pt x="143" y="1686"/>
                    <a:pt x="0" y="2748"/>
                  </a:cubicBezTo>
                  <a:cubicBezTo>
                    <a:pt x="0" y="2748"/>
                    <a:pt x="776" y="1847"/>
                    <a:pt x="1142" y="1775"/>
                  </a:cubicBezTo>
                  <a:cubicBezTo>
                    <a:pt x="1142" y="1775"/>
                    <a:pt x="1008" y="535"/>
                    <a:pt x="1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6621726" y="3164868"/>
              <a:ext cx="115845" cy="91170"/>
            </a:xfrm>
            <a:custGeom>
              <a:avLst/>
              <a:gdLst/>
              <a:ahLst/>
              <a:cxnLst/>
              <a:rect l="l" t="t" r="r" b="b"/>
              <a:pathLst>
                <a:path w="1000" h="787" extrusionOk="0">
                  <a:moveTo>
                    <a:pt x="467" y="1"/>
                  </a:moveTo>
                  <a:cubicBezTo>
                    <a:pt x="460" y="1"/>
                    <a:pt x="454" y="4"/>
                    <a:pt x="447" y="10"/>
                  </a:cubicBezTo>
                  <a:cubicBezTo>
                    <a:pt x="429" y="19"/>
                    <a:pt x="420" y="37"/>
                    <a:pt x="429" y="55"/>
                  </a:cubicBezTo>
                  <a:cubicBezTo>
                    <a:pt x="483" y="251"/>
                    <a:pt x="572" y="430"/>
                    <a:pt x="679" y="599"/>
                  </a:cubicBezTo>
                  <a:lnTo>
                    <a:pt x="108" y="126"/>
                  </a:lnTo>
                  <a:cubicBezTo>
                    <a:pt x="97" y="115"/>
                    <a:pt x="84" y="110"/>
                    <a:pt x="71" y="110"/>
                  </a:cubicBezTo>
                  <a:cubicBezTo>
                    <a:pt x="53" y="110"/>
                    <a:pt x="34" y="120"/>
                    <a:pt x="19" y="135"/>
                  </a:cubicBezTo>
                  <a:cubicBezTo>
                    <a:pt x="10" y="144"/>
                    <a:pt x="1" y="171"/>
                    <a:pt x="10" y="189"/>
                  </a:cubicBezTo>
                  <a:cubicBezTo>
                    <a:pt x="63" y="358"/>
                    <a:pt x="170" y="617"/>
                    <a:pt x="375" y="769"/>
                  </a:cubicBezTo>
                  <a:lnTo>
                    <a:pt x="1000" y="787"/>
                  </a:lnTo>
                  <a:lnTo>
                    <a:pt x="500" y="19"/>
                  </a:lnTo>
                  <a:cubicBezTo>
                    <a:pt x="489" y="8"/>
                    <a:pt x="478"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6619641" y="3162898"/>
              <a:ext cx="122101" cy="95225"/>
            </a:xfrm>
            <a:custGeom>
              <a:avLst/>
              <a:gdLst/>
              <a:ahLst/>
              <a:cxnLst/>
              <a:rect l="l" t="t" r="r" b="b"/>
              <a:pathLst>
                <a:path w="1054" h="822" extrusionOk="0">
                  <a:moveTo>
                    <a:pt x="492" y="36"/>
                  </a:moveTo>
                  <a:cubicBezTo>
                    <a:pt x="492" y="36"/>
                    <a:pt x="501" y="45"/>
                    <a:pt x="501" y="45"/>
                  </a:cubicBezTo>
                  <a:lnTo>
                    <a:pt x="982" y="777"/>
                  </a:lnTo>
                  <a:lnTo>
                    <a:pt x="402" y="768"/>
                  </a:lnTo>
                  <a:cubicBezTo>
                    <a:pt x="206" y="616"/>
                    <a:pt x="99" y="375"/>
                    <a:pt x="46" y="197"/>
                  </a:cubicBezTo>
                  <a:cubicBezTo>
                    <a:pt x="46" y="188"/>
                    <a:pt x="46" y="170"/>
                    <a:pt x="54" y="161"/>
                  </a:cubicBezTo>
                  <a:cubicBezTo>
                    <a:pt x="63" y="152"/>
                    <a:pt x="72" y="143"/>
                    <a:pt x="81" y="143"/>
                  </a:cubicBezTo>
                  <a:cubicBezTo>
                    <a:pt x="90" y="143"/>
                    <a:pt x="108" y="152"/>
                    <a:pt x="117" y="152"/>
                  </a:cubicBezTo>
                  <a:lnTo>
                    <a:pt x="777" y="714"/>
                  </a:lnTo>
                  <a:lnTo>
                    <a:pt x="715" y="607"/>
                  </a:lnTo>
                  <a:cubicBezTo>
                    <a:pt x="608" y="438"/>
                    <a:pt x="518" y="259"/>
                    <a:pt x="465" y="63"/>
                  </a:cubicBezTo>
                  <a:cubicBezTo>
                    <a:pt x="456" y="54"/>
                    <a:pt x="465" y="45"/>
                    <a:pt x="474" y="45"/>
                  </a:cubicBezTo>
                  <a:cubicBezTo>
                    <a:pt x="474" y="36"/>
                    <a:pt x="483" y="36"/>
                    <a:pt x="492" y="36"/>
                  </a:cubicBezTo>
                  <a:close/>
                  <a:moveTo>
                    <a:pt x="492" y="1"/>
                  </a:moveTo>
                  <a:cubicBezTo>
                    <a:pt x="483" y="1"/>
                    <a:pt x="465" y="1"/>
                    <a:pt x="447" y="10"/>
                  </a:cubicBezTo>
                  <a:cubicBezTo>
                    <a:pt x="429" y="27"/>
                    <a:pt x="420" y="54"/>
                    <a:pt x="429" y="81"/>
                  </a:cubicBezTo>
                  <a:cubicBezTo>
                    <a:pt x="474" y="233"/>
                    <a:pt x="545" y="384"/>
                    <a:pt x="625" y="527"/>
                  </a:cubicBezTo>
                  <a:lnTo>
                    <a:pt x="135" y="126"/>
                  </a:lnTo>
                  <a:cubicBezTo>
                    <a:pt x="126" y="117"/>
                    <a:pt x="99" y="108"/>
                    <a:pt x="81" y="108"/>
                  </a:cubicBezTo>
                  <a:cubicBezTo>
                    <a:pt x="54" y="108"/>
                    <a:pt x="37" y="117"/>
                    <a:pt x="28" y="134"/>
                  </a:cubicBezTo>
                  <a:cubicBezTo>
                    <a:pt x="10" y="152"/>
                    <a:pt x="1" y="188"/>
                    <a:pt x="10" y="215"/>
                  </a:cubicBezTo>
                  <a:cubicBezTo>
                    <a:pt x="63" y="393"/>
                    <a:pt x="179" y="643"/>
                    <a:pt x="385" y="804"/>
                  </a:cubicBezTo>
                  <a:lnTo>
                    <a:pt x="393" y="804"/>
                  </a:lnTo>
                  <a:lnTo>
                    <a:pt x="1054" y="821"/>
                  </a:lnTo>
                  <a:lnTo>
                    <a:pt x="536" y="27"/>
                  </a:lnTo>
                  <a:cubicBezTo>
                    <a:pt x="527" y="10"/>
                    <a:pt x="509"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7116728" y="2340289"/>
              <a:ext cx="242000" cy="403141"/>
            </a:xfrm>
            <a:custGeom>
              <a:avLst/>
              <a:gdLst/>
              <a:ahLst/>
              <a:cxnLst/>
              <a:rect l="l" t="t" r="r" b="b"/>
              <a:pathLst>
                <a:path w="2089" h="3480" extrusionOk="0">
                  <a:moveTo>
                    <a:pt x="1446" y="1"/>
                  </a:moveTo>
                  <a:cubicBezTo>
                    <a:pt x="1286" y="1187"/>
                    <a:pt x="1" y="1963"/>
                    <a:pt x="1" y="1963"/>
                  </a:cubicBezTo>
                  <a:cubicBezTo>
                    <a:pt x="759" y="2275"/>
                    <a:pt x="1250" y="3480"/>
                    <a:pt x="1250" y="3480"/>
                  </a:cubicBezTo>
                  <a:lnTo>
                    <a:pt x="2088" y="1803"/>
                  </a:lnTo>
                  <a:cubicBezTo>
                    <a:pt x="2088" y="1803"/>
                    <a:pt x="1964" y="1080"/>
                    <a:pt x="1892" y="705"/>
                  </a:cubicBezTo>
                  <a:cubicBezTo>
                    <a:pt x="1821" y="331"/>
                    <a:pt x="1446" y="1"/>
                    <a:pt x="1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6778810" y="1576529"/>
              <a:ext cx="777320" cy="767126"/>
            </a:xfrm>
            <a:custGeom>
              <a:avLst/>
              <a:gdLst/>
              <a:ahLst/>
              <a:cxnLst/>
              <a:rect l="l" t="t" r="r" b="b"/>
              <a:pathLst>
                <a:path w="6710" h="6622" extrusionOk="0">
                  <a:moveTo>
                    <a:pt x="3528" y="1"/>
                  </a:moveTo>
                  <a:cubicBezTo>
                    <a:pt x="2284" y="1"/>
                    <a:pt x="978" y="716"/>
                    <a:pt x="572" y="1054"/>
                  </a:cubicBezTo>
                  <a:cubicBezTo>
                    <a:pt x="45" y="1482"/>
                    <a:pt x="1" y="2740"/>
                    <a:pt x="1276" y="3453"/>
                  </a:cubicBezTo>
                  <a:cubicBezTo>
                    <a:pt x="2552" y="4167"/>
                    <a:pt x="4363" y="6594"/>
                    <a:pt x="4363" y="6594"/>
                  </a:cubicBezTo>
                  <a:cubicBezTo>
                    <a:pt x="4377" y="6614"/>
                    <a:pt x="4419" y="6621"/>
                    <a:pt x="4478" y="6621"/>
                  </a:cubicBezTo>
                  <a:cubicBezTo>
                    <a:pt x="4679" y="6621"/>
                    <a:pt x="5070" y="6527"/>
                    <a:pt x="5139" y="6513"/>
                  </a:cubicBezTo>
                  <a:cubicBezTo>
                    <a:pt x="5612" y="6397"/>
                    <a:pt x="6085" y="6156"/>
                    <a:pt x="6353" y="5728"/>
                  </a:cubicBezTo>
                  <a:cubicBezTo>
                    <a:pt x="6709" y="5157"/>
                    <a:pt x="6593" y="4568"/>
                    <a:pt x="6442" y="3962"/>
                  </a:cubicBezTo>
                  <a:cubicBezTo>
                    <a:pt x="6326" y="3516"/>
                    <a:pt x="6210" y="3070"/>
                    <a:pt x="6085" y="2633"/>
                  </a:cubicBezTo>
                  <a:cubicBezTo>
                    <a:pt x="5969" y="2240"/>
                    <a:pt x="5915" y="1830"/>
                    <a:pt x="5746" y="1455"/>
                  </a:cubicBezTo>
                  <a:cubicBezTo>
                    <a:pt x="5505" y="929"/>
                    <a:pt x="5121" y="465"/>
                    <a:pt x="4586" y="215"/>
                  </a:cubicBezTo>
                  <a:cubicBezTo>
                    <a:pt x="4255" y="63"/>
                    <a:pt x="3894" y="1"/>
                    <a:pt x="3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6896624" y="1794664"/>
              <a:ext cx="441254" cy="772918"/>
            </a:xfrm>
            <a:custGeom>
              <a:avLst/>
              <a:gdLst/>
              <a:ahLst/>
              <a:cxnLst/>
              <a:rect l="l" t="t" r="r" b="b"/>
              <a:pathLst>
                <a:path w="3809" h="6672" extrusionOk="0">
                  <a:moveTo>
                    <a:pt x="607" y="0"/>
                  </a:moveTo>
                  <a:cubicBezTo>
                    <a:pt x="607" y="0"/>
                    <a:pt x="99" y="411"/>
                    <a:pt x="81" y="651"/>
                  </a:cubicBezTo>
                  <a:cubicBezTo>
                    <a:pt x="63" y="892"/>
                    <a:pt x="144" y="1142"/>
                    <a:pt x="117" y="1597"/>
                  </a:cubicBezTo>
                  <a:cubicBezTo>
                    <a:pt x="81" y="2061"/>
                    <a:pt x="1" y="2882"/>
                    <a:pt x="402" y="3426"/>
                  </a:cubicBezTo>
                  <a:cubicBezTo>
                    <a:pt x="402" y="3426"/>
                    <a:pt x="670" y="4068"/>
                    <a:pt x="1500" y="4407"/>
                  </a:cubicBezTo>
                  <a:lnTo>
                    <a:pt x="1544" y="4657"/>
                  </a:lnTo>
                  <a:cubicBezTo>
                    <a:pt x="1544" y="4657"/>
                    <a:pt x="1214" y="5353"/>
                    <a:pt x="1196" y="5933"/>
                  </a:cubicBezTo>
                  <a:cubicBezTo>
                    <a:pt x="1188" y="6321"/>
                    <a:pt x="1271" y="6671"/>
                    <a:pt x="1830" y="6671"/>
                  </a:cubicBezTo>
                  <a:cubicBezTo>
                    <a:pt x="1874" y="6671"/>
                    <a:pt x="1922" y="6669"/>
                    <a:pt x="1972" y="6664"/>
                  </a:cubicBezTo>
                  <a:cubicBezTo>
                    <a:pt x="2918" y="6111"/>
                    <a:pt x="3319" y="4853"/>
                    <a:pt x="3319" y="4853"/>
                  </a:cubicBezTo>
                  <a:lnTo>
                    <a:pt x="3016" y="3408"/>
                  </a:lnTo>
                  <a:lnTo>
                    <a:pt x="3096" y="2685"/>
                  </a:lnTo>
                  <a:cubicBezTo>
                    <a:pt x="3096" y="2685"/>
                    <a:pt x="3107" y="2686"/>
                    <a:pt x="3126" y="2686"/>
                  </a:cubicBezTo>
                  <a:cubicBezTo>
                    <a:pt x="3226" y="2686"/>
                    <a:pt x="3554" y="2661"/>
                    <a:pt x="3667" y="2338"/>
                  </a:cubicBezTo>
                  <a:cubicBezTo>
                    <a:pt x="3667" y="2338"/>
                    <a:pt x="3808" y="1652"/>
                    <a:pt x="3505" y="1652"/>
                  </a:cubicBezTo>
                  <a:cubicBezTo>
                    <a:pt x="3398" y="1652"/>
                    <a:pt x="3235" y="1738"/>
                    <a:pt x="2989" y="1972"/>
                  </a:cubicBezTo>
                  <a:cubicBezTo>
                    <a:pt x="1830" y="1668"/>
                    <a:pt x="1036" y="937"/>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7004127" y="2126673"/>
              <a:ext cx="82829" cy="28730"/>
            </a:xfrm>
            <a:custGeom>
              <a:avLst/>
              <a:gdLst/>
              <a:ahLst/>
              <a:cxnLst/>
              <a:rect l="l" t="t" r="r" b="b"/>
              <a:pathLst>
                <a:path w="715" h="248" extrusionOk="0">
                  <a:moveTo>
                    <a:pt x="700" y="0"/>
                  </a:moveTo>
                  <a:cubicBezTo>
                    <a:pt x="696" y="0"/>
                    <a:pt x="692" y="2"/>
                    <a:pt x="687" y="7"/>
                  </a:cubicBezTo>
                  <a:cubicBezTo>
                    <a:pt x="585" y="145"/>
                    <a:pt x="422" y="223"/>
                    <a:pt x="255" y="223"/>
                  </a:cubicBezTo>
                  <a:cubicBezTo>
                    <a:pt x="175" y="223"/>
                    <a:pt x="94" y="205"/>
                    <a:pt x="18" y="167"/>
                  </a:cubicBezTo>
                  <a:cubicBezTo>
                    <a:pt x="18" y="164"/>
                    <a:pt x="17" y="163"/>
                    <a:pt x="16" y="163"/>
                  </a:cubicBezTo>
                  <a:cubicBezTo>
                    <a:pt x="12" y="163"/>
                    <a:pt x="7" y="167"/>
                    <a:pt x="1" y="167"/>
                  </a:cubicBezTo>
                  <a:cubicBezTo>
                    <a:pt x="1" y="176"/>
                    <a:pt x="1" y="185"/>
                    <a:pt x="9" y="185"/>
                  </a:cubicBezTo>
                  <a:cubicBezTo>
                    <a:pt x="90" y="230"/>
                    <a:pt x="179" y="248"/>
                    <a:pt x="259" y="248"/>
                  </a:cubicBezTo>
                  <a:cubicBezTo>
                    <a:pt x="438" y="248"/>
                    <a:pt x="607" y="167"/>
                    <a:pt x="714" y="25"/>
                  </a:cubicBezTo>
                  <a:cubicBezTo>
                    <a:pt x="714" y="16"/>
                    <a:pt x="714" y="7"/>
                    <a:pt x="705" y="7"/>
                  </a:cubicBezTo>
                  <a:cubicBezTo>
                    <a:pt x="705" y="2"/>
                    <a:pt x="703" y="0"/>
                    <a:pt x="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6976209" y="1982331"/>
              <a:ext cx="56996" cy="130673"/>
            </a:xfrm>
            <a:custGeom>
              <a:avLst/>
              <a:gdLst/>
              <a:ahLst/>
              <a:cxnLst/>
              <a:rect l="l" t="t" r="r" b="b"/>
              <a:pathLst>
                <a:path w="492" h="1128" extrusionOk="0">
                  <a:moveTo>
                    <a:pt x="145" y="0"/>
                  </a:moveTo>
                  <a:cubicBezTo>
                    <a:pt x="139" y="0"/>
                    <a:pt x="135" y="6"/>
                    <a:pt x="135" y="13"/>
                  </a:cubicBezTo>
                  <a:cubicBezTo>
                    <a:pt x="126" y="48"/>
                    <a:pt x="1" y="816"/>
                    <a:pt x="45" y="1003"/>
                  </a:cubicBezTo>
                  <a:cubicBezTo>
                    <a:pt x="45" y="1003"/>
                    <a:pt x="54" y="1012"/>
                    <a:pt x="54" y="1012"/>
                  </a:cubicBezTo>
                  <a:cubicBezTo>
                    <a:pt x="54" y="1021"/>
                    <a:pt x="152" y="1128"/>
                    <a:pt x="375" y="1128"/>
                  </a:cubicBezTo>
                  <a:lnTo>
                    <a:pt x="474" y="1128"/>
                  </a:lnTo>
                  <a:cubicBezTo>
                    <a:pt x="482" y="1119"/>
                    <a:pt x="491" y="1110"/>
                    <a:pt x="491" y="1101"/>
                  </a:cubicBezTo>
                  <a:cubicBezTo>
                    <a:pt x="491" y="1092"/>
                    <a:pt x="482" y="1083"/>
                    <a:pt x="465" y="1083"/>
                  </a:cubicBezTo>
                  <a:cubicBezTo>
                    <a:pt x="431" y="1088"/>
                    <a:pt x="399" y="1091"/>
                    <a:pt x="370" y="1091"/>
                  </a:cubicBezTo>
                  <a:cubicBezTo>
                    <a:pt x="193" y="1091"/>
                    <a:pt x="104" y="1008"/>
                    <a:pt x="81" y="985"/>
                  </a:cubicBezTo>
                  <a:cubicBezTo>
                    <a:pt x="36" y="798"/>
                    <a:pt x="170" y="31"/>
                    <a:pt x="170" y="22"/>
                  </a:cubicBezTo>
                  <a:cubicBezTo>
                    <a:pt x="170" y="13"/>
                    <a:pt x="170" y="4"/>
                    <a:pt x="152" y="4"/>
                  </a:cubicBezTo>
                  <a:cubicBezTo>
                    <a:pt x="150" y="1"/>
                    <a:pt x="147"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6896624" y="1792115"/>
              <a:ext cx="456893" cy="522461"/>
            </a:xfrm>
            <a:custGeom>
              <a:avLst/>
              <a:gdLst/>
              <a:ahLst/>
              <a:cxnLst/>
              <a:rect l="l" t="t" r="r" b="b"/>
              <a:pathLst>
                <a:path w="3944" h="4510" extrusionOk="0">
                  <a:moveTo>
                    <a:pt x="616" y="40"/>
                  </a:moveTo>
                  <a:cubicBezTo>
                    <a:pt x="2900" y="789"/>
                    <a:pt x="3605" y="1485"/>
                    <a:pt x="3801" y="1940"/>
                  </a:cubicBezTo>
                  <a:cubicBezTo>
                    <a:pt x="3908" y="2208"/>
                    <a:pt x="3837" y="2377"/>
                    <a:pt x="3819" y="2404"/>
                  </a:cubicBezTo>
                  <a:cubicBezTo>
                    <a:pt x="3819" y="2413"/>
                    <a:pt x="3819" y="2413"/>
                    <a:pt x="3819" y="2413"/>
                  </a:cubicBezTo>
                  <a:cubicBezTo>
                    <a:pt x="3855" y="2725"/>
                    <a:pt x="3141" y="2806"/>
                    <a:pt x="3132" y="2815"/>
                  </a:cubicBezTo>
                  <a:cubicBezTo>
                    <a:pt x="3123" y="2815"/>
                    <a:pt x="3114" y="2815"/>
                    <a:pt x="3114" y="2823"/>
                  </a:cubicBezTo>
                  <a:cubicBezTo>
                    <a:pt x="2989" y="3992"/>
                    <a:pt x="2267" y="4447"/>
                    <a:pt x="1812" y="4474"/>
                  </a:cubicBezTo>
                  <a:lnTo>
                    <a:pt x="1785" y="4474"/>
                  </a:lnTo>
                  <a:cubicBezTo>
                    <a:pt x="1375" y="4474"/>
                    <a:pt x="652" y="3885"/>
                    <a:pt x="313" y="3261"/>
                  </a:cubicBezTo>
                  <a:cubicBezTo>
                    <a:pt x="45" y="2770"/>
                    <a:pt x="90" y="2270"/>
                    <a:pt x="117" y="1896"/>
                  </a:cubicBezTo>
                  <a:cubicBezTo>
                    <a:pt x="126" y="1798"/>
                    <a:pt x="135" y="1699"/>
                    <a:pt x="135" y="1619"/>
                  </a:cubicBezTo>
                  <a:cubicBezTo>
                    <a:pt x="126" y="1334"/>
                    <a:pt x="108" y="1039"/>
                    <a:pt x="72" y="745"/>
                  </a:cubicBezTo>
                  <a:cubicBezTo>
                    <a:pt x="206" y="450"/>
                    <a:pt x="554" y="94"/>
                    <a:pt x="616" y="40"/>
                  </a:cubicBezTo>
                  <a:close/>
                  <a:moveTo>
                    <a:pt x="608" y="0"/>
                  </a:moveTo>
                  <a:cubicBezTo>
                    <a:pt x="602" y="0"/>
                    <a:pt x="598" y="4"/>
                    <a:pt x="598" y="4"/>
                  </a:cubicBezTo>
                  <a:cubicBezTo>
                    <a:pt x="581" y="22"/>
                    <a:pt x="179" y="406"/>
                    <a:pt x="28" y="736"/>
                  </a:cubicBezTo>
                  <a:cubicBezTo>
                    <a:pt x="28" y="736"/>
                    <a:pt x="28" y="745"/>
                    <a:pt x="28" y="745"/>
                  </a:cubicBezTo>
                  <a:cubicBezTo>
                    <a:pt x="63" y="1039"/>
                    <a:pt x="90" y="1334"/>
                    <a:pt x="99" y="1619"/>
                  </a:cubicBezTo>
                  <a:cubicBezTo>
                    <a:pt x="99" y="1699"/>
                    <a:pt x="90" y="1789"/>
                    <a:pt x="81" y="1896"/>
                  </a:cubicBezTo>
                  <a:cubicBezTo>
                    <a:pt x="45" y="2270"/>
                    <a:pt x="1" y="2779"/>
                    <a:pt x="277" y="3278"/>
                  </a:cubicBezTo>
                  <a:cubicBezTo>
                    <a:pt x="625" y="3921"/>
                    <a:pt x="1357" y="4510"/>
                    <a:pt x="1785" y="4510"/>
                  </a:cubicBezTo>
                  <a:lnTo>
                    <a:pt x="1812" y="4510"/>
                  </a:lnTo>
                  <a:cubicBezTo>
                    <a:pt x="2276" y="4492"/>
                    <a:pt x="3016" y="4028"/>
                    <a:pt x="3150" y="2850"/>
                  </a:cubicBezTo>
                  <a:cubicBezTo>
                    <a:pt x="3266" y="2832"/>
                    <a:pt x="3890" y="2734"/>
                    <a:pt x="3855" y="2422"/>
                  </a:cubicBezTo>
                  <a:cubicBezTo>
                    <a:pt x="3881" y="2377"/>
                    <a:pt x="3944" y="2199"/>
                    <a:pt x="3837" y="1922"/>
                  </a:cubicBezTo>
                  <a:cubicBezTo>
                    <a:pt x="3641" y="1467"/>
                    <a:pt x="2927" y="754"/>
                    <a:pt x="616" y="4"/>
                  </a:cubicBezTo>
                  <a:cubicBezTo>
                    <a:pt x="613" y="1"/>
                    <a:pt x="610"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7239754" y="2190503"/>
              <a:ext cx="43558" cy="168554"/>
            </a:xfrm>
            <a:custGeom>
              <a:avLst/>
              <a:gdLst/>
              <a:ahLst/>
              <a:cxnLst/>
              <a:rect l="l" t="t" r="r" b="b"/>
              <a:pathLst>
                <a:path w="376" h="1455" extrusionOk="0">
                  <a:moveTo>
                    <a:pt x="18" y="0"/>
                  </a:moveTo>
                  <a:cubicBezTo>
                    <a:pt x="9" y="9"/>
                    <a:pt x="1" y="18"/>
                    <a:pt x="1" y="27"/>
                  </a:cubicBezTo>
                  <a:lnTo>
                    <a:pt x="331" y="1445"/>
                  </a:lnTo>
                  <a:cubicBezTo>
                    <a:pt x="340" y="1454"/>
                    <a:pt x="348" y="1454"/>
                    <a:pt x="357" y="1454"/>
                  </a:cubicBezTo>
                  <a:cubicBezTo>
                    <a:pt x="366" y="1454"/>
                    <a:pt x="375" y="1445"/>
                    <a:pt x="375" y="1436"/>
                  </a:cubicBezTo>
                  <a:lnTo>
                    <a:pt x="45" y="18"/>
                  </a:lnTo>
                  <a:cubicBezTo>
                    <a:pt x="36" y="9"/>
                    <a:pt x="27"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7036216" y="2536877"/>
              <a:ext cx="91054" cy="32900"/>
            </a:xfrm>
            <a:custGeom>
              <a:avLst/>
              <a:gdLst/>
              <a:ahLst/>
              <a:cxnLst/>
              <a:rect l="l" t="t" r="r" b="b"/>
              <a:pathLst>
                <a:path w="786" h="284" extrusionOk="0">
                  <a:moveTo>
                    <a:pt x="22" y="1"/>
                  </a:moveTo>
                  <a:cubicBezTo>
                    <a:pt x="18" y="1"/>
                    <a:pt x="13" y="3"/>
                    <a:pt x="9" y="7"/>
                  </a:cubicBezTo>
                  <a:cubicBezTo>
                    <a:pt x="0" y="7"/>
                    <a:pt x="0" y="25"/>
                    <a:pt x="0" y="34"/>
                  </a:cubicBezTo>
                  <a:cubicBezTo>
                    <a:pt x="54" y="88"/>
                    <a:pt x="107" y="132"/>
                    <a:pt x="170" y="168"/>
                  </a:cubicBezTo>
                  <a:cubicBezTo>
                    <a:pt x="303" y="248"/>
                    <a:pt x="464" y="284"/>
                    <a:pt x="625" y="284"/>
                  </a:cubicBezTo>
                  <a:cubicBezTo>
                    <a:pt x="669" y="284"/>
                    <a:pt x="723" y="284"/>
                    <a:pt x="767" y="275"/>
                  </a:cubicBezTo>
                  <a:cubicBezTo>
                    <a:pt x="776" y="275"/>
                    <a:pt x="785" y="266"/>
                    <a:pt x="785" y="257"/>
                  </a:cubicBezTo>
                  <a:cubicBezTo>
                    <a:pt x="785" y="248"/>
                    <a:pt x="776" y="239"/>
                    <a:pt x="758" y="239"/>
                  </a:cubicBezTo>
                  <a:cubicBezTo>
                    <a:pt x="713" y="248"/>
                    <a:pt x="667" y="252"/>
                    <a:pt x="621" y="252"/>
                  </a:cubicBezTo>
                  <a:cubicBezTo>
                    <a:pt x="469" y="252"/>
                    <a:pt x="318" y="208"/>
                    <a:pt x="187" y="132"/>
                  </a:cubicBezTo>
                  <a:cubicBezTo>
                    <a:pt x="125" y="97"/>
                    <a:pt x="80" y="61"/>
                    <a:pt x="36" y="7"/>
                  </a:cubicBezTo>
                  <a:cubicBezTo>
                    <a:pt x="31"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7068189" y="2303103"/>
              <a:ext cx="10426" cy="38345"/>
            </a:xfrm>
            <a:custGeom>
              <a:avLst/>
              <a:gdLst/>
              <a:ahLst/>
              <a:cxnLst/>
              <a:rect l="l" t="t" r="r" b="b"/>
              <a:pathLst>
                <a:path w="90" h="331" extrusionOk="0">
                  <a:moveTo>
                    <a:pt x="10" y="0"/>
                  </a:moveTo>
                  <a:cubicBezTo>
                    <a:pt x="1" y="0"/>
                    <a:pt x="1" y="9"/>
                    <a:pt x="1" y="18"/>
                  </a:cubicBezTo>
                  <a:cubicBezTo>
                    <a:pt x="10" y="90"/>
                    <a:pt x="36" y="223"/>
                    <a:pt x="45" y="259"/>
                  </a:cubicBezTo>
                  <a:lnTo>
                    <a:pt x="27" y="295"/>
                  </a:lnTo>
                  <a:cubicBezTo>
                    <a:pt x="19" y="304"/>
                    <a:pt x="19" y="322"/>
                    <a:pt x="27" y="322"/>
                  </a:cubicBezTo>
                  <a:cubicBezTo>
                    <a:pt x="36" y="330"/>
                    <a:pt x="36" y="330"/>
                    <a:pt x="36" y="330"/>
                  </a:cubicBezTo>
                  <a:cubicBezTo>
                    <a:pt x="45" y="330"/>
                    <a:pt x="54" y="322"/>
                    <a:pt x="54" y="322"/>
                  </a:cubicBezTo>
                  <a:lnTo>
                    <a:pt x="81" y="277"/>
                  </a:lnTo>
                  <a:cubicBezTo>
                    <a:pt x="81" y="268"/>
                    <a:pt x="90" y="268"/>
                    <a:pt x="81" y="259"/>
                  </a:cubicBezTo>
                  <a:cubicBezTo>
                    <a:pt x="81" y="259"/>
                    <a:pt x="54" y="99"/>
                    <a:pt x="36" y="18"/>
                  </a:cubicBezTo>
                  <a:cubicBezTo>
                    <a:pt x="36" y="0"/>
                    <a:pt x="27" y="0"/>
                    <a:pt x="10"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6858395" y="1911319"/>
              <a:ext cx="137624" cy="169713"/>
            </a:xfrm>
            <a:custGeom>
              <a:avLst/>
              <a:gdLst/>
              <a:ahLst/>
              <a:cxnLst/>
              <a:rect l="l" t="t" r="r" b="b"/>
              <a:pathLst>
                <a:path w="1188" h="1465" extrusionOk="0">
                  <a:moveTo>
                    <a:pt x="581" y="28"/>
                  </a:moveTo>
                  <a:cubicBezTo>
                    <a:pt x="697" y="28"/>
                    <a:pt x="804" y="73"/>
                    <a:pt x="902" y="162"/>
                  </a:cubicBezTo>
                  <a:cubicBezTo>
                    <a:pt x="1044" y="287"/>
                    <a:pt x="1134" y="483"/>
                    <a:pt x="1143" y="706"/>
                  </a:cubicBezTo>
                  <a:cubicBezTo>
                    <a:pt x="1160" y="1099"/>
                    <a:pt x="937" y="1420"/>
                    <a:pt x="634" y="1438"/>
                  </a:cubicBezTo>
                  <a:cubicBezTo>
                    <a:pt x="624" y="1438"/>
                    <a:pt x="613" y="1439"/>
                    <a:pt x="603" y="1439"/>
                  </a:cubicBezTo>
                  <a:cubicBezTo>
                    <a:pt x="490" y="1439"/>
                    <a:pt x="385" y="1394"/>
                    <a:pt x="295" y="1313"/>
                  </a:cubicBezTo>
                  <a:cubicBezTo>
                    <a:pt x="152" y="1179"/>
                    <a:pt x="63" y="983"/>
                    <a:pt x="54" y="760"/>
                  </a:cubicBezTo>
                  <a:cubicBezTo>
                    <a:pt x="27" y="376"/>
                    <a:pt x="259" y="46"/>
                    <a:pt x="563" y="28"/>
                  </a:cubicBezTo>
                  <a:close/>
                  <a:moveTo>
                    <a:pt x="594" y="0"/>
                  </a:moveTo>
                  <a:cubicBezTo>
                    <a:pt x="584" y="0"/>
                    <a:pt x="573" y="1"/>
                    <a:pt x="563" y="1"/>
                  </a:cubicBezTo>
                  <a:cubicBezTo>
                    <a:pt x="242" y="19"/>
                    <a:pt x="1" y="358"/>
                    <a:pt x="19" y="760"/>
                  </a:cubicBezTo>
                  <a:cubicBezTo>
                    <a:pt x="36" y="992"/>
                    <a:pt x="126" y="1197"/>
                    <a:pt x="268" y="1331"/>
                  </a:cubicBezTo>
                  <a:cubicBezTo>
                    <a:pt x="375" y="1420"/>
                    <a:pt x="491" y="1464"/>
                    <a:pt x="607" y="1464"/>
                  </a:cubicBezTo>
                  <a:lnTo>
                    <a:pt x="634" y="1464"/>
                  </a:lnTo>
                  <a:cubicBezTo>
                    <a:pt x="946" y="1447"/>
                    <a:pt x="1187" y="1108"/>
                    <a:pt x="1169" y="706"/>
                  </a:cubicBezTo>
                  <a:cubicBezTo>
                    <a:pt x="1160" y="474"/>
                    <a:pt x="1071" y="269"/>
                    <a:pt x="920" y="135"/>
                  </a:cubicBezTo>
                  <a:cubicBezTo>
                    <a:pt x="821" y="45"/>
                    <a:pt x="70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7012352" y="1894869"/>
              <a:ext cx="136581" cy="170640"/>
            </a:xfrm>
            <a:custGeom>
              <a:avLst/>
              <a:gdLst/>
              <a:ahLst/>
              <a:cxnLst/>
              <a:rect l="l" t="t" r="r" b="b"/>
              <a:pathLst>
                <a:path w="1179" h="1473" extrusionOk="0">
                  <a:moveTo>
                    <a:pt x="588" y="36"/>
                  </a:moveTo>
                  <a:cubicBezTo>
                    <a:pt x="872" y="36"/>
                    <a:pt x="1125" y="333"/>
                    <a:pt x="1143" y="705"/>
                  </a:cubicBezTo>
                  <a:cubicBezTo>
                    <a:pt x="1152" y="902"/>
                    <a:pt x="1098" y="1080"/>
                    <a:pt x="1009" y="1214"/>
                  </a:cubicBezTo>
                  <a:cubicBezTo>
                    <a:pt x="911" y="1357"/>
                    <a:pt x="777" y="1437"/>
                    <a:pt x="634" y="1446"/>
                  </a:cubicBezTo>
                  <a:cubicBezTo>
                    <a:pt x="483" y="1446"/>
                    <a:pt x="349" y="1383"/>
                    <a:pt x="233" y="1258"/>
                  </a:cubicBezTo>
                  <a:cubicBezTo>
                    <a:pt x="126" y="1134"/>
                    <a:pt x="63" y="955"/>
                    <a:pt x="46" y="768"/>
                  </a:cubicBezTo>
                  <a:cubicBezTo>
                    <a:pt x="28" y="375"/>
                    <a:pt x="260" y="45"/>
                    <a:pt x="563" y="36"/>
                  </a:cubicBezTo>
                  <a:cubicBezTo>
                    <a:pt x="571" y="36"/>
                    <a:pt x="579" y="36"/>
                    <a:pt x="588" y="36"/>
                  </a:cubicBezTo>
                  <a:close/>
                  <a:moveTo>
                    <a:pt x="567" y="0"/>
                  </a:moveTo>
                  <a:cubicBezTo>
                    <a:pt x="563" y="0"/>
                    <a:pt x="559" y="0"/>
                    <a:pt x="554" y="1"/>
                  </a:cubicBezTo>
                  <a:cubicBezTo>
                    <a:pt x="242" y="18"/>
                    <a:pt x="1" y="366"/>
                    <a:pt x="19" y="768"/>
                  </a:cubicBezTo>
                  <a:cubicBezTo>
                    <a:pt x="28" y="964"/>
                    <a:pt x="99" y="1142"/>
                    <a:pt x="215" y="1276"/>
                  </a:cubicBezTo>
                  <a:cubicBezTo>
                    <a:pt x="322" y="1401"/>
                    <a:pt x="465" y="1473"/>
                    <a:pt x="608" y="1473"/>
                  </a:cubicBezTo>
                  <a:lnTo>
                    <a:pt x="634" y="1473"/>
                  </a:lnTo>
                  <a:cubicBezTo>
                    <a:pt x="786" y="1464"/>
                    <a:pt x="929" y="1383"/>
                    <a:pt x="1027" y="1232"/>
                  </a:cubicBezTo>
                  <a:cubicBezTo>
                    <a:pt x="1134" y="1089"/>
                    <a:pt x="1179" y="902"/>
                    <a:pt x="1170" y="705"/>
                  </a:cubicBezTo>
                  <a:cubicBezTo>
                    <a:pt x="1152" y="310"/>
                    <a:pt x="883"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6852256" y="3065358"/>
              <a:ext cx="242927" cy="152452"/>
            </a:xfrm>
            <a:custGeom>
              <a:avLst/>
              <a:gdLst/>
              <a:ahLst/>
              <a:cxnLst/>
              <a:rect l="l" t="t" r="r" b="b"/>
              <a:pathLst>
                <a:path w="2097" h="1316" extrusionOk="0">
                  <a:moveTo>
                    <a:pt x="40" y="1"/>
                  </a:moveTo>
                  <a:cubicBezTo>
                    <a:pt x="27" y="1"/>
                    <a:pt x="16" y="9"/>
                    <a:pt x="9" y="22"/>
                  </a:cubicBezTo>
                  <a:cubicBezTo>
                    <a:pt x="0" y="40"/>
                    <a:pt x="9" y="49"/>
                    <a:pt x="18" y="67"/>
                  </a:cubicBezTo>
                  <a:lnTo>
                    <a:pt x="2034" y="1307"/>
                  </a:lnTo>
                  <a:cubicBezTo>
                    <a:pt x="2043" y="1315"/>
                    <a:pt x="2052" y="1315"/>
                    <a:pt x="2052" y="1315"/>
                  </a:cubicBezTo>
                  <a:cubicBezTo>
                    <a:pt x="2070" y="1315"/>
                    <a:pt x="2079" y="1307"/>
                    <a:pt x="2088" y="1298"/>
                  </a:cubicBezTo>
                  <a:cubicBezTo>
                    <a:pt x="2097" y="1280"/>
                    <a:pt x="2088" y="1262"/>
                    <a:pt x="2070" y="1253"/>
                  </a:cubicBezTo>
                  <a:lnTo>
                    <a:pt x="54" y="4"/>
                  </a:lnTo>
                  <a:cubicBezTo>
                    <a:pt x="49" y="2"/>
                    <a:pt x="44"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6835690" y="3089917"/>
              <a:ext cx="136465" cy="81439"/>
            </a:xfrm>
            <a:custGeom>
              <a:avLst/>
              <a:gdLst/>
              <a:ahLst/>
              <a:cxnLst/>
              <a:rect l="l" t="t" r="r" b="b"/>
              <a:pathLst>
                <a:path w="1178" h="703" extrusionOk="0">
                  <a:moveTo>
                    <a:pt x="38" y="0"/>
                  </a:moveTo>
                  <a:cubicBezTo>
                    <a:pt x="26" y="0"/>
                    <a:pt x="15" y="5"/>
                    <a:pt x="9" y="15"/>
                  </a:cubicBezTo>
                  <a:cubicBezTo>
                    <a:pt x="0" y="33"/>
                    <a:pt x="9" y="51"/>
                    <a:pt x="27" y="60"/>
                  </a:cubicBezTo>
                  <a:lnTo>
                    <a:pt x="1116" y="702"/>
                  </a:lnTo>
                  <a:lnTo>
                    <a:pt x="1133" y="702"/>
                  </a:lnTo>
                  <a:cubicBezTo>
                    <a:pt x="1151" y="702"/>
                    <a:pt x="1160" y="702"/>
                    <a:pt x="1169" y="684"/>
                  </a:cubicBezTo>
                  <a:cubicBezTo>
                    <a:pt x="1178" y="675"/>
                    <a:pt x="1169" y="648"/>
                    <a:pt x="1151" y="640"/>
                  </a:cubicBezTo>
                  <a:lnTo>
                    <a:pt x="63" y="6"/>
                  </a:lnTo>
                  <a:cubicBezTo>
                    <a:pt x="55" y="2"/>
                    <a:pt x="47"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7527048" y="2610670"/>
              <a:ext cx="120015" cy="188596"/>
            </a:xfrm>
            <a:custGeom>
              <a:avLst/>
              <a:gdLst/>
              <a:ahLst/>
              <a:cxnLst/>
              <a:rect l="l" t="t" r="r" b="b"/>
              <a:pathLst>
                <a:path w="1036" h="1628" extrusionOk="0">
                  <a:moveTo>
                    <a:pt x="1002" y="0"/>
                  </a:moveTo>
                  <a:cubicBezTo>
                    <a:pt x="990" y="0"/>
                    <a:pt x="979" y="6"/>
                    <a:pt x="973" y="13"/>
                  </a:cubicBezTo>
                  <a:cubicBezTo>
                    <a:pt x="616" y="512"/>
                    <a:pt x="295" y="1039"/>
                    <a:pt x="10" y="1583"/>
                  </a:cubicBezTo>
                  <a:cubicBezTo>
                    <a:pt x="1" y="1601"/>
                    <a:pt x="1" y="1619"/>
                    <a:pt x="18" y="1627"/>
                  </a:cubicBezTo>
                  <a:lnTo>
                    <a:pt x="36" y="1627"/>
                  </a:lnTo>
                  <a:cubicBezTo>
                    <a:pt x="45" y="1627"/>
                    <a:pt x="63" y="1619"/>
                    <a:pt x="63" y="1610"/>
                  </a:cubicBezTo>
                  <a:cubicBezTo>
                    <a:pt x="349" y="1065"/>
                    <a:pt x="670" y="548"/>
                    <a:pt x="1027" y="57"/>
                  </a:cubicBezTo>
                  <a:cubicBezTo>
                    <a:pt x="1035" y="40"/>
                    <a:pt x="1035" y="22"/>
                    <a:pt x="1018" y="4"/>
                  </a:cubicBezTo>
                  <a:cubicBezTo>
                    <a:pt x="1012" y="1"/>
                    <a:pt x="1007"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6790163" y="3276194"/>
              <a:ext cx="183035" cy="173072"/>
            </a:xfrm>
            <a:custGeom>
              <a:avLst/>
              <a:gdLst/>
              <a:ahLst/>
              <a:cxnLst/>
              <a:rect l="l" t="t" r="r" b="b"/>
              <a:pathLst>
                <a:path w="1580" h="1494" extrusionOk="0">
                  <a:moveTo>
                    <a:pt x="670" y="40"/>
                  </a:moveTo>
                  <a:lnTo>
                    <a:pt x="1509" y="182"/>
                  </a:lnTo>
                  <a:cubicBezTo>
                    <a:pt x="1375" y="298"/>
                    <a:pt x="884" y="753"/>
                    <a:pt x="866" y="1458"/>
                  </a:cubicBezTo>
                  <a:lnTo>
                    <a:pt x="46" y="1458"/>
                  </a:lnTo>
                  <a:cubicBezTo>
                    <a:pt x="46" y="914"/>
                    <a:pt x="269" y="405"/>
                    <a:pt x="670" y="40"/>
                  </a:cubicBezTo>
                  <a:close/>
                  <a:moveTo>
                    <a:pt x="658" y="0"/>
                  </a:moveTo>
                  <a:cubicBezTo>
                    <a:pt x="655" y="0"/>
                    <a:pt x="649" y="4"/>
                    <a:pt x="643" y="4"/>
                  </a:cubicBezTo>
                  <a:cubicBezTo>
                    <a:pt x="233" y="379"/>
                    <a:pt x="1" y="914"/>
                    <a:pt x="10" y="1476"/>
                  </a:cubicBezTo>
                  <a:cubicBezTo>
                    <a:pt x="10" y="1485"/>
                    <a:pt x="19" y="1494"/>
                    <a:pt x="28" y="1494"/>
                  </a:cubicBezTo>
                  <a:lnTo>
                    <a:pt x="884" y="1494"/>
                  </a:lnTo>
                  <a:cubicBezTo>
                    <a:pt x="893" y="1494"/>
                    <a:pt x="902" y="1485"/>
                    <a:pt x="902" y="1476"/>
                  </a:cubicBezTo>
                  <a:cubicBezTo>
                    <a:pt x="920" y="673"/>
                    <a:pt x="1562" y="191"/>
                    <a:pt x="1571" y="191"/>
                  </a:cubicBezTo>
                  <a:cubicBezTo>
                    <a:pt x="1571" y="182"/>
                    <a:pt x="1580" y="173"/>
                    <a:pt x="1580" y="173"/>
                  </a:cubicBezTo>
                  <a:cubicBezTo>
                    <a:pt x="1571" y="165"/>
                    <a:pt x="1571" y="156"/>
                    <a:pt x="1562" y="156"/>
                  </a:cubicBezTo>
                  <a:lnTo>
                    <a:pt x="661" y="4"/>
                  </a:lnTo>
                  <a:cubicBezTo>
                    <a:pt x="661" y="1"/>
                    <a:pt x="660"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7324552" y="2894835"/>
              <a:ext cx="156159" cy="341627"/>
            </a:xfrm>
            <a:custGeom>
              <a:avLst/>
              <a:gdLst/>
              <a:ahLst/>
              <a:cxnLst/>
              <a:rect l="l" t="t" r="r" b="b"/>
              <a:pathLst>
                <a:path w="1348" h="2949" extrusionOk="0">
                  <a:moveTo>
                    <a:pt x="1321" y="0"/>
                  </a:moveTo>
                  <a:cubicBezTo>
                    <a:pt x="1315" y="0"/>
                    <a:pt x="1309" y="7"/>
                    <a:pt x="1303" y="13"/>
                  </a:cubicBezTo>
                  <a:lnTo>
                    <a:pt x="9" y="2921"/>
                  </a:lnTo>
                  <a:cubicBezTo>
                    <a:pt x="0" y="2930"/>
                    <a:pt x="9" y="2948"/>
                    <a:pt x="18" y="2948"/>
                  </a:cubicBezTo>
                  <a:lnTo>
                    <a:pt x="27" y="2948"/>
                  </a:lnTo>
                  <a:cubicBezTo>
                    <a:pt x="36" y="2948"/>
                    <a:pt x="36" y="2948"/>
                    <a:pt x="45" y="2939"/>
                  </a:cubicBezTo>
                  <a:lnTo>
                    <a:pt x="1338" y="31"/>
                  </a:lnTo>
                  <a:cubicBezTo>
                    <a:pt x="1347" y="22"/>
                    <a:pt x="1338" y="4"/>
                    <a:pt x="1329" y="4"/>
                  </a:cubicBezTo>
                  <a:cubicBezTo>
                    <a:pt x="1327" y="2"/>
                    <a:pt x="1324"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6567974" y="3250940"/>
              <a:ext cx="300849" cy="29888"/>
            </a:xfrm>
            <a:custGeom>
              <a:avLst/>
              <a:gdLst/>
              <a:ahLst/>
              <a:cxnLst/>
              <a:rect l="l" t="t" r="r" b="b"/>
              <a:pathLst>
                <a:path w="2597" h="258" extrusionOk="0">
                  <a:moveTo>
                    <a:pt x="784" y="1"/>
                  </a:moveTo>
                  <a:cubicBezTo>
                    <a:pt x="491" y="1"/>
                    <a:pt x="218" y="29"/>
                    <a:pt x="19" y="106"/>
                  </a:cubicBezTo>
                  <a:cubicBezTo>
                    <a:pt x="10" y="106"/>
                    <a:pt x="1" y="124"/>
                    <a:pt x="10" y="133"/>
                  </a:cubicBezTo>
                  <a:cubicBezTo>
                    <a:pt x="10" y="142"/>
                    <a:pt x="28" y="142"/>
                    <a:pt x="37" y="142"/>
                  </a:cubicBezTo>
                  <a:cubicBezTo>
                    <a:pt x="227" y="69"/>
                    <a:pt x="493" y="42"/>
                    <a:pt x="781" y="42"/>
                  </a:cubicBezTo>
                  <a:cubicBezTo>
                    <a:pt x="1583" y="42"/>
                    <a:pt x="2557" y="251"/>
                    <a:pt x="2570" y="258"/>
                  </a:cubicBezTo>
                  <a:lnTo>
                    <a:pt x="2579" y="258"/>
                  </a:lnTo>
                  <a:cubicBezTo>
                    <a:pt x="2588" y="258"/>
                    <a:pt x="2597" y="249"/>
                    <a:pt x="2597" y="240"/>
                  </a:cubicBezTo>
                  <a:cubicBezTo>
                    <a:pt x="2597" y="231"/>
                    <a:pt x="2588" y="222"/>
                    <a:pt x="2579" y="222"/>
                  </a:cubicBezTo>
                  <a:cubicBezTo>
                    <a:pt x="2527" y="209"/>
                    <a:pt x="1580"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7284238" y="2965732"/>
              <a:ext cx="164384" cy="255207"/>
            </a:xfrm>
            <a:custGeom>
              <a:avLst/>
              <a:gdLst/>
              <a:ahLst/>
              <a:cxnLst/>
              <a:rect l="l" t="t" r="r" b="b"/>
              <a:pathLst>
                <a:path w="1419" h="2203" extrusionOk="0">
                  <a:moveTo>
                    <a:pt x="1396" y="1"/>
                  </a:moveTo>
                  <a:cubicBezTo>
                    <a:pt x="1392" y="1"/>
                    <a:pt x="1387" y="3"/>
                    <a:pt x="1383" y="8"/>
                  </a:cubicBezTo>
                  <a:lnTo>
                    <a:pt x="0" y="1622"/>
                  </a:lnTo>
                  <a:cubicBezTo>
                    <a:pt x="0" y="1622"/>
                    <a:pt x="0" y="1631"/>
                    <a:pt x="0" y="1631"/>
                  </a:cubicBezTo>
                  <a:lnTo>
                    <a:pt x="18" y="2184"/>
                  </a:lnTo>
                  <a:cubicBezTo>
                    <a:pt x="18" y="2193"/>
                    <a:pt x="27" y="2202"/>
                    <a:pt x="36" y="2202"/>
                  </a:cubicBezTo>
                  <a:cubicBezTo>
                    <a:pt x="45" y="2202"/>
                    <a:pt x="54" y="2193"/>
                    <a:pt x="54" y="2184"/>
                  </a:cubicBezTo>
                  <a:lnTo>
                    <a:pt x="36" y="1640"/>
                  </a:lnTo>
                  <a:lnTo>
                    <a:pt x="1410" y="34"/>
                  </a:lnTo>
                  <a:cubicBezTo>
                    <a:pt x="1419" y="26"/>
                    <a:pt x="1419" y="17"/>
                    <a:pt x="1410" y="8"/>
                  </a:cubicBezTo>
                  <a:cubicBezTo>
                    <a:pt x="1405" y="3"/>
                    <a:pt x="1401" y="1"/>
                    <a:pt x="1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6983507" y="2672067"/>
              <a:ext cx="91054" cy="204698"/>
            </a:xfrm>
            <a:custGeom>
              <a:avLst/>
              <a:gdLst/>
              <a:ahLst/>
              <a:cxnLst/>
              <a:rect l="l" t="t" r="r" b="b"/>
              <a:pathLst>
                <a:path w="786" h="1767" extrusionOk="0">
                  <a:moveTo>
                    <a:pt x="776" y="0"/>
                  </a:moveTo>
                  <a:cubicBezTo>
                    <a:pt x="767" y="0"/>
                    <a:pt x="758" y="0"/>
                    <a:pt x="750" y="9"/>
                  </a:cubicBezTo>
                  <a:cubicBezTo>
                    <a:pt x="312" y="634"/>
                    <a:pt x="9" y="1731"/>
                    <a:pt x="0" y="1749"/>
                  </a:cubicBezTo>
                  <a:cubicBezTo>
                    <a:pt x="0" y="1758"/>
                    <a:pt x="9" y="1767"/>
                    <a:pt x="18" y="1767"/>
                  </a:cubicBezTo>
                  <a:cubicBezTo>
                    <a:pt x="27" y="1767"/>
                    <a:pt x="36" y="1767"/>
                    <a:pt x="36" y="1758"/>
                  </a:cubicBezTo>
                  <a:cubicBezTo>
                    <a:pt x="45" y="1740"/>
                    <a:pt x="348" y="651"/>
                    <a:pt x="776" y="27"/>
                  </a:cubicBezTo>
                  <a:cubicBezTo>
                    <a:pt x="785" y="18"/>
                    <a:pt x="785" y="9"/>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6676520" y="3458533"/>
              <a:ext cx="696692" cy="316257"/>
            </a:xfrm>
            <a:custGeom>
              <a:avLst/>
              <a:gdLst/>
              <a:ahLst/>
              <a:cxnLst/>
              <a:rect l="l" t="t" r="r" b="b"/>
              <a:pathLst>
                <a:path w="6014" h="2730" extrusionOk="0">
                  <a:moveTo>
                    <a:pt x="340" y="0"/>
                  </a:moveTo>
                  <a:cubicBezTo>
                    <a:pt x="331" y="0"/>
                    <a:pt x="322" y="9"/>
                    <a:pt x="322" y="18"/>
                  </a:cubicBezTo>
                  <a:lnTo>
                    <a:pt x="1" y="1793"/>
                  </a:lnTo>
                  <a:cubicBezTo>
                    <a:pt x="1" y="1802"/>
                    <a:pt x="1" y="1802"/>
                    <a:pt x="10" y="1811"/>
                  </a:cubicBezTo>
                  <a:cubicBezTo>
                    <a:pt x="18" y="1820"/>
                    <a:pt x="848" y="2311"/>
                    <a:pt x="1990" y="2569"/>
                  </a:cubicBezTo>
                  <a:cubicBezTo>
                    <a:pt x="2383" y="2659"/>
                    <a:pt x="2846" y="2730"/>
                    <a:pt x="3346" y="2730"/>
                  </a:cubicBezTo>
                  <a:cubicBezTo>
                    <a:pt x="4185" y="2730"/>
                    <a:pt x="5121" y="2534"/>
                    <a:pt x="5996" y="1927"/>
                  </a:cubicBezTo>
                  <a:cubicBezTo>
                    <a:pt x="6004" y="1927"/>
                    <a:pt x="6013" y="1918"/>
                    <a:pt x="6004" y="1909"/>
                  </a:cubicBezTo>
                  <a:lnTo>
                    <a:pt x="5344" y="196"/>
                  </a:lnTo>
                  <a:cubicBezTo>
                    <a:pt x="5335" y="178"/>
                    <a:pt x="5326" y="178"/>
                    <a:pt x="5318" y="178"/>
                  </a:cubicBezTo>
                  <a:cubicBezTo>
                    <a:pt x="5309" y="187"/>
                    <a:pt x="5300" y="196"/>
                    <a:pt x="5309" y="205"/>
                  </a:cubicBezTo>
                  <a:lnTo>
                    <a:pt x="5969" y="1909"/>
                  </a:lnTo>
                  <a:cubicBezTo>
                    <a:pt x="5103" y="2501"/>
                    <a:pt x="4177" y="2691"/>
                    <a:pt x="3348" y="2691"/>
                  </a:cubicBezTo>
                  <a:cubicBezTo>
                    <a:pt x="2853" y="2691"/>
                    <a:pt x="2392" y="2624"/>
                    <a:pt x="1999" y="2534"/>
                  </a:cubicBezTo>
                  <a:cubicBezTo>
                    <a:pt x="928" y="2293"/>
                    <a:pt x="143" y="1847"/>
                    <a:pt x="36" y="1784"/>
                  </a:cubicBezTo>
                  <a:lnTo>
                    <a:pt x="357" y="27"/>
                  </a:lnTo>
                  <a:cubicBezTo>
                    <a:pt x="357"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6631109" y="2646234"/>
              <a:ext cx="115845" cy="613979"/>
            </a:xfrm>
            <a:custGeom>
              <a:avLst/>
              <a:gdLst/>
              <a:ahLst/>
              <a:cxnLst/>
              <a:rect l="l" t="t" r="r" b="b"/>
              <a:pathLst>
                <a:path w="1000" h="5300" extrusionOk="0">
                  <a:moveTo>
                    <a:pt x="928" y="0"/>
                  </a:moveTo>
                  <a:cubicBezTo>
                    <a:pt x="919" y="0"/>
                    <a:pt x="910" y="9"/>
                    <a:pt x="910" y="18"/>
                  </a:cubicBezTo>
                  <a:lnTo>
                    <a:pt x="785" y="1740"/>
                  </a:lnTo>
                  <a:cubicBezTo>
                    <a:pt x="732" y="1829"/>
                    <a:pt x="0" y="3114"/>
                    <a:pt x="910" y="4104"/>
                  </a:cubicBezTo>
                  <a:lnTo>
                    <a:pt x="955" y="5281"/>
                  </a:lnTo>
                  <a:cubicBezTo>
                    <a:pt x="955" y="5290"/>
                    <a:pt x="964" y="5299"/>
                    <a:pt x="972" y="5299"/>
                  </a:cubicBezTo>
                  <a:lnTo>
                    <a:pt x="981" y="5299"/>
                  </a:lnTo>
                  <a:cubicBezTo>
                    <a:pt x="990" y="5299"/>
                    <a:pt x="999" y="5290"/>
                    <a:pt x="999" y="5281"/>
                  </a:cubicBezTo>
                  <a:lnTo>
                    <a:pt x="946" y="4095"/>
                  </a:lnTo>
                  <a:cubicBezTo>
                    <a:pt x="946" y="4095"/>
                    <a:pt x="946" y="4086"/>
                    <a:pt x="946" y="4086"/>
                  </a:cubicBezTo>
                  <a:cubicBezTo>
                    <a:pt x="18" y="3087"/>
                    <a:pt x="812" y="1775"/>
                    <a:pt x="812" y="1758"/>
                  </a:cubicBezTo>
                  <a:cubicBezTo>
                    <a:pt x="821" y="1758"/>
                    <a:pt x="821" y="1749"/>
                    <a:pt x="821" y="1749"/>
                  </a:cubicBezTo>
                  <a:lnTo>
                    <a:pt x="946" y="27"/>
                  </a:lnTo>
                  <a:cubicBezTo>
                    <a:pt x="955" y="9"/>
                    <a:pt x="946"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7127154" y="2338204"/>
              <a:ext cx="233659" cy="414609"/>
            </a:xfrm>
            <a:custGeom>
              <a:avLst/>
              <a:gdLst/>
              <a:ahLst/>
              <a:cxnLst/>
              <a:rect l="l" t="t" r="r" b="b"/>
              <a:pathLst>
                <a:path w="2017" h="3579" extrusionOk="0">
                  <a:moveTo>
                    <a:pt x="1356" y="1"/>
                  </a:moveTo>
                  <a:cubicBezTo>
                    <a:pt x="1347" y="1"/>
                    <a:pt x="1338" y="10"/>
                    <a:pt x="1338" y="19"/>
                  </a:cubicBezTo>
                  <a:cubicBezTo>
                    <a:pt x="1115" y="1196"/>
                    <a:pt x="18" y="1945"/>
                    <a:pt x="9" y="1954"/>
                  </a:cubicBezTo>
                  <a:cubicBezTo>
                    <a:pt x="0" y="1954"/>
                    <a:pt x="0" y="1972"/>
                    <a:pt x="0" y="1981"/>
                  </a:cubicBezTo>
                  <a:cubicBezTo>
                    <a:pt x="5" y="1986"/>
                    <a:pt x="9" y="1988"/>
                    <a:pt x="14" y="1988"/>
                  </a:cubicBezTo>
                  <a:cubicBezTo>
                    <a:pt x="18" y="1988"/>
                    <a:pt x="22" y="1986"/>
                    <a:pt x="27" y="1981"/>
                  </a:cubicBezTo>
                  <a:cubicBezTo>
                    <a:pt x="45" y="1981"/>
                    <a:pt x="1124" y="1232"/>
                    <a:pt x="1374" y="54"/>
                  </a:cubicBezTo>
                  <a:cubicBezTo>
                    <a:pt x="1454" y="143"/>
                    <a:pt x="1740" y="456"/>
                    <a:pt x="1811" y="830"/>
                  </a:cubicBezTo>
                  <a:cubicBezTo>
                    <a:pt x="1883" y="1241"/>
                    <a:pt x="1963" y="1749"/>
                    <a:pt x="1972" y="1812"/>
                  </a:cubicBezTo>
                  <a:lnTo>
                    <a:pt x="1124" y="3507"/>
                  </a:lnTo>
                  <a:cubicBezTo>
                    <a:pt x="1035" y="3284"/>
                    <a:pt x="598" y="2240"/>
                    <a:pt x="179" y="2142"/>
                  </a:cubicBezTo>
                  <a:cubicBezTo>
                    <a:pt x="176" y="2139"/>
                    <a:pt x="173" y="2138"/>
                    <a:pt x="171" y="2138"/>
                  </a:cubicBezTo>
                  <a:cubicBezTo>
                    <a:pt x="165" y="2138"/>
                    <a:pt x="161" y="2144"/>
                    <a:pt x="161" y="2151"/>
                  </a:cubicBezTo>
                  <a:cubicBezTo>
                    <a:pt x="152" y="2160"/>
                    <a:pt x="161" y="2177"/>
                    <a:pt x="170" y="2177"/>
                  </a:cubicBezTo>
                  <a:cubicBezTo>
                    <a:pt x="607" y="2284"/>
                    <a:pt x="1106" y="3551"/>
                    <a:pt x="1106" y="3560"/>
                  </a:cubicBezTo>
                  <a:cubicBezTo>
                    <a:pt x="1115" y="3569"/>
                    <a:pt x="1115" y="3578"/>
                    <a:pt x="1124" y="3578"/>
                  </a:cubicBezTo>
                  <a:cubicBezTo>
                    <a:pt x="1133" y="3578"/>
                    <a:pt x="1142" y="3569"/>
                    <a:pt x="1142" y="3560"/>
                  </a:cubicBezTo>
                  <a:lnTo>
                    <a:pt x="2007" y="1821"/>
                  </a:lnTo>
                  <a:cubicBezTo>
                    <a:pt x="2016" y="1821"/>
                    <a:pt x="2016" y="1812"/>
                    <a:pt x="2016" y="1812"/>
                  </a:cubicBezTo>
                  <a:cubicBezTo>
                    <a:pt x="2016" y="1803"/>
                    <a:pt x="1927" y="1259"/>
                    <a:pt x="1847" y="821"/>
                  </a:cubicBezTo>
                  <a:cubicBezTo>
                    <a:pt x="1767" y="375"/>
                    <a:pt x="1374" y="10"/>
                    <a:pt x="1374" y="10"/>
                  </a:cubicBezTo>
                  <a:cubicBezTo>
                    <a:pt x="1365" y="1"/>
                    <a:pt x="1356" y="1"/>
                    <a:pt x="1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6900794" y="2331253"/>
              <a:ext cx="177822" cy="332591"/>
            </a:xfrm>
            <a:custGeom>
              <a:avLst/>
              <a:gdLst/>
              <a:ahLst/>
              <a:cxnLst/>
              <a:rect l="l" t="t" r="r" b="b"/>
              <a:pathLst>
                <a:path w="1535" h="2871" extrusionOk="0">
                  <a:moveTo>
                    <a:pt x="1437" y="87"/>
                  </a:moveTo>
                  <a:lnTo>
                    <a:pt x="1437" y="87"/>
                  </a:lnTo>
                  <a:cubicBezTo>
                    <a:pt x="1321" y="266"/>
                    <a:pt x="1062" y="792"/>
                    <a:pt x="1169" y="1791"/>
                  </a:cubicBezTo>
                  <a:cubicBezTo>
                    <a:pt x="1071" y="1845"/>
                    <a:pt x="384" y="2282"/>
                    <a:pt x="72" y="2737"/>
                  </a:cubicBezTo>
                  <a:cubicBezTo>
                    <a:pt x="188" y="2273"/>
                    <a:pt x="652" y="596"/>
                    <a:pt x="1437" y="87"/>
                  </a:cubicBezTo>
                  <a:close/>
                  <a:moveTo>
                    <a:pt x="1513" y="0"/>
                  </a:moveTo>
                  <a:cubicBezTo>
                    <a:pt x="1508" y="0"/>
                    <a:pt x="1504" y="3"/>
                    <a:pt x="1499" y="7"/>
                  </a:cubicBezTo>
                  <a:cubicBezTo>
                    <a:pt x="527" y="516"/>
                    <a:pt x="27" y="2755"/>
                    <a:pt x="9" y="2844"/>
                  </a:cubicBezTo>
                  <a:cubicBezTo>
                    <a:pt x="0" y="2853"/>
                    <a:pt x="9" y="2862"/>
                    <a:pt x="18" y="2871"/>
                  </a:cubicBezTo>
                  <a:lnTo>
                    <a:pt x="27" y="2871"/>
                  </a:lnTo>
                  <a:cubicBezTo>
                    <a:pt x="36" y="2871"/>
                    <a:pt x="36" y="2862"/>
                    <a:pt x="45" y="2862"/>
                  </a:cubicBezTo>
                  <a:cubicBezTo>
                    <a:pt x="313" y="2353"/>
                    <a:pt x="1187" y="1818"/>
                    <a:pt x="1196" y="1818"/>
                  </a:cubicBezTo>
                  <a:cubicBezTo>
                    <a:pt x="1205" y="1809"/>
                    <a:pt x="1205" y="1800"/>
                    <a:pt x="1205" y="1791"/>
                  </a:cubicBezTo>
                  <a:cubicBezTo>
                    <a:pt x="1071" y="551"/>
                    <a:pt x="1517" y="43"/>
                    <a:pt x="1526" y="34"/>
                  </a:cubicBezTo>
                  <a:cubicBezTo>
                    <a:pt x="1535" y="25"/>
                    <a:pt x="1535" y="16"/>
                    <a:pt x="1526" y="7"/>
                  </a:cubicBezTo>
                  <a:cubicBezTo>
                    <a:pt x="1521" y="3"/>
                    <a:pt x="1517"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6989647" y="1978624"/>
              <a:ext cx="28034" cy="3128"/>
            </a:xfrm>
            <a:custGeom>
              <a:avLst/>
              <a:gdLst/>
              <a:ahLst/>
              <a:cxnLst/>
              <a:rect l="l" t="t" r="r" b="b"/>
              <a:pathLst>
                <a:path w="242" h="27" extrusionOk="0">
                  <a:moveTo>
                    <a:pt x="10" y="0"/>
                  </a:moveTo>
                  <a:cubicBezTo>
                    <a:pt x="1" y="0"/>
                    <a:pt x="1" y="9"/>
                    <a:pt x="1" y="18"/>
                  </a:cubicBezTo>
                  <a:cubicBezTo>
                    <a:pt x="1" y="27"/>
                    <a:pt x="1" y="27"/>
                    <a:pt x="10" y="27"/>
                  </a:cubicBezTo>
                  <a:lnTo>
                    <a:pt x="233" y="27"/>
                  </a:lnTo>
                  <a:cubicBezTo>
                    <a:pt x="242" y="27"/>
                    <a:pt x="242" y="27"/>
                    <a:pt x="242" y="18"/>
                  </a:cubicBezTo>
                  <a:cubicBezTo>
                    <a:pt x="242" y="9"/>
                    <a:pt x="24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6857353" y="2028205"/>
              <a:ext cx="219295" cy="306178"/>
            </a:xfrm>
            <a:custGeom>
              <a:avLst/>
              <a:gdLst/>
              <a:ahLst/>
              <a:cxnLst/>
              <a:rect l="l" t="t" r="r" b="b"/>
              <a:pathLst>
                <a:path w="1893" h="2643" extrusionOk="0">
                  <a:moveTo>
                    <a:pt x="420" y="0"/>
                  </a:moveTo>
                  <a:lnTo>
                    <a:pt x="420" y="0"/>
                  </a:lnTo>
                  <a:cubicBezTo>
                    <a:pt x="420" y="1"/>
                    <a:pt x="1" y="973"/>
                    <a:pt x="188" y="1838"/>
                  </a:cubicBezTo>
                  <a:cubicBezTo>
                    <a:pt x="352" y="2594"/>
                    <a:pt x="1531" y="2642"/>
                    <a:pt x="1825" y="2642"/>
                  </a:cubicBezTo>
                  <a:cubicBezTo>
                    <a:pt x="1868" y="2642"/>
                    <a:pt x="1892" y="2641"/>
                    <a:pt x="1892" y="2641"/>
                  </a:cubicBezTo>
                  <a:lnTo>
                    <a:pt x="1839" y="2391"/>
                  </a:lnTo>
                  <a:cubicBezTo>
                    <a:pt x="1839" y="2391"/>
                    <a:pt x="242" y="1624"/>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7005170" y="1692952"/>
              <a:ext cx="311160" cy="269224"/>
            </a:xfrm>
            <a:custGeom>
              <a:avLst/>
              <a:gdLst/>
              <a:ahLst/>
              <a:cxnLst/>
              <a:rect l="l" t="t" r="r" b="b"/>
              <a:pathLst>
                <a:path w="2686" h="2324" extrusionOk="0">
                  <a:moveTo>
                    <a:pt x="18" y="0"/>
                  </a:moveTo>
                  <a:cubicBezTo>
                    <a:pt x="15" y="0"/>
                    <a:pt x="12" y="1"/>
                    <a:pt x="9" y="4"/>
                  </a:cubicBezTo>
                  <a:cubicBezTo>
                    <a:pt x="0" y="4"/>
                    <a:pt x="0" y="13"/>
                    <a:pt x="0" y="22"/>
                  </a:cubicBezTo>
                  <a:cubicBezTo>
                    <a:pt x="9" y="40"/>
                    <a:pt x="794" y="2100"/>
                    <a:pt x="2668" y="2323"/>
                  </a:cubicBezTo>
                  <a:cubicBezTo>
                    <a:pt x="2677" y="2323"/>
                    <a:pt x="2686" y="2315"/>
                    <a:pt x="2686" y="2306"/>
                  </a:cubicBezTo>
                  <a:cubicBezTo>
                    <a:pt x="2686" y="2297"/>
                    <a:pt x="2686" y="2297"/>
                    <a:pt x="2677" y="2288"/>
                  </a:cubicBezTo>
                  <a:cubicBezTo>
                    <a:pt x="821" y="2074"/>
                    <a:pt x="36" y="31"/>
                    <a:pt x="27" y="4"/>
                  </a:cubicBezTo>
                  <a:cubicBezTo>
                    <a:pt x="27" y="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7053709" y="1980941"/>
              <a:ext cx="65221" cy="17377"/>
            </a:xfrm>
            <a:custGeom>
              <a:avLst/>
              <a:gdLst/>
              <a:ahLst/>
              <a:cxnLst/>
              <a:rect l="l" t="t" r="r" b="b"/>
              <a:pathLst>
                <a:path w="563" h="150" extrusionOk="0">
                  <a:moveTo>
                    <a:pt x="331" y="1"/>
                  </a:moveTo>
                  <a:cubicBezTo>
                    <a:pt x="107" y="1"/>
                    <a:pt x="8" y="116"/>
                    <a:pt x="1" y="123"/>
                  </a:cubicBezTo>
                  <a:cubicBezTo>
                    <a:pt x="1" y="132"/>
                    <a:pt x="1" y="141"/>
                    <a:pt x="10" y="150"/>
                  </a:cubicBezTo>
                  <a:lnTo>
                    <a:pt x="19" y="150"/>
                  </a:lnTo>
                  <a:cubicBezTo>
                    <a:pt x="28" y="150"/>
                    <a:pt x="28" y="150"/>
                    <a:pt x="36" y="141"/>
                  </a:cubicBezTo>
                  <a:cubicBezTo>
                    <a:pt x="36" y="141"/>
                    <a:pt x="128" y="39"/>
                    <a:pt x="331" y="39"/>
                  </a:cubicBezTo>
                  <a:cubicBezTo>
                    <a:pt x="390" y="39"/>
                    <a:pt x="458" y="47"/>
                    <a:pt x="536" y="69"/>
                  </a:cubicBezTo>
                  <a:cubicBezTo>
                    <a:pt x="541" y="72"/>
                    <a:pt x="546" y="73"/>
                    <a:pt x="549" y="73"/>
                  </a:cubicBezTo>
                  <a:cubicBezTo>
                    <a:pt x="558" y="73"/>
                    <a:pt x="563" y="67"/>
                    <a:pt x="563" y="60"/>
                  </a:cubicBezTo>
                  <a:cubicBezTo>
                    <a:pt x="563" y="52"/>
                    <a:pt x="563" y="43"/>
                    <a:pt x="554" y="34"/>
                  </a:cubicBezTo>
                  <a:cubicBezTo>
                    <a:pt x="469" y="10"/>
                    <a:pt x="39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6917360" y="1991251"/>
              <a:ext cx="60008" cy="18419"/>
            </a:xfrm>
            <a:custGeom>
              <a:avLst/>
              <a:gdLst/>
              <a:ahLst/>
              <a:cxnLst/>
              <a:rect l="l" t="t" r="r" b="b"/>
              <a:pathLst>
                <a:path w="518" h="159" extrusionOk="0">
                  <a:moveTo>
                    <a:pt x="174" y="1"/>
                  </a:moveTo>
                  <a:cubicBezTo>
                    <a:pt x="122" y="1"/>
                    <a:pt x="70" y="9"/>
                    <a:pt x="18" y="25"/>
                  </a:cubicBezTo>
                  <a:cubicBezTo>
                    <a:pt x="9" y="25"/>
                    <a:pt x="0" y="43"/>
                    <a:pt x="9" y="52"/>
                  </a:cubicBezTo>
                  <a:cubicBezTo>
                    <a:pt x="9" y="58"/>
                    <a:pt x="14" y="64"/>
                    <a:pt x="19" y="64"/>
                  </a:cubicBezTo>
                  <a:cubicBezTo>
                    <a:pt x="22" y="64"/>
                    <a:pt x="24" y="63"/>
                    <a:pt x="27" y="61"/>
                  </a:cubicBezTo>
                  <a:cubicBezTo>
                    <a:pt x="73" y="48"/>
                    <a:pt x="120" y="42"/>
                    <a:pt x="166" y="42"/>
                  </a:cubicBezTo>
                  <a:cubicBezTo>
                    <a:pt x="281" y="42"/>
                    <a:pt x="393" y="80"/>
                    <a:pt x="482" y="150"/>
                  </a:cubicBezTo>
                  <a:cubicBezTo>
                    <a:pt x="482" y="159"/>
                    <a:pt x="491" y="159"/>
                    <a:pt x="491" y="159"/>
                  </a:cubicBezTo>
                  <a:cubicBezTo>
                    <a:pt x="500" y="159"/>
                    <a:pt x="500" y="159"/>
                    <a:pt x="509" y="150"/>
                  </a:cubicBezTo>
                  <a:cubicBezTo>
                    <a:pt x="518" y="141"/>
                    <a:pt x="518" y="132"/>
                    <a:pt x="509" y="123"/>
                  </a:cubicBezTo>
                  <a:cubicBezTo>
                    <a:pt x="409" y="42"/>
                    <a:pt x="293"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7083712" y="1978624"/>
              <a:ext cx="25949" cy="43442"/>
            </a:xfrm>
            <a:custGeom>
              <a:avLst/>
              <a:gdLst/>
              <a:ahLst/>
              <a:cxnLst/>
              <a:rect l="l" t="t" r="r" b="b"/>
              <a:pathLst>
                <a:path w="224" h="375" extrusionOk="0">
                  <a:moveTo>
                    <a:pt x="116" y="0"/>
                  </a:moveTo>
                  <a:cubicBezTo>
                    <a:pt x="54" y="0"/>
                    <a:pt x="0" y="80"/>
                    <a:pt x="0" y="188"/>
                  </a:cubicBezTo>
                  <a:cubicBezTo>
                    <a:pt x="0" y="295"/>
                    <a:pt x="54" y="375"/>
                    <a:pt x="116" y="375"/>
                  </a:cubicBezTo>
                  <a:cubicBezTo>
                    <a:pt x="170" y="375"/>
                    <a:pt x="224" y="295"/>
                    <a:pt x="224" y="188"/>
                  </a:cubicBezTo>
                  <a:cubicBezTo>
                    <a:pt x="224" y="80"/>
                    <a:pt x="170"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6951418" y="1998202"/>
              <a:ext cx="20736" cy="36259"/>
            </a:xfrm>
            <a:custGeom>
              <a:avLst/>
              <a:gdLst/>
              <a:ahLst/>
              <a:cxnLst/>
              <a:rect l="l" t="t" r="r" b="b"/>
              <a:pathLst>
                <a:path w="179" h="313" extrusionOk="0">
                  <a:moveTo>
                    <a:pt x="90" y="1"/>
                  </a:moveTo>
                  <a:cubicBezTo>
                    <a:pt x="36" y="1"/>
                    <a:pt x="1" y="72"/>
                    <a:pt x="1" y="152"/>
                  </a:cubicBezTo>
                  <a:cubicBezTo>
                    <a:pt x="1" y="242"/>
                    <a:pt x="36" y="313"/>
                    <a:pt x="90" y="313"/>
                  </a:cubicBezTo>
                  <a:cubicBezTo>
                    <a:pt x="134" y="313"/>
                    <a:pt x="179" y="242"/>
                    <a:pt x="179" y="152"/>
                  </a:cubicBezTo>
                  <a:cubicBezTo>
                    <a:pt x="179" y="72"/>
                    <a:pt x="134"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7027875" y="1917922"/>
              <a:ext cx="83872" cy="26644"/>
            </a:xfrm>
            <a:custGeom>
              <a:avLst/>
              <a:gdLst/>
              <a:ahLst/>
              <a:cxnLst/>
              <a:rect l="l" t="t" r="r" b="b"/>
              <a:pathLst>
                <a:path w="724" h="230" extrusionOk="0">
                  <a:moveTo>
                    <a:pt x="468" y="1"/>
                  </a:moveTo>
                  <a:cubicBezTo>
                    <a:pt x="166" y="1"/>
                    <a:pt x="10" y="203"/>
                    <a:pt x="10" y="203"/>
                  </a:cubicBezTo>
                  <a:cubicBezTo>
                    <a:pt x="1" y="212"/>
                    <a:pt x="1" y="221"/>
                    <a:pt x="10" y="230"/>
                  </a:cubicBezTo>
                  <a:lnTo>
                    <a:pt x="36" y="230"/>
                  </a:lnTo>
                  <a:cubicBezTo>
                    <a:pt x="44" y="216"/>
                    <a:pt x="186" y="37"/>
                    <a:pt x="460" y="37"/>
                  </a:cubicBezTo>
                  <a:cubicBezTo>
                    <a:pt x="531" y="37"/>
                    <a:pt x="609" y="49"/>
                    <a:pt x="697" y="78"/>
                  </a:cubicBezTo>
                  <a:cubicBezTo>
                    <a:pt x="706" y="78"/>
                    <a:pt x="723" y="78"/>
                    <a:pt x="723" y="69"/>
                  </a:cubicBezTo>
                  <a:cubicBezTo>
                    <a:pt x="723" y="51"/>
                    <a:pt x="723" y="42"/>
                    <a:pt x="714" y="42"/>
                  </a:cubicBezTo>
                  <a:cubicBezTo>
                    <a:pt x="624" y="13"/>
                    <a:pt x="542"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6906934" y="1927073"/>
              <a:ext cx="56996" cy="17493"/>
            </a:xfrm>
            <a:custGeom>
              <a:avLst/>
              <a:gdLst/>
              <a:ahLst/>
              <a:cxnLst/>
              <a:rect l="l" t="t" r="r" b="b"/>
              <a:pathLst>
                <a:path w="492" h="151" extrusionOk="0">
                  <a:moveTo>
                    <a:pt x="200" y="1"/>
                  </a:moveTo>
                  <a:cubicBezTo>
                    <a:pt x="137" y="1"/>
                    <a:pt x="71" y="21"/>
                    <a:pt x="10" y="79"/>
                  </a:cubicBezTo>
                  <a:cubicBezTo>
                    <a:pt x="1" y="88"/>
                    <a:pt x="1" y="97"/>
                    <a:pt x="1" y="106"/>
                  </a:cubicBezTo>
                  <a:cubicBezTo>
                    <a:pt x="5" y="111"/>
                    <a:pt x="12" y="113"/>
                    <a:pt x="18" y="113"/>
                  </a:cubicBezTo>
                  <a:cubicBezTo>
                    <a:pt x="23" y="113"/>
                    <a:pt x="28" y="111"/>
                    <a:pt x="28" y="106"/>
                  </a:cubicBezTo>
                  <a:cubicBezTo>
                    <a:pt x="82" y="57"/>
                    <a:pt x="140" y="39"/>
                    <a:pt x="196" y="39"/>
                  </a:cubicBezTo>
                  <a:cubicBezTo>
                    <a:pt x="331" y="39"/>
                    <a:pt x="450" y="144"/>
                    <a:pt x="456" y="151"/>
                  </a:cubicBezTo>
                  <a:lnTo>
                    <a:pt x="483" y="151"/>
                  </a:lnTo>
                  <a:cubicBezTo>
                    <a:pt x="492" y="142"/>
                    <a:pt x="492" y="133"/>
                    <a:pt x="483" y="124"/>
                  </a:cubicBezTo>
                  <a:cubicBezTo>
                    <a:pt x="483" y="118"/>
                    <a:pt x="35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1"/>
          <p:cNvSpPr/>
          <p:nvPr/>
        </p:nvSpPr>
        <p:spPr>
          <a:xfrm>
            <a:off x="5222365" y="2941957"/>
            <a:ext cx="684744" cy="2190757"/>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6378609"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8"/>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Kết nối</a:t>
            </a:r>
          </a:p>
        </p:txBody>
      </p:sp>
      <p:sp>
        <p:nvSpPr>
          <p:cNvPr id="540" name="Google Shape;540;p38"/>
          <p:cNvSpPr txBox="1">
            <a:spLocks noGrp="1"/>
          </p:cNvSpPr>
          <p:nvPr>
            <p:ph type="subTitle" idx="1"/>
          </p:nvPr>
        </p:nvSpPr>
        <p:spPr>
          <a:xfrm>
            <a:off x="436245" y="1710690"/>
            <a:ext cx="8514715" cy="25704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MySQli hỗ trợ ta thiết lập kết nối cả theo hướng đối tượng và hướng thủ tục:</a:t>
            </a:r>
          </a:p>
          <a:p>
            <a:pPr marL="0" lvl="0" indent="0" algn="just" rtl="0">
              <a:spcBef>
                <a:spcPts val="0"/>
              </a:spcBef>
              <a:spcAft>
                <a:spcPts val="0"/>
              </a:spcAft>
              <a:buNone/>
            </a:pPr>
            <a:endParaRPr lang="en-GB" sz="1800"/>
          </a:p>
          <a:p>
            <a:pPr marL="0" lvl="0" indent="0" algn="just" rtl="0">
              <a:spcBef>
                <a:spcPts val="0"/>
              </a:spcBef>
              <a:spcAft>
                <a:spcPts val="0"/>
              </a:spcAft>
              <a:buNone/>
            </a:pPr>
            <a:r>
              <a:rPr lang="en-GB" sz="1800"/>
              <a:t>// mysqli </a:t>
            </a:r>
            <a:r>
              <a:rPr lang="en-GB" sz="1800">
                <a:sym typeface="+mn-ea"/>
              </a:rPr>
              <a:t>hướng thủ tục</a:t>
            </a:r>
            <a:endParaRPr lang="en-GB" sz="1800"/>
          </a:p>
          <a:p>
            <a:pPr marL="0" lvl="0" indent="0" algn="just" rtl="0">
              <a:spcBef>
                <a:spcPts val="0"/>
              </a:spcBef>
              <a:spcAft>
                <a:spcPts val="0"/>
              </a:spcAft>
              <a:buNone/>
            </a:pPr>
            <a:r>
              <a:rPr lang="en-GB" sz="1800"/>
              <a:t>$mysqli = mysqli_connect('localhost','username','password','database');</a:t>
            </a:r>
          </a:p>
          <a:p>
            <a:pPr marL="0" lvl="0" indent="0" algn="just" rtl="0">
              <a:spcBef>
                <a:spcPts val="0"/>
              </a:spcBef>
              <a:spcAft>
                <a:spcPts val="0"/>
              </a:spcAft>
              <a:buNone/>
            </a:pPr>
            <a:endParaRPr lang="en-GB" sz="1800"/>
          </a:p>
          <a:p>
            <a:pPr marL="0" lvl="0" indent="0" algn="just" rtl="0">
              <a:spcBef>
                <a:spcPts val="0"/>
              </a:spcBef>
              <a:spcAft>
                <a:spcPts val="0"/>
              </a:spcAft>
              <a:buNone/>
            </a:pPr>
            <a:r>
              <a:rPr lang="en-GB" sz="1800"/>
              <a:t>// mysqli </a:t>
            </a:r>
            <a:r>
              <a:rPr lang="en-GB" sz="1800">
                <a:sym typeface="+mn-ea"/>
              </a:rPr>
              <a:t>hướng đối tượng</a:t>
            </a:r>
            <a:endParaRPr lang="en-GB" sz="1800"/>
          </a:p>
          <a:p>
            <a:pPr marL="0" lvl="0" indent="0" algn="just" rtl="0">
              <a:spcBef>
                <a:spcPts val="0"/>
              </a:spcBef>
              <a:spcAft>
                <a:spcPts val="0"/>
              </a:spcAft>
              <a:buNone/>
            </a:pPr>
            <a:r>
              <a:rPr lang="en-GB" sz="1800"/>
              <a:t>$mysqli = new mysqli('localhost','username','password','database');</a:t>
            </a:r>
          </a:p>
        </p:txBody>
      </p:sp>
      <p:sp>
        <p:nvSpPr>
          <p:cNvPr id="546" name="Google Shape;546;p38"/>
          <p:cNvSpPr/>
          <p:nvPr/>
        </p:nvSpPr>
        <p:spPr>
          <a:xfrm>
            <a:off x="2563575" y="3629173"/>
            <a:ext cx="879876" cy="1590656"/>
          </a:xfrm>
          <a:custGeom>
            <a:avLst/>
            <a:gdLst/>
            <a:ahLst/>
            <a:cxnLst/>
            <a:rect l="l" t="t" r="r" b="b"/>
            <a:pathLst>
              <a:path w="10108" h="18275" extrusionOk="0">
                <a:moveTo>
                  <a:pt x="4050" y="9612"/>
                </a:moveTo>
                <a:cubicBezTo>
                  <a:pt x="4113" y="9826"/>
                  <a:pt x="4184" y="10049"/>
                  <a:pt x="4264" y="10254"/>
                </a:cubicBezTo>
                <a:cubicBezTo>
                  <a:pt x="4246" y="10290"/>
                  <a:pt x="4238" y="10317"/>
                  <a:pt x="4229" y="10344"/>
                </a:cubicBezTo>
                <a:cubicBezTo>
                  <a:pt x="4166" y="10531"/>
                  <a:pt x="4095" y="10727"/>
                  <a:pt x="4068" y="10870"/>
                </a:cubicBezTo>
                <a:cubicBezTo>
                  <a:pt x="4023" y="11022"/>
                  <a:pt x="3988" y="11173"/>
                  <a:pt x="3970" y="11334"/>
                </a:cubicBezTo>
                <a:cubicBezTo>
                  <a:pt x="3907" y="11173"/>
                  <a:pt x="3845" y="11013"/>
                  <a:pt x="3774" y="10861"/>
                </a:cubicBezTo>
                <a:cubicBezTo>
                  <a:pt x="3845" y="10799"/>
                  <a:pt x="3899" y="10718"/>
                  <a:pt x="3934" y="10629"/>
                </a:cubicBezTo>
                <a:cubicBezTo>
                  <a:pt x="3988" y="10486"/>
                  <a:pt x="4023" y="10335"/>
                  <a:pt x="4050" y="10174"/>
                </a:cubicBezTo>
                <a:cubicBezTo>
                  <a:pt x="4068" y="9996"/>
                  <a:pt x="4068" y="9817"/>
                  <a:pt x="4050" y="9639"/>
                </a:cubicBezTo>
                <a:cubicBezTo>
                  <a:pt x="4050" y="9630"/>
                  <a:pt x="4050" y="9621"/>
                  <a:pt x="4050" y="9612"/>
                </a:cubicBezTo>
                <a:close/>
                <a:moveTo>
                  <a:pt x="5977" y="10415"/>
                </a:moveTo>
                <a:cubicBezTo>
                  <a:pt x="5986" y="10460"/>
                  <a:pt x="5995" y="10513"/>
                  <a:pt x="6004" y="10558"/>
                </a:cubicBezTo>
                <a:cubicBezTo>
                  <a:pt x="6084" y="10941"/>
                  <a:pt x="6227" y="11236"/>
                  <a:pt x="6325" y="11280"/>
                </a:cubicBezTo>
                <a:cubicBezTo>
                  <a:pt x="6263" y="11477"/>
                  <a:pt x="6200" y="11664"/>
                  <a:pt x="6147" y="11860"/>
                </a:cubicBezTo>
                <a:cubicBezTo>
                  <a:pt x="6120" y="11691"/>
                  <a:pt x="6084" y="11521"/>
                  <a:pt x="6040" y="11352"/>
                </a:cubicBezTo>
                <a:cubicBezTo>
                  <a:pt x="5995" y="11209"/>
                  <a:pt x="5924" y="11031"/>
                  <a:pt x="5852" y="10852"/>
                </a:cubicBezTo>
                <a:cubicBezTo>
                  <a:pt x="5897" y="10718"/>
                  <a:pt x="5941" y="10567"/>
                  <a:pt x="5977" y="10415"/>
                </a:cubicBezTo>
                <a:close/>
                <a:moveTo>
                  <a:pt x="4434" y="10709"/>
                </a:moveTo>
                <a:cubicBezTo>
                  <a:pt x="4478" y="10816"/>
                  <a:pt x="4532" y="10932"/>
                  <a:pt x="4585" y="11048"/>
                </a:cubicBezTo>
                <a:lnTo>
                  <a:pt x="4568" y="11093"/>
                </a:lnTo>
                <a:cubicBezTo>
                  <a:pt x="4478" y="11271"/>
                  <a:pt x="4398" y="11459"/>
                  <a:pt x="4336" y="11593"/>
                </a:cubicBezTo>
                <a:cubicBezTo>
                  <a:pt x="4282" y="11744"/>
                  <a:pt x="4229" y="11896"/>
                  <a:pt x="4184" y="12048"/>
                </a:cubicBezTo>
                <a:cubicBezTo>
                  <a:pt x="4166" y="11958"/>
                  <a:pt x="4148" y="11878"/>
                  <a:pt x="4122" y="11798"/>
                </a:cubicBezTo>
                <a:lnTo>
                  <a:pt x="4050" y="11557"/>
                </a:lnTo>
                <a:cubicBezTo>
                  <a:pt x="4130" y="11503"/>
                  <a:pt x="4184" y="11432"/>
                  <a:pt x="4229" y="11343"/>
                </a:cubicBezTo>
                <a:cubicBezTo>
                  <a:pt x="4300" y="11200"/>
                  <a:pt x="4362" y="11057"/>
                  <a:pt x="4398" y="10897"/>
                </a:cubicBezTo>
                <a:cubicBezTo>
                  <a:pt x="4416" y="10834"/>
                  <a:pt x="4425" y="10772"/>
                  <a:pt x="4434" y="10709"/>
                </a:cubicBezTo>
                <a:close/>
                <a:moveTo>
                  <a:pt x="4755" y="11361"/>
                </a:moveTo>
                <a:cubicBezTo>
                  <a:pt x="4951" y="11700"/>
                  <a:pt x="5139" y="11923"/>
                  <a:pt x="5228" y="11941"/>
                </a:cubicBezTo>
                <a:cubicBezTo>
                  <a:pt x="5246" y="12092"/>
                  <a:pt x="5263" y="12244"/>
                  <a:pt x="5281" y="12404"/>
                </a:cubicBezTo>
                <a:lnTo>
                  <a:pt x="4255" y="12404"/>
                </a:lnTo>
                <a:cubicBezTo>
                  <a:pt x="4246" y="12360"/>
                  <a:pt x="4246" y="12315"/>
                  <a:pt x="4238" y="12280"/>
                </a:cubicBezTo>
                <a:cubicBezTo>
                  <a:pt x="4345" y="12253"/>
                  <a:pt x="4532" y="12012"/>
                  <a:pt x="4666" y="11673"/>
                </a:cubicBezTo>
                <a:cubicBezTo>
                  <a:pt x="4701" y="11575"/>
                  <a:pt x="4728" y="11468"/>
                  <a:pt x="4755" y="11361"/>
                </a:cubicBezTo>
                <a:close/>
                <a:moveTo>
                  <a:pt x="5674" y="11343"/>
                </a:moveTo>
                <a:cubicBezTo>
                  <a:pt x="5683" y="11379"/>
                  <a:pt x="5692" y="11414"/>
                  <a:pt x="5701" y="11441"/>
                </a:cubicBezTo>
                <a:cubicBezTo>
                  <a:pt x="5808" y="11825"/>
                  <a:pt x="5977" y="12101"/>
                  <a:pt x="6084" y="12146"/>
                </a:cubicBezTo>
                <a:cubicBezTo>
                  <a:pt x="6057" y="12235"/>
                  <a:pt x="6040" y="12315"/>
                  <a:pt x="6022" y="12404"/>
                </a:cubicBezTo>
                <a:lnTo>
                  <a:pt x="5379" y="12404"/>
                </a:lnTo>
                <a:cubicBezTo>
                  <a:pt x="5362" y="12244"/>
                  <a:pt x="5344" y="12083"/>
                  <a:pt x="5326" y="11932"/>
                </a:cubicBezTo>
                <a:cubicBezTo>
                  <a:pt x="5406" y="11905"/>
                  <a:pt x="5540" y="11673"/>
                  <a:pt x="5674" y="11343"/>
                </a:cubicBezTo>
                <a:close/>
                <a:moveTo>
                  <a:pt x="7501" y="0"/>
                </a:moveTo>
                <a:cubicBezTo>
                  <a:pt x="7494" y="0"/>
                  <a:pt x="7485" y="4"/>
                  <a:pt x="7476" y="13"/>
                </a:cubicBezTo>
                <a:cubicBezTo>
                  <a:pt x="7297" y="209"/>
                  <a:pt x="7128" y="415"/>
                  <a:pt x="6976" y="629"/>
                </a:cubicBezTo>
                <a:lnTo>
                  <a:pt x="6834" y="825"/>
                </a:lnTo>
                <a:lnTo>
                  <a:pt x="6709" y="1030"/>
                </a:lnTo>
                <a:cubicBezTo>
                  <a:pt x="6628" y="1146"/>
                  <a:pt x="6557" y="1271"/>
                  <a:pt x="6486" y="1405"/>
                </a:cubicBezTo>
                <a:cubicBezTo>
                  <a:pt x="6379" y="1619"/>
                  <a:pt x="6289" y="1842"/>
                  <a:pt x="6209" y="2074"/>
                </a:cubicBezTo>
                <a:cubicBezTo>
                  <a:pt x="6164" y="2208"/>
                  <a:pt x="6129" y="2350"/>
                  <a:pt x="6120" y="2502"/>
                </a:cubicBezTo>
                <a:lnTo>
                  <a:pt x="6057" y="2672"/>
                </a:lnTo>
                <a:lnTo>
                  <a:pt x="5995" y="2832"/>
                </a:lnTo>
                <a:lnTo>
                  <a:pt x="5870" y="3162"/>
                </a:lnTo>
                <a:cubicBezTo>
                  <a:pt x="5879" y="3055"/>
                  <a:pt x="5888" y="2948"/>
                  <a:pt x="5888" y="2814"/>
                </a:cubicBezTo>
                <a:cubicBezTo>
                  <a:pt x="5888" y="2681"/>
                  <a:pt x="5888" y="2556"/>
                  <a:pt x="5888" y="2413"/>
                </a:cubicBezTo>
                <a:cubicBezTo>
                  <a:pt x="5888" y="2288"/>
                  <a:pt x="5888" y="2154"/>
                  <a:pt x="5870" y="2011"/>
                </a:cubicBezTo>
                <a:cubicBezTo>
                  <a:pt x="5861" y="1878"/>
                  <a:pt x="5852" y="1735"/>
                  <a:pt x="5843" y="1592"/>
                </a:cubicBezTo>
                <a:cubicBezTo>
                  <a:pt x="5825" y="1307"/>
                  <a:pt x="5808" y="1048"/>
                  <a:pt x="5790" y="887"/>
                </a:cubicBezTo>
                <a:cubicBezTo>
                  <a:pt x="5790" y="869"/>
                  <a:pt x="5783" y="862"/>
                  <a:pt x="5773" y="862"/>
                </a:cubicBezTo>
                <a:cubicBezTo>
                  <a:pt x="5760" y="862"/>
                  <a:pt x="5742" y="879"/>
                  <a:pt x="5736" y="905"/>
                </a:cubicBezTo>
                <a:cubicBezTo>
                  <a:pt x="5718" y="994"/>
                  <a:pt x="5692" y="1110"/>
                  <a:pt x="5656" y="1244"/>
                </a:cubicBezTo>
                <a:cubicBezTo>
                  <a:pt x="5629" y="1378"/>
                  <a:pt x="5602" y="1530"/>
                  <a:pt x="5576" y="1690"/>
                </a:cubicBezTo>
                <a:cubicBezTo>
                  <a:pt x="5549" y="1842"/>
                  <a:pt x="5540" y="2003"/>
                  <a:pt x="5522" y="2154"/>
                </a:cubicBezTo>
                <a:cubicBezTo>
                  <a:pt x="5504" y="2288"/>
                  <a:pt x="5504" y="2431"/>
                  <a:pt x="5504" y="2565"/>
                </a:cubicBezTo>
                <a:cubicBezTo>
                  <a:pt x="5513" y="3118"/>
                  <a:pt x="5620" y="3537"/>
                  <a:pt x="5710" y="3608"/>
                </a:cubicBezTo>
                <a:lnTo>
                  <a:pt x="5638" y="3831"/>
                </a:lnTo>
                <a:cubicBezTo>
                  <a:pt x="5611" y="3903"/>
                  <a:pt x="5594" y="3974"/>
                  <a:pt x="5567" y="4054"/>
                </a:cubicBezTo>
                <a:lnTo>
                  <a:pt x="5442" y="4500"/>
                </a:lnTo>
                <a:cubicBezTo>
                  <a:pt x="5442" y="4251"/>
                  <a:pt x="5424" y="4001"/>
                  <a:pt x="5397" y="3751"/>
                </a:cubicBezTo>
                <a:cubicBezTo>
                  <a:pt x="5379" y="3510"/>
                  <a:pt x="5317" y="3216"/>
                  <a:pt x="5272" y="2939"/>
                </a:cubicBezTo>
                <a:cubicBezTo>
                  <a:pt x="5228" y="2663"/>
                  <a:pt x="5183" y="2395"/>
                  <a:pt x="5156" y="2234"/>
                </a:cubicBezTo>
                <a:cubicBezTo>
                  <a:pt x="5156" y="2221"/>
                  <a:pt x="5150" y="2216"/>
                  <a:pt x="5142" y="2216"/>
                </a:cubicBezTo>
                <a:cubicBezTo>
                  <a:pt x="5128" y="2216"/>
                  <a:pt x="5109" y="2233"/>
                  <a:pt x="5103" y="2261"/>
                </a:cubicBezTo>
                <a:cubicBezTo>
                  <a:pt x="5085" y="2449"/>
                  <a:pt x="5040" y="2743"/>
                  <a:pt x="5023" y="3064"/>
                </a:cubicBezTo>
                <a:cubicBezTo>
                  <a:pt x="4996" y="3359"/>
                  <a:pt x="5005" y="3653"/>
                  <a:pt x="5032" y="3947"/>
                </a:cubicBezTo>
                <a:cubicBezTo>
                  <a:pt x="5049" y="4179"/>
                  <a:pt x="5103" y="4411"/>
                  <a:pt x="5165" y="4643"/>
                </a:cubicBezTo>
                <a:cubicBezTo>
                  <a:pt x="5228" y="4813"/>
                  <a:pt x="5290" y="4929"/>
                  <a:pt x="5335" y="4964"/>
                </a:cubicBezTo>
                <a:lnTo>
                  <a:pt x="5281" y="5187"/>
                </a:lnTo>
                <a:lnTo>
                  <a:pt x="5246" y="5419"/>
                </a:lnTo>
                <a:lnTo>
                  <a:pt x="5165" y="5874"/>
                </a:lnTo>
                <a:cubicBezTo>
                  <a:pt x="5139" y="5624"/>
                  <a:pt x="5094" y="5375"/>
                  <a:pt x="5040" y="5125"/>
                </a:cubicBezTo>
                <a:cubicBezTo>
                  <a:pt x="4996" y="4893"/>
                  <a:pt x="4916" y="4607"/>
                  <a:pt x="4835" y="4331"/>
                </a:cubicBezTo>
                <a:cubicBezTo>
                  <a:pt x="4755" y="4054"/>
                  <a:pt x="4701" y="3805"/>
                  <a:pt x="4657" y="3644"/>
                </a:cubicBezTo>
                <a:cubicBezTo>
                  <a:pt x="4654" y="3632"/>
                  <a:pt x="4647" y="3627"/>
                  <a:pt x="4639" y="3627"/>
                </a:cubicBezTo>
                <a:cubicBezTo>
                  <a:pt x="4623" y="3627"/>
                  <a:pt x="4603" y="3647"/>
                  <a:pt x="4603" y="3671"/>
                </a:cubicBezTo>
                <a:cubicBezTo>
                  <a:pt x="4577" y="4045"/>
                  <a:pt x="4577" y="4884"/>
                  <a:pt x="4693" y="5366"/>
                </a:cubicBezTo>
                <a:cubicBezTo>
                  <a:pt x="4800" y="5901"/>
                  <a:pt x="5005" y="6294"/>
                  <a:pt x="5112" y="6338"/>
                </a:cubicBezTo>
                <a:cubicBezTo>
                  <a:pt x="5067" y="6650"/>
                  <a:pt x="5058" y="6963"/>
                  <a:pt x="5049" y="7275"/>
                </a:cubicBezTo>
                <a:cubicBezTo>
                  <a:pt x="5023" y="7177"/>
                  <a:pt x="4996" y="7061"/>
                  <a:pt x="4960" y="6936"/>
                </a:cubicBezTo>
                <a:cubicBezTo>
                  <a:pt x="4933" y="6873"/>
                  <a:pt x="4916" y="6811"/>
                  <a:pt x="4898" y="6749"/>
                </a:cubicBezTo>
                <a:cubicBezTo>
                  <a:pt x="4871" y="6677"/>
                  <a:pt x="4853" y="6615"/>
                  <a:pt x="4835" y="6543"/>
                </a:cubicBezTo>
                <a:cubicBezTo>
                  <a:pt x="4764" y="6320"/>
                  <a:pt x="4648" y="6044"/>
                  <a:pt x="4541" y="5776"/>
                </a:cubicBezTo>
                <a:cubicBezTo>
                  <a:pt x="4434" y="5509"/>
                  <a:pt x="4354" y="5259"/>
                  <a:pt x="4291" y="5107"/>
                </a:cubicBezTo>
                <a:cubicBezTo>
                  <a:pt x="4288" y="5096"/>
                  <a:pt x="4282" y="5091"/>
                  <a:pt x="4274" y="5091"/>
                </a:cubicBezTo>
                <a:cubicBezTo>
                  <a:pt x="4259" y="5091"/>
                  <a:pt x="4240" y="5113"/>
                  <a:pt x="4246" y="5143"/>
                </a:cubicBezTo>
                <a:cubicBezTo>
                  <a:pt x="4246" y="5232"/>
                  <a:pt x="4255" y="5357"/>
                  <a:pt x="4273" y="5500"/>
                </a:cubicBezTo>
                <a:cubicBezTo>
                  <a:pt x="4282" y="5633"/>
                  <a:pt x="4291" y="5794"/>
                  <a:pt x="4318" y="5946"/>
                </a:cubicBezTo>
                <a:cubicBezTo>
                  <a:pt x="4345" y="6106"/>
                  <a:pt x="4371" y="6267"/>
                  <a:pt x="4407" y="6418"/>
                </a:cubicBezTo>
                <a:cubicBezTo>
                  <a:pt x="4425" y="6490"/>
                  <a:pt x="4434" y="6561"/>
                  <a:pt x="4452" y="6633"/>
                </a:cubicBezTo>
                <a:cubicBezTo>
                  <a:pt x="4469" y="6704"/>
                  <a:pt x="4496" y="6766"/>
                  <a:pt x="4514" y="6820"/>
                </a:cubicBezTo>
                <a:cubicBezTo>
                  <a:pt x="4594" y="7043"/>
                  <a:pt x="4693" y="7257"/>
                  <a:pt x="4800" y="7471"/>
                </a:cubicBezTo>
                <a:cubicBezTo>
                  <a:pt x="4898" y="7623"/>
                  <a:pt x="4987" y="7721"/>
                  <a:pt x="5040" y="7739"/>
                </a:cubicBezTo>
                <a:cubicBezTo>
                  <a:pt x="5040" y="8051"/>
                  <a:pt x="5040" y="8363"/>
                  <a:pt x="5040" y="8675"/>
                </a:cubicBezTo>
                <a:cubicBezTo>
                  <a:pt x="4969" y="8435"/>
                  <a:pt x="4880" y="8203"/>
                  <a:pt x="4782" y="7971"/>
                </a:cubicBezTo>
                <a:cubicBezTo>
                  <a:pt x="4737" y="7864"/>
                  <a:pt x="4675" y="7748"/>
                  <a:pt x="4612" y="7623"/>
                </a:cubicBezTo>
                <a:lnTo>
                  <a:pt x="4514" y="7435"/>
                </a:lnTo>
                <a:lnTo>
                  <a:pt x="4416" y="7248"/>
                </a:lnTo>
                <a:lnTo>
                  <a:pt x="4086" y="6606"/>
                </a:lnTo>
                <a:cubicBezTo>
                  <a:pt x="4081" y="6598"/>
                  <a:pt x="4075" y="6595"/>
                  <a:pt x="4068" y="6595"/>
                </a:cubicBezTo>
                <a:cubicBezTo>
                  <a:pt x="4052" y="6595"/>
                  <a:pt x="4035" y="6618"/>
                  <a:pt x="4041" y="6650"/>
                </a:cubicBezTo>
                <a:cubicBezTo>
                  <a:pt x="4077" y="6838"/>
                  <a:pt x="4139" y="7141"/>
                  <a:pt x="4211" y="7444"/>
                </a:cubicBezTo>
                <a:cubicBezTo>
                  <a:pt x="4282" y="7721"/>
                  <a:pt x="4380" y="7997"/>
                  <a:pt x="4487" y="8265"/>
                </a:cubicBezTo>
                <a:cubicBezTo>
                  <a:pt x="4701" y="8756"/>
                  <a:pt x="4942" y="9113"/>
                  <a:pt x="5058" y="9139"/>
                </a:cubicBezTo>
                <a:cubicBezTo>
                  <a:pt x="5067" y="9452"/>
                  <a:pt x="5076" y="9764"/>
                  <a:pt x="5094" y="10076"/>
                </a:cubicBezTo>
                <a:cubicBezTo>
                  <a:pt x="5014" y="9835"/>
                  <a:pt x="4916" y="9603"/>
                  <a:pt x="4808" y="9380"/>
                </a:cubicBezTo>
                <a:cubicBezTo>
                  <a:pt x="4577" y="8934"/>
                  <a:pt x="4318" y="8506"/>
                  <a:pt x="4041" y="8096"/>
                </a:cubicBezTo>
                <a:cubicBezTo>
                  <a:pt x="4036" y="8085"/>
                  <a:pt x="4030" y="8081"/>
                  <a:pt x="4024" y="8081"/>
                </a:cubicBezTo>
                <a:cubicBezTo>
                  <a:pt x="4011" y="8081"/>
                  <a:pt x="3999" y="8106"/>
                  <a:pt x="4006" y="8131"/>
                </a:cubicBezTo>
                <a:cubicBezTo>
                  <a:pt x="4139" y="8667"/>
                  <a:pt x="4309" y="9184"/>
                  <a:pt x="4523" y="9684"/>
                </a:cubicBezTo>
                <a:cubicBezTo>
                  <a:pt x="4755" y="10165"/>
                  <a:pt x="5014" y="10513"/>
                  <a:pt x="5121" y="10540"/>
                </a:cubicBezTo>
                <a:cubicBezTo>
                  <a:pt x="5139" y="10852"/>
                  <a:pt x="5165" y="11164"/>
                  <a:pt x="5192" y="11477"/>
                </a:cubicBezTo>
                <a:cubicBezTo>
                  <a:pt x="5103" y="11245"/>
                  <a:pt x="4996" y="11013"/>
                  <a:pt x="4880" y="10790"/>
                </a:cubicBezTo>
                <a:cubicBezTo>
                  <a:pt x="4862" y="10754"/>
                  <a:pt x="4835" y="10718"/>
                  <a:pt x="4817" y="10683"/>
                </a:cubicBezTo>
                <a:cubicBezTo>
                  <a:pt x="4817" y="10665"/>
                  <a:pt x="4817" y="10656"/>
                  <a:pt x="4817" y="10647"/>
                </a:cubicBezTo>
                <a:cubicBezTo>
                  <a:pt x="4817" y="10629"/>
                  <a:pt x="4800" y="10620"/>
                  <a:pt x="4791" y="10620"/>
                </a:cubicBezTo>
                <a:cubicBezTo>
                  <a:pt x="4675" y="10442"/>
                  <a:pt x="4568" y="10263"/>
                  <a:pt x="4452" y="10085"/>
                </a:cubicBezTo>
                <a:cubicBezTo>
                  <a:pt x="4452" y="10014"/>
                  <a:pt x="4443" y="9942"/>
                  <a:pt x="4434" y="9871"/>
                </a:cubicBezTo>
                <a:cubicBezTo>
                  <a:pt x="4434" y="9857"/>
                  <a:pt x="4425" y="9851"/>
                  <a:pt x="4415" y="9851"/>
                </a:cubicBezTo>
                <a:cubicBezTo>
                  <a:pt x="4405" y="9851"/>
                  <a:pt x="4394" y="9857"/>
                  <a:pt x="4389" y="9871"/>
                </a:cubicBezTo>
                <a:cubicBezTo>
                  <a:pt x="4380" y="9898"/>
                  <a:pt x="4371" y="9915"/>
                  <a:pt x="4362" y="9951"/>
                </a:cubicBezTo>
                <a:cubicBezTo>
                  <a:pt x="4273" y="9808"/>
                  <a:pt x="4175" y="9666"/>
                  <a:pt x="4077" y="9532"/>
                </a:cubicBezTo>
                <a:cubicBezTo>
                  <a:pt x="4073" y="9523"/>
                  <a:pt x="4066" y="9518"/>
                  <a:pt x="4059" y="9518"/>
                </a:cubicBezTo>
                <a:cubicBezTo>
                  <a:pt x="4052" y="9518"/>
                  <a:pt x="4046" y="9523"/>
                  <a:pt x="4041" y="9532"/>
                </a:cubicBezTo>
                <a:cubicBezTo>
                  <a:pt x="4023" y="9407"/>
                  <a:pt x="4006" y="9282"/>
                  <a:pt x="3979" y="9157"/>
                </a:cubicBezTo>
                <a:cubicBezTo>
                  <a:pt x="3979" y="9149"/>
                  <a:pt x="3970" y="9145"/>
                  <a:pt x="3960" y="9145"/>
                </a:cubicBezTo>
                <a:cubicBezTo>
                  <a:pt x="3948" y="9145"/>
                  <a:pt x="3934" y="9151"/>
                  <a:pt x="3934" y="9166"/>
                </a:cubicBezTo>
                <a:cubicBezTo>
                  <a:pt x="3907" y="9273"/>
                  <a:pt x="3863" y="9461"/>
                  <a:pt x="3827" y="9648"/>
                </a:cubicBezTo>
                <a:cubicBezTo>
                  <a:pt x="3783" y="9835"/>
                  <a:pt x="3738" y="10040"/>
                  <a:pt x="3711" y="10192"/>
                </a:cubicBezTo>
                <a:cubicBezTo>
                  <a:pt x="3693" y="10344"/>
                  <a:pt x="3676" y="10504"/>
                  <a:pt x="3676" y="10656"/>
                </a:cubicBezTo>
                <a:lnTo>
                  <a:pt x="3560" y="10433"/>
                </a:lnTo>
                <a:lnTo>
                  <a:pt x="3426" y="10219"/>
                </a:lnTo>
                <a:cubicBezTo>
                  <a:pt x="3488" y="10147"/>
                  <a:pt x="3533" y="10067"/>
                  <a:pt x="3560" y="9969"/>
                </a:cubicBezTo>
                <a:cubicBezTo>
                  <a:pt x="3595" y="9817"/>
                  <a:pt x="3622" y="9666"/>
                  <a:pt x="3631" y="9505"/>
                </a:cubicBezTo>
                <a:cubicBezTo>
                  <a:pt x="3631" y="9327"/>
                  <a:pt x="3613" y="9148"/>
                  <a:pt x="3577" y="8970"/>
                </a:cubicBezTo>
                <a:cubicBezTo>
                  <a:pt x="3542" y="8783"/>
                  <a:pt x="3488" y="8604"/>
                  <a:pt x="3452" y="8488"/>
                </a:cubicBezTo>
                <a:cubicBezTo>
                  <a:pt x="3449" y="8481"/>
                  <a:pt x="3440" y="8478"/>
                  <a:pt x="3431" y="8478"/>
                </a:cubicBezTo>
                <a:cubicBezTo>
                  <a:pt x="3416" y="8478"/>
                  <a:pt x="3399" y="8486"/>
                  <a:pt x="3399" y="8497"/>
                </a:cubicBezTo>
                <a:cubicBezTo>
                  <a:pt x="3390" y="8613"/>
                  <a:pt x="3372" y="8809"/>
                  <a:pt x="3354" y="9006"/>
                </a:cubicBezTo>
                <a:cubicBezTo>
                  <a:pt x="3328" y="9202"/>
                  <a:pt x="3301" y="9398"/>
                  <a:pt x="3292" y="9541"/>
                </a:cubicBezTo>
                <a:cubicBezTo>
                  <a:pt x="3292" y="9701"/>
                  <a:pt x="3292" y="9853"/>
                  <a:pt x="3301" y="10014"/>
                </a:cubicBezTo>
                <a:lnTo>
                  <a:pt x="3167" y="9800"/>
                </a:lnTo>
                <a:lnTo>
                  <a:pt x="3015" y="9594"/>
                </a:lnTo>
                <a:cubicBezTo>
                  <a:pt x="3069" y="9523"/>
                  <a:pt x="3105" y="9434"/>
                  <a:pt x="3122" y="9336"/>
                </a:cubicBezTo>
                <a:cubicBezTo>
                  <a:pt x="3149" y="9184"/>
                  <a:pt x="3149" y="9023"/>
                  <a:pt x="3140" y="8863"/>
                </a:cubicBezTo>
                <a:cubicBezTo>
                  <a:pt x="3122" y="8675"/>
                  <a:pt x="3078" y="8497"/>
                  <a:pt x="3015" y="8328"/>
                </a:cubicBezTo>
                <a:cubicBezTo>
                  <a:pt x="2962" y="8167"/>
                  <a:pt x="2890" y="8015"/>
                  <a:pt x="2819" y="7864"/>
                </a:cubicBezTo>
                <a:cubicBezTo>
                  <a:pt x="2813" y="7857"/>
                  <a:pt x="2802" y="7851"/>
                  <a:pt x="2793" y="7851"/>
                </a:cubicBezTo>
                <a:cubicBezTo>
                  <a:pt x="2789" y="7851"/>
                  <a:pt x="2786" y="7852"/>
                  <a:pt x="2783" y="7855"/>
                </a:cubicBezTo>
                <a:cubicBezTo>
                  <a:pt x="2774" y="7864"/>
                  <a:pt x="2766" y="7873"/>
                  <a:pt x="2774" y="7881"/>
                </a:cubicBezTo>
                <a:cubicBezTo>
                  <a:pt x="2783" y="7997"/>
                  <a:pt x="2783" y="8194"/>
                  <a:pt x="2792" y="8390"/>
                </a:cubicBezTo>
                <a:cubicBezTo>
                  <a:pt x="2801" y="8586"/>
                  <a:pt x="2792" y="8791"/>
                  <a:pt x="2810" y="8943"/>
                </a:cubicBezTo>
                <a:cubicBezTo>
                  <a:pt x="2819" y="9095"/>
                  <a:pt x="2846" y="9255"/>
                  <a:pt x="2873" y="9407"/>
                </a:cubicBezTo>
                <a:cubicBezTo>
                  <a:pt x="2766" y="9282"/>
                  <a:pt x="2659" y="9148"/>
                  <a:pt x="2534" y="9032"/>
                </a:cubicBezTo>
                <a:cubicBezTo>
                  <a:pt x="2587" y="8943"/>
                  <a:pt x="2605" y="8854"/>
                  <a:pt x="2605" y="8756"/>
                </a:cubicBezTo>
                <a:cubicBezTo>
                  <a:pt x="2614" y="8595"/>
                  <a:pt x="2596" y="8435"/>
                  <a:pt x="2551" y="8283"/>
                </a:cubicBezTo>
                <a:cubicBezTo>
                  <a:pt x="2534" y="8194"/>
                  <a:pt x="2507" y="8105"/>
                  <a:pt x="2471" y="8024"/>
                </a:cubicBezTo>
                <a:cubicBezTo>
                  <a:pt x="2435" y="7935"/>
                  <a:pt x="2391" y="7846"/>
                  <a:pt x="2346" y="7757"/>
                </a:cubicBezTo>
                <a:cubicBezTo>
                  <a:pt x="2266" y="7605"/>
                  <a:pt x="2168" y="7462"/>
                  <a:pt x="2061" y="7328"/>
                </a:cubicBezTo>
                <a:cubicBezTo>
                  <a:pt x="2055" y="7322"/>
                  <a:pt x="2048" y="7316"/>
                  <a:pt x="2039" y="7316"/>
                </a:cubicBezTo>
                <a:cubicBezTo>
                  <a:pt x="2035" y="7316"/>
                  <a:pt x="2030" y="7317"/>
                  <a:pt x="2025" y="7319"/>
                </a:cubicBezTo>
                <a:cubicBezTo>
                  <a:pt x="2025" y="7328"/>
                  <a:pt x="2016" y="7337"/>
                  <a:pt x="2025" y="7346"/>
                </a:cubicBezTo>
                <a:cubicBezTo>
                  <a:pt x="2034" y="7409"/>
                  <a:pt x="2052" y="7480"/>
                  <a:pt x="2079" y="7560"/>
                </a:cubicBezTo>
                <a:cubicBezTo>
                  <a:pt x="2096" y="7650"/>
                  <a:pt x="2114" y="7748"/>
                  <a:pt x="2132" y="7846"/>
                </a:cubicBezTo>
                <a:cubicBezTo>
                  <a:pt x="2177" y="8042"/>
                  <a:pt x="2204" y="8247"/>
                  <a:pt x="2239" y="8390"/>
                </a:cubicBezTo>
                <a:lnTo>
                  <a:pt x="2302" y="8649"/>
                </a:lnTo>
                <a:cubicBezTo>
                  <a:pt x="2320" y="8720"/>
                  <a:pt x="2346" y="8783"/>
                  <a:pt x="2364" y="8854"/>
                </a:cubicBezTo>
                <a:lnTo>
                  <a:pt x="2177" y="8684"/>
                </a:lnTo>
                <a:cubicBezTo>
                  <a:pt x="2114" y="8631"/>
                  <a:pt x="2043" y="8577"/>
                  <a:pt x="1981" y="8524"/>
                </a:cubicBezTo>
                <a:cubicBezTo>
                  <a:pt x="2016" y="8435"/>
                  <a:pt x="2025" y="8345"/>
                  <a:pt x="2007" y="8247"/>
                </a:cubicBezTo>
                <a:cubicBezTo>
                  <a:pt x="1989" y="8087"/>
                  <a:pt x="1945" y="7935"/>
                  <a:pt x="1882" y="7783"/>
                </a:cubicBezTo>
                <a:cubicBezTo>
                  <a:pt x="1847" y="7703"/>
                  <a:pt x="1802" y="7623"/>
                  <a:pt x="1758" y="7542"/>
                </a:cubicBezTo>
                <a:cubicBezTo>
                  <a:pt x="1704" y="7462"/>
                  <a:pt x="1642" y="7373"/>
                  <a:pt x="1579" y="7302"/>
                </a:cubicBezTo>
                <a:cubicBezTo>
                  <a:pt x="1472" y="7159"/>
                  <a:pt x="1347" y="7034"/>
                  <a:pt x="1213" y="6918"/>
                </a:cubicBezTo>
                <a:cubicBezTo>
                  <a:pt x="1211" y="6915"/>
                  <a:pt x="1207" y="6914"/>
                  <a:pt x="1204" y="6914"/>
                </a:cubicBezTo>
                <a:cubicBezTo>
                  <a:pt x="1195" y="6914"/>
                  <a:pt x="1184" y="6921"/>
                  <a:pt x="1178" y="6927"/>
                </a:cubicBezTo>
                <a:cubicBezTo>
                  <a:pt x="1169" y="6936"/>
                  <a:pt x="1169" y="6945"/>
                  <a:pt x="1178" y="6954"/>
                </a:cubicBezTo>
                <a:cubicBezTo>
                  <a:pt x="1204" y="7007"/>
                  <a:pt x="1240" y="7079"/>
                  <a:pt x="1276" y="7159"/>
                </a:cubicBezTo>
                <a:lnTo>
                  <a:pt x="1383" y="7427"/>
                </a:lnTo>
                <a:lnTo>
                  <a:pt x="1588" y="7953"/>
                </a:lnTo>
                <a:cubicBezTo>
                  <a:pt x="1624" y="8042"/>
                  <a:pt x="1659" y="8122"/>
                  <a:pt x="1695" y="8194"/>
                </a:cubicBezTo>
                <a:cubicBezTo>
                  <a:pt x="1722" y="8256"/>
                  <a:pt x="1749" y="8319"/>
                  <a:pt x="1784" y="8381"/>
                </a:cubicBezTo>
                <a:lnTo>
                  <a:pt x="1633" y="8274"/>
                </a:lnTo>
                <a:lnTo>
                  <a:pt x="1472" y="8185"/>
                </a:lnTo>
                <a:cubicBezTo>
                  <a:pt x="1463" y="8149"/>
                  <a:pt x="1445" y="8122"/>
                  <a:pt x="1427" y="8096"/>
                </a:cubicBezTo>
                <a:cubicBezTo>
                  <a:pt x="1392" y="8051"/>
                  <a:pt x="1356" y="8015"/>
                  <a:pt x="1311" y="7989"/>
                </a:cubicBezTo>
                <a:cubicBezTo>
                  <a:pt x="1204" y="7899"/>
                  <a:pt x="1080" y="7837"/>
                  <a:pt x="946" y="7792"/>
                </a:cubicBezTo>
                <a:cubicBezTo>
                  <a:pt x="785" y="7739"/>
                  <a:pt x="625" y="7712"/>
                  <a:pt x="455" y="7712"/>
                </a:cubicBezTo>
                <a:cubicBezTo>
                  <a:pt x="430" y="7710"/>
                  <a:pt x="404" y="7710"/>
                  <a:pt x="379" y="7710"/>
                </a:cubicBezTo>
                <a:cubicBezTo>
                  <a:pt x="262" y="7710"/>
                  <a:pt x="144" y="7726"/>
                  <a:pt x="27" y="7748"/>
                </a:cubicBezTo>
                <a:cubicBezTo>
                  <a:pt x="0" y="7748"/>
                  <a:pt x="9" y="7792"/>
                  <a:pt x="27" y="7801"/>
                </a:cubicBezTo>
                <a:cubicBezTo>
                  <a:pt x="152" y="7837"/>
                  <a:pt x="277" y="7890"/>
                  <a:pt x="402" y="7944"/>
                </a:cubicBezTo>
                <a:cubicBezTo>
                  <a:pt x="553" y="8006"/>
                  <a:pt x="696" y="8078"/>
                  <a:pt x="821" y="8122"/>
                </a:cubicBezTo>
                <a:cubicBezTo>
                  <a:pt x="1038" y="8200"/>
                  <a:pt x="1242" y="8251"/>
                  <a:pt x="1362" y="8251"/>
                </a:cubicBezTo>
                <a:cubicBezTo>
                  <a:pt x="1380" y="8251"/>
                  <a:pt x="1396" y="8250"/>
                  <a:pt x="1410" y="8247"/>
                </a:cubicBezTo>
                <a:lnTo>
                  <a:pt x="1570" y="8345"/>
                </a:lnTo>
                <a:cubicBezTo>
                  <a:pt x="1615" y="8381"/>
                  <a:pt x="1668" y="8417"/>
                  <a:pt x="1722" y="8452"/>
                </a:cubicBezTo>
                <a:cubicBezTo>
                  <a:pt x="1650" y="8444"/>
                  <a:pt x="1588" y="8444"/>
                  <a:pt x="1517" y="8444"/>
                </a:cubicBezTo>
                <a:cubicBezTo>
                  <a:pt x="1436" y="8452"/>
                  <a:pt x="1365" y="8461"/>
                  <a:pt x="1285" y="8479"/>
                </a:cubicBezTo>
                <a:cubicBezTo>
                  <a:pt x="1204" y="8497"/>
                  <a:pt x="1133" y="8515"/>
                  <a:pt x="1053" y="8551"/>
                </a:cubicBezTo>
                <a:cubicBezTo>
                  <a:pt x="972" y="8586"/>
                  <a:pt x="901" y="8622"/>
                  <a:pt x="821" y="8667"/>
                </a:cubicBezTo>
                <a:cubicBezTo>
                  <a:pt x="749" y="8711"/>
                  <a:pt x="678" y="8756"/>
                  <a:pt x="616" y="8791"/>
                </a:cubicBezTo>
                <a:cubicBezTo>
                  <a:pt x="562" y="8836"/>
                  <a:pt x="509" y="8881"/>
                  <a:pt x="473" y="8907"/>
                </a:cubicBezTo>
                <a:cubicBezTo>
                  <a:pt x="457" y="8923"/>
                  <a:pt x="455" y="8953"/>
                  <a:pt x="468" y="8953"/>
                </a:cubicBezTo>
                <a:cubicBezTo>
                  <a:pt x="469" y="8953"/>
                  <a:pt x="471" y="8953"/>
                  <a:pt x="473" y="8952"/>
                </a:cubicBezTo>
                <a:cubicBezTo>
                  <a:pt x="580" y="8925"/>
                  <a:pt x="696" y="8898"/>
                  <a:pt x="812" y="8881"/>
                </a:cubicBezTo>
                <a:lnTo>
                  <a:pt x="1035" y="8836"/>
                </a:lnTo>
                <a:cubicBezTo>
                  <a:pt x="1106" y="8827"/>
                  <a:pt x="1178" y="8818"/>
                  <a:pt x="1249" y="8800"/>
                </a:cubicBezTo>
                <a:cubicBezTo>
                  <a:pt x="1401" y="8765"/>
                  <a:pt x="1543" y="8738"/>
                  <a:pt x="1668" y="8702"/>
                </a:cubicBezTo>
                <a:cubicBezTo>
                  <a:pt x="1758" y="8684"/>
                  <a:pt x="1838" y="8649"/>
                  <a:pt x="1918" y="8595"/>
                </a:cubicBezTo>
                <a:cubicBezTo>
                  <a:pt x="1981" y="8649"/>
                  <a:pt x="2043" y="8693"/>
                  <a:pt x="2105" y="8747"/>
                </a:cubicBezTo>
                <a:lnTo>
                  <a:pt x="2284" y="8916"/>
                </a:lnTo>
                <a:cubicBezTo>
                  <a:pt x="2221" y="8898"/>
                  <a:pt x="2159" y="8890"/>
                  <a:pt x="2088" y="8881"/>
                </a:cubicBezTo>
                <a:cubicBezTo>
                  <a:pt x="2007" y="8872"/>
                  <a:pt x="1936" y="8872"/>
                  <a:pt x="1856" y="8872"/>
                </a:cubicBezTo>
                <a:cubicBezTo>
                  <a:pt x="1686" y="8881"/>
                  <a:pt x="1526" y="8916"/>
                  <a:pt x="1365" y="8970"/>
                </a:cubicBezTo>
                <a:cubicBezTo>
                  <a:pt x="1285" y="9006"/>
                  <a:pt x="1204" y="9032"/>
                  <a:pt x="1133" y="9059"/>
                </a:cubicBezTo>
                <a:cubicBezTo>
                  <a:pt x="1071" y="9095"/>
                  <a:pt x="1008" y="9122"/>
                  <a:pt x="964" y="9148"/>
                </a:cubicBezTo>
                <a:cubicBezTo>
                  <a:pt x="946" y="9157"/>
                  <a:pt x="937" y="9193"/>
                  <a:pt x="955" y="9193"/>
                </a:cubicBezTo>
                <a:cubicBezTo>
                  <a:pt x="1035" y="9184"/>
                  <a:pt x="1169" y="9184"/>
                  <a:pt x="1320" y="9184"/>
                </a:cubicBezTo>
                <a:lnTo>
                  <a:pt x="1766" y="9184"/>
                </a:lnTo>
                <a:cubicBezTo>
                  <a:pt x="1927" y="9184"/>
                  <a:pt x="2079" y="9166"/>
                  <a:pt x="2204" y="9157"/>
                </a:cubicBezTo>
                <a:cubicBezTo>
                  <a:pt x="2293" y="9148"/>
                  <a:pt x="2382" y="9130"/>
                  <a:pt x="2462" y="9086"/>
                </a:cubicBezTo>
                <a:cubicBezTo>
                  <a:pt x="2578" y="9202"/>
                  <a:pt x="2676" y="9327"/>
                  <a:pt x="2783" y="9452"/>
                </a:cubicBezTo>
                <a:cubicBezTo>
                  <a:pt x="2650" y="9398"/>
                  <a:pt x="2507" y="9362"/>
                  <a:pt x="2355" y="9345"/>
                </a:cubicBezTo>
                <a:cubicBezTo>
                  <a:pt x="2313" y="9342"/>
                  <a:pt x="2270" y="9341"/>
                  <a:pt x="2228" y="9341"/>
                </a:cubicBezTo>
                <a:cubicBezTo>
                  <a:pt x="2101" y="9341"/>
                  <a:pt x="1974" y="9351"/>
                  <a:pt x="1847" y="9371"/>
                </a:cubicBezTo>
                <a:cubicBezTo>
                  <a:pt x="1704" y="9389"/>
                  <a:pt x="1561" y="9425"/>
                  <a:pt x="1419" y="9469"/>
                </a:cubicBezTo>
                <a:cubicBezTo>
                  <a:pt x="1401" y="9478"/>
                  <a:pt x="1392" y="9514"/>
                  <a:pt x="1410" y="9514"/>
                </a:cubicBezTo>
                <a:lnTo>
                  <a:pt x="1775" y="9568"/>
                </a:lnTo>
                <a:cubicBezTo>
                  <a:pt x="1918" y="9603"/>
                  <a:pt x="2088" y="9630"/>
                  <a:pt x="2221" y="9648"/>
                </a:cubicBezTo>
                <a:cubicBezTo>
                  <a:pt x="2364" y="9666"/>
                  <a:pt x="2507" y="9675"/>
                  <a:pt x="2659" y="9675"/>
                </a:cubicBezTo>
                <a:cubicBezTo>
                  <a:pt x="2683" y="9680"/>
                  <a:pt x="2709" y="9682"/>
                  <a:pt x="2735" y="9682"/>
                </a:cubicBezTo>
                <a:cubicBezTo>
                  <a:pt x="2802" y="9682"/>
                  <a:pt x="2871" y="9667"/>
                  <a:pt x="2935" y="9648"/>
                </a:cubicBezTo>
                <a:lnTo>
                  <a:pt x="3078" y="9844"/>
                </a:lnTo>
                <a:lnTo>
                  <a:pt x="3212" y="10049"/>
                </a:lnTo>
                <a:cubicBezTo>
                  <a:pt x="3087" y="9978"/>
                  <a:pt x="2944" y="9924"/>
                  <a:pt x="2801" y="9898"/>
                </a:cubicBezTo>
                <a:cubicBezTo>
                  <a:pt x="2632" y="9862"/>
                  <a:pt x="2462" y="9844"/>
                  <a:pt x="2293" y="9844"/>
                </a:cubicBezTo>
                <a:cubicBezTo>
                  <a:pt x="2141" y="9853"/>
                  <a:pt x="1998" y="9862"/>
                  <a:pt x="1847" y="9889"/>
                </a:cubicBezTo>
                <a:cubicBezTo>
                  <a:pt x="1829" y="9889"/>
                  <a:pt x="1811" y="9915"/>
                  <a:pt x="1829" y="9924"/>
                </a:cubicBezTo>
                <a:cubicBezTo>
                  <a:pt x="1909" y="9951"/>
                  <a:pt x="2043" y="9996"/>
                  <a:pt x="2195" y="10040"/>
                </a:cubicBezTo>
                <a:cubicBezTo>
                  <a:pt x="2337" y="10094"/>
                  <a:pt x="2489" y="10139"/>
                  <a:pt x="2641" y="10183"/>
                </a:cubicBezTo>
                <a:cubicBezTo>
                  <a:pt x="2783" y="10219"/>
                  <a:pt x="2926" y="10246"/>
                  <a:pt x="3069" y="10263"/>
                </a:cubicBezTo>
                <a:cubicBezTo>
                  <a:pt x="3106" y="10270"/>
                  <a:pt x="3143" y="10273"/>
                  <a:pt x="3178" y="10273"/>
                </a:cubicBezTo>
                <a:cubicBezTo>
                  <a:pt x="3235" y="10273"/>
                  <a:pt x="3290" y="10266"/>
                  <a:pt x="3345" y="10254"/>
                </a:cubicBezTo>
                <a:lnTo>
                  <a:pt x="3470" y="10469"/>
                </a:lnTo>
                <a:lnTo>
                  <a:pt x="3586" y="10683"/>
                </a:lnTo>
                <a:cubicBezTo>
                  <a:pt x="3461" y="10602"/>
                  <a:pt x="3328" y="10540"/>
                  <a:pt x="3185" y="10486"/>
                </a:cubicBezTo>
                <a:cubicBezTo>
                  <a:pt x="3024" y="10442"/>
                  <a:pt x="2855" y="10406"/>
                  <a:pt x="2685" y="10388"/>
                </a:cubicBezTo>
                <a:cubicBezTo>
                  <a:pt x="2534" y="10379"/>
                  <a:pt x="2382" y="10370"/>
                  <a:pt x="2239" y="10370"/>
                </a:cubicBezTo>
                <a:cubicBezTo>
                  <a:pt x="2212" y="10370"/>
                  <a:pt x="2195" y="10406"/>
                  <a:pt x="2212" y="10415"/>
                </a:cubicBezTo>
                <a:cubicBezTo>
                  <a:pt x="2293" y="10451"/>
                  <a:pt x="2418" y="10513"/>
                  <a:pt x="2569" y="10576"/>
                </a:cubicBezTo>
                <a:cubicBezTo>
                  <a:pt x="2712" y="10647"/>
                  <a:pt x="2855" y="10701"/>
                  <a:pt x="2998" y="10754"/>
                </a:cubicBezTo>
                <a:cubicBezTo>
                  <a:pt x="3131" y="10808"/>
                  <a:pt x="3274" y="10852"/>
                  <a:pt x="3417" y="10879"/>
                </a:cubicBezTo>
                <a:cubicBezTo>
                  <a:pt x="3484" y="10899"/>
                  <a:pt x="3551" y="10909"/>
                  <a:pt x="3618" y="10909"/>
                </a:cubicBezTo>
                <a:cubicBezTo>
                  <a:pt x="3640" y="10909"/>
                  <a:pt x="3662" y="10908"/>
                  <a:pt x="3684" y="10906"/>
                </a:cubicBezTo>
                <a:cubicBezTo>
                  <a:pt x="3756" y="11048"/>
                  <a:pt x="3818" y="11209"/>
                  <a:pt x="3881" y="11361"/>
                </a:cubicBezTo>
                <a:cubicBezTo>
                  <a:pt x="3765" y="11263"/>
                  <a:pt x="3640" y="11182"/>
                  <a:pt x="3506" y="11120"/>
                </a:cubicBezTo>
                <a:cubicBezTo>
                  <a:pt x="3345" y="11048"/>
                  <a:pt x="3185" y="10995"/>
                  <a:pt x="3015" y="10968"/>
                </a:cubicBezTo>
                <a:cubicBezTo>
                  <a:pt x="2873" y="10941"/>
                  <a:pt x="2721" y="10915"/>
                  <a:pt x="2578" y="10906"/>
                </a:cubicBezTo>
                <a:cubicBezTo>
                  <a:pt x="2551" y="10906"/>
                  <a:pt x="2534" y="10932"/>
                  <a:pt x="2551" y="10941"/>
                </a:cubicBezTo>
                <a:cubicBezTo>
                  <a:pt x="2623" y="10986"/>
                  <a:pt x="2739" y="11057"/>
                  <a:pt x="2882" y="11138"/>
                </a:cubicBezTo>
                <a:cubicBezTo>
                  <a:pt x="3024" y="11218"/>
                  <a:pt x="3167" y="11298"/>
                  <a:pt x="3292" y="11361"/>
                </a:cubicBezTo>
                <a:cubicBezTo>
                  <a:pt x="3556" y="11485"/>
                  <a:pt x="3806" y="11586"/>
                  <a:pt x="3933" y="11586"/>
                </a:cubicBezTo>
                <a:cubicBezTo>
                  <a:pt x="3943" y="11586"/>
                  <a:pt x="3952" y="11585"/>
                  <a:pt x="3961" y="11584"/>
                </a:cubicBezTo>
                <a:lnTo>
                  <a:pt x="4032" y="11816"/>
                </a:lnTo>
                <a:lnTo>
                  <a:pt x="4095" y="12057"/>
                </a:lnTo>
                <a:cubicBezTo>
                  <a:pt x="3988" y="11949"/>
                  <a:pt x="3881" y="11851"/>
                  <a:pt x="3747" y="11771"/>
                </a:cubicBezTo>
                <a:cubicBezTo>
                  <a:pt x="3604" y="11691"/>
                  <a:pt x="3452" y="11619"/>
                  <a:pt x="3283" y="11566"/>
                </a:cubicBezTo>
                <a:cubicBezTo>
                  <a:pt x="3149" y="11530"/>
                  <a:pt x="2998" y="11494"/>
                  <a:pt x="2855" y="11459"/>
                </a:cubicBezTo>
                <a:cubicBezTo>
                  <a:pt x="2837" y="11459"/>
                  <a:pt x="2810" y="11486"/>
                  <a:pt x="2828" y="11494"/>
                </a:cubicBezTo>
                <a:cubicBezTo>
                  <a:pt x="2890" y="11548"/>
                  <a:pt x="3006" y="11628"/>
                  <a:pt x="3131" y="11726"/>
                </a:cubicBezTo>
                <a:cubicBezTo>
                  <a:pt x="3256" y="11816"/>
                  <a:pt x="3390" y="11914"/>
                  <a:pt x="3506" y="11994"/>
                </a:cubicBezTo>
                <a:cubicBezTo>
                  <a:pt x="3774" y="12155"/>
                  <a:pt x="4032" y="12297"/>
                  <a:pt x="4139" y="12297"/>
                </a:cubicBezTo>
                <a:cubicBezTo>
                  <a:pt x="4148" y="12333"/>
                  <a:pt x="4157" y="12369"/>
                  <a:pt x="4157" y="12404"/>
                </a:cubicBezTo>
                <a:lnTo>
                  <a:pt x="3096" y="12404"/>
                </a:lnTo>
                <a:cubicBezTo>
                  <a:pt x="2846" y="13065"/>
                  <a:pt x="2721" y="13769"/>
                  <a:pt x="2730" y="14474"/>
                </a:cubicBezTo>
                <a:cubicBezTo>
                  <a:pt x="2730" y="16294"/>
                  <a:pt x="3497" y="17811"/>
                  <a:pt x="4550" y="18274"/>
                </a:cubicBezTo>
                <a:lnTo>
                  <a:pt x="5879" y="18274"/>
                </a:lnTo>
                <a:cubicBezTo>
                  <a:pt x="6923" y="17811"/>
                  <a:pt x="7690" y="16285"/>
                  <a:pt x="7690" y="14474"/>
                </a:cubicBezTo>
                <a:cubicBezTo>
                  <a:pt x="7699" y="13769"/>
                  <a:pt x="7574" y="13065"/>
                  <a:pt x="7324" y="12404"/>
                </a:cubicBezTo>
                <a:lnTo>
                  <a:pt x="6120" y="12404"/>
                </a:lnTo>
                <a:cubicBezTo>
                  <a:pt x="6138" y="12324"/>
                  <a:pt x="6156" y="12244"/>
                  <a:pt x="6173" y="12172"/>
                </a:cubicBezTo>
                <a:cubicBezTo>
                  <a:pt x="6176" y="12173"/>
                  <a:pt x="6179" y="12173"/>
                  <a:pt x="6182" y="12173"/>
                </a:cubicBezTo>
                <a:cubicBezTo>
                  <a:pt x="6294" y="12173"/>
                  <a:pt x="6564" y="12006"/>
                  <a:pt x="6851" y="11789"/>
                </a:cubicBezTo>
                <a:cubicBezTo>
                  <a:pt x="7101" y="11593"/>
                  <a:pt x="7449" y="11236"/>
                  <a:pt x="7610" y="11084"/>
                </a:cubicBezTo>
                <a:cubicBezTo>
                  <a:pt x="7617" y="11069"/>
                  <a:pt x="7605" y="11047"/>
                  <a:pt x="7584" y="11047"/>
                </a:cubicBezTo>
                <a:cubicBezTo>
                  <a:pt x="7581" y="11047"/>
                  <a:pt x="7578" y="11047"/>
                  <a:pt x="7574" y="11048"/>
                </a:cubicBezTo>
                <a:cubicBezTo>
                  <a:pt x="7235" y="11164"/>
                  <a:pt x="6914" y="11334"/>
                  <a:pt x="6619" y="11530"/>
                </a:cubicBezTo>
                <a:cubicBezTo>
                  <a:pt x="6477" y="11637"/>
                  <a:pt x="6352" y="11762"/>
                  <a:pt x="6245" y="11896"/>
                </a:cubicBezTo>
                <a:cubicBezTo>
                  <a:pt x="6298" y="11700"/>
                  <a:pt x="6352" y="11503"/>
                  <a:pt x="6423" y="11316"/>
                </a:cubicBezTo>
                <a:cubicBezTo>
                  <a:pt x="6429" y="11317"/>
                  <a:pt x="6436" y="11318"/>
                  <a:pt x="6443" y="11318"/>
                </a:cubicBezTo>
                <a:cubicBezTo>
                  <a:pt x="6563" y="11318"/>
                  <a:pt x="6833" y="11179"/>
                  <a:pt x="7128" y="10977"/>
                </a:cubicBezTo>
                <a:cubicBezTo>
                  <a:pt x="7405" y="10772"/>
                  <a:pt x="7672" y="10549"/>
                  <a:pt x="7931" y="10317"/>
                </a:cubicBezTo>
                <a:cubicBezTo>
                  <a:pt x="7946" y="10302"/>
                  <a:pt x="7935" y="10279"/>
                  <a:pt x="7909" y="10279"/>
                </a:cubicBezTo>
                <a:cubicBezTo>
                  <a:pt x="7905" y="10279"/>
                  <a:pt x="7900" y="10280"/>
                  <a:pt x="7895" y="10281"/>
                </a:cubicBezTo>
                <a:cubicBezTo>
                  <a:pt x="7788" y="10308"/>
                  <a:pt x="7610" y="10370"/>
                  <a:pt x="7422" y="10451"/>
                </a:cubicBezTo>
                <a:cubicBezTo>
                  <a:pt x="7244" y="10522"/>
                  <a:pt x="7074" y="10611"/>
                  <a:pt x="6914" y="10709"/>
                </a:cubicBezTo>
                <a:cubicBezTo>
                  <a:pt x="6762" y="10808"/>
                  <a:pt x="6628" y="10924"/>
                  <a:pt x="6512" y="11048"/>
                </a:cubicBezTo>
                <a:cubicBezTo>
                  <a:pt x="6575" y="10861"/>
                  <a:pt x="6655" y="10665"/>
                  <a:pt x="6727" y="10478"/>
                </a:cubicBezTo>
                <a:cubicBezTo>
                  <a:pt x="6736" y="10480"/>
                  <a:pt x="6747" y="10481"/>
                  <a:pt x="6760" y="10481"/>
                </a:cubicBezTo>
                <a:cubicBezTo>
                  <a:pt x="6887" y="10481"/>
                  <a:pt x="7158" y="10362"/>
                  <a:pt x="7458" y="10192"/>
                </a:cubicBezTo>
                <a:cubicBezTo>
                  <a:pt x="7744" y="9996"/>
                  <a:pt x="8029" y="9782"/>
                  <a:pt x="8297" y="9559"/>
                </a:cubicBezTo>
                <a:cubicBezTo>
                  <a:pt x="8314" y="9541"/>
                  <a:pt x="8297" y="9514"/>
                  <a:pt x="8270" y="9514"/>
                </a:cubicBezTo>
                <a:cubicBezTo>
                  <a:pt x="8163" y="9550"/>
                  <a:pt x="7975" y="9603"/>
                  <a:pt x="7788" y="9666"/>
                </a:cubicBezTo>
                <a:cubicBezTo>
                  <a:pt x="7601" y="9737"/>
                  <a:pt x="7422" y="9808"/>
                  <a:pt x="7253" y="9907"/>
                </a:cubicBezTo>
                <a:cubicBezTo>
                  <a:pt x="7101" y="9996"/>
                  <a:pt x="6958" y="10103"/>
                  <a:pt x="6834" y="10219"/>
                </a:cubicBezTo>
                <a:cubicBezTo>
                  <a:pt x="6914" y="10031"/>
                  <a:pt x="6994" y="9844"/>
                  <a:pt x="7083" y="9666"/>
                </a:cubicBezTo>
                <a:cubicBezTo>
                  <a:pt x="7094" y="9668"/>
                  <a:pt x="7107" y="9670"/>
                  <a:pt x="7122" y="9670"/>
                </a:cubicBezTo>
                <a:cubicBezTo>
                  <a:pt x="7253" y="9670"/>
                  <a:pt x="7528" y="9567"/>
                  <a:pt x="7824" y="9407"/>
                </a:cubicBezTo>
                <a:cubicBezTo>
                  <a:pt x="7993" y="9318"/>
                  <a:pt x="8154" y="9211"/>
                  <a:pt x="8306" y="9104"/>
                </a:cubicBezTo>
                <a:cubicBezTo>
                  <a:pt x="8457" y="8997"/>
                  <a:pt x="8609" y="8881"/>
                  <a:pt x="8698" y="8809"/>
                </a:cubicBezTo>
                <a:cubicBezTo>
                  <a:pt x="8714" y="8801"/>
                  <a:pt x="8702" y="8772"/>
                  <a:pt x="8680" y="8772"/>
                </a:cubicBezTo>
                <a:cubicBezTo>
                  <a:pt x="8677" y="8772"/>
                  <a:pt x="8674" y="8773"/>
                  <a:pt x="8671" y="8774"/>
                </a:cubicBezTo>
                <a:cubicBezTo>
                  <a:pt x="8314" y="8845"/>
                  <a:pt x="7975" y="8961"/>
                  <a:pt x="7645" y="9113"/>
                </a:cubicBezTo>
                <a:cubicBezTo>
                  <a:pt x="7485" y="9193"/>
                  <a:pt x="7342" y="9291"/>
                  <a:pt x="7208" y="9407"/>
                </a:cubicBezTo>
                <a:cubicBezTo>
                  <a:pt x="7297" y="9229"/>
                  <a:pt x="7387" y="9041"/>
                  <a:pt x="7485" y="8872"/>
                </a:cubicBezTo>
                <a:cubicBezTo>
                  <a:pt x="7498" y="8877"/>
                  <a:pt x="7516" y="8879"/>
                  <a:pt x="7537" y="8879"/>
                </a:cubicBezTo>
                <a:cubicBezTo>
                  <a:pt x="7670" y="8879"/>
                  <a:pt x="7942" y="8787"/>
                  <a:pt x="8234" y="8649"/>
                </a:cubicBezTo>
                <a:cubicBezTo>
                  <a:pt x="8546" y="8479"/>
                  <a:pt x="8841" y="8301"/>
                  <a:pt x="9126" y="8096"/>
                </a:cubicBezTo>
                <a:cubicBezTo>
                  <a:pt x="9150" y="8088"/>
                  <a:pt x="9132" y="8058"/>
                  <a:pt x="9115" y="8058"/>
                </a:cubicBezTo>
                <a:cubicBezTo>
                  <a:pt x="9112" y="8058"/>
                  <a:pt x="9110" y="8059"/>
                  <a:pt x="9108" y="8060"/>
                </a:cubicBezTo>
                <a:cubicBezTo>
                  <a:pt x="8752" y="8113"/>
                  <a:pt x="8404" y="8212"/>
                  <a:pt x="8065" y="8345"/>
                </a:cubicBezTo>
                <a:cubicBezTo>
                  <a:pt x="7904" y="8417"/>
                  <a:pt x="7752" y="8515"/>
                  <a:pt x="7619" y="8622"/>
                </a:cubicBezTo>
                <a:cubicBezTo>
                  <a:pt x="7717" y="8444"/>
                  <a:pt x="7815" y="8265"/>
                  <a:pt x="7913" y="8087"/>
                </a:cubicBezTo>
                <a:cubicBezTo>
                  <a:pt x="7933" y="8097"/>
                  <a:pt x="7961" y="8102"/>
                  <a:pt x="7996" y="8102"/>
                </a:cubicBezTo>
                <a:cubicBezTo>
                  <a:pt x="8137" y="8102"/>
                  <a:pt x="8393" y="8022"/>
                  <a:pt x="8671" y="7908"/>
                </a:cubicBezTo>
                <a:cubicBezTo>
                  <a:pt x="8975" y="7783"/>
                  <a:pt x="9403" y="7525"/>
                  <a:pt x="9590" y="7418"/>
                </a:cubicBezTo>
                <a:cubicBezTo>
                  <a:pt x="9608" y="7409"/>
                  <a:pt x="9599" y="7373"/>
                  <a:pt x="9572" y="7373"/>
                </a:cubicBezTo>
                <a:cubicBezTo>
                  <a:pt x="9465" y="7382"/>
                  <a:pt x="9269" y="7409"/>
                  <a:pt x="9073" y="7444"/>
                </a:cubicBezTo>
                <a:cubicBezTo>
                  <a:pt x="8885" y="7480"/>
                  <a:pt x="8698" y="7534"/>
                  <a:pt x="8520" y="7596"/>
                </a:cubicBezTo>
                <a:cubicBezTo>
                  <a:pt x="8359" y="7667"/>
                  <a:pt x="8198" y="7748"/>
                  <a:pt x="8056" y="7846"/>
                </a:cubicBezTo>
                <a:cubicBezTo>
                  <a:pt x="8163" y="7676"/>
                  <a:pt x="8270" y="7507"/>
                  <a:pt x="8377" y="7337"/>
                </a:cubicBezTo>
                <a:cubicBezTo>
                  <a:pt x="8398" y="7347"/>
                  <a:pt x="8430" y="7352"/>
                  <a:pt x="8471" y="7352"/>
                </a:cubicBezTo>
                <a:cubicBezTo>
                  <a:pt x="8617" y="7352"/>
                  <a:pt x="8874" y="7292"/>
                  <a:pt x="9153" y="7195"/>
                </a:cubicBezTo>
                <a:cubicBezTo>
                  <a:pt x="9305" y="7141"/>
                  <a:pt x="9492" y="7061"/>
                  <a:pt x="9662" y="6980"/>
                </a:cubicBezTo>
                <a:cubicBezTo>
                  <a:pt x="9831" y="6900"/>
                  <a:pt x="9983" y="6838"/>
                  <a:pt x="10081" y="6793"/>
                </a:cubicBezTo>
                <a:cubicBezTo>
                  <a:pt x="10108" y="6784"/>
                  <a:pt x="10090" y="6749"/>
                  <a:pt x="10063" y="6749"/>
                </a:cubicBezTo>
                <a:cubicBezTo>
                  <a:pt x="9902" y="6749"/>
                  <a:pt x="9742" y="6749"/>
                  <a:pt x="9572" y="6766"/>
                </a:cubicBezTo>
                <a:cubicBezTo>
                  <a:pt x="9385" y="6784"/>
                  <a:pt x="9198" y="6820"/>
                  <a:pt x="9019" y="6873"/>
                </a:cubicBezTo>
                <a:cubicBezTo>
                  <a:pt x="8850" y="6927"/>
                  <a:pt x="8689" y="7007"/>
                  <a:pt x="8537" y="7096"/>
                </a:cubicBezTo>
                <a:cubicBezTo>
                  <a:pt x="8627" y="6972"/>
                  <a:pt x="8707" y="6856"/>
                  <a:pt x="8796" y="6731"/>
                </a:cubicBezTo>
                <a:cubicBezTo>
                  <a:pt x="8903" y="6722"/>
                  <a:pt x="9126" y="6499"/>
                  <a:pt x="9358" y="6231"/>
                </a:cubicBezTo>
                <a:cubicBezTo>
                  <a:pt x="9412" y="6169"/>
                  <a:pt x="9474" y="6097"/>
                  <a:pt x="9528" y="6008"/>
                </a:cubicBezTo>
                <a:lnTo>
                  <a:pt x="9697" y="5776"/>
                </a:lnTo>
                <a:cubicBezTo>
                  <a:pt x="9795" y="5633"/>
                  <a:pt x="9902" y="5509"/>
                  <a:pt x="10009" y="5384"/>
                </a:cubicBezTo>
                <a:cubicBezTo>
                  <a:pt x="10018" y="5375"/>
                  <a:pt x="10018" y="5357"/>
                  <a:pt x="10009" y="5348"/>
                </a:cubicBezTo>
                <a:cubicBezTo>
                  <a:pt x="10001" y="5339"/>
                  <a:pt x="9992" y="5339"/>
                  <a:pt x="9983" y="5339"/>
                </a:cubicBezTo>
                <a:cubicBezTo>
                  <a:pt x="9822" y="5410"/>
                  <a:pt x="9670" y="5500"/>
                  <a:pt x="9537" y="5607"/>
                </a:cubicBezTo>
                <a:cubicBezTo>
                  <a:pt x="9447" y="5660"/>
                  <a:pt x="9367" y="5732"/>
                  <a:pt x="9287" y="5794"/>
                </a:cubicBezTo>
                <a:cubicBezTo>
                  <a:pt x="9224" y="5856"/>
                  <a:pt x="9153" y="5928"/>
                  <a:pt x="9091" y="5999"/>
                </a:cubicBezTo>
                <a:cubicBezTo>
                  <a:pt x="8868" y="6267"/>
                  <a:pt x="8734" y="6534"/>
                  <a:pt x="8734" y="6659"/>
                </a:cubicBezTo>
                <a:cubicBezTo>
                  <a:pt x="8645" y="6775"/>
                  <a:pt x="8555" y="6909"/>
                  <a:pt x="8466" y="7025"/>
                </a:cubicBezTo>
                <a:cubicBezTo>
                  <a:pt x="8502" y="6856"/>
                  <a:pt x="8520" y="6686"/>
                  <a:pt x="8529" y="6508"/>
                </a:cubicBezTo>
                <a:cubicBezTo>
                  <a:pt x="8537" y="6338"/>
                  <a:pt x="8529" y="6115"/>
                  <a:pt x="8520" y="5901"/>
                </a:cubicBezTo>
                <a:cubicBezTo>
                  <a:pt x="8511" y="5696"/>
                  <a:pt x="8511" y="5491"/>
                  <a:pt x="8511" y="5366"/>
                </a:cubicBezTo>
                <a:cubicBezTo>
                  <a:pt x="8502" y="5348"/>
                  <a:pt x="8493" y="5339"/>
                  <a:pt x="8484" y="5339"/>
                </a:cubicBezTo>
                <a:cubicBezTo>
                  <a:pt x="8466" y="5339"/>
                  <a:pt x="8457" y="5348"/>
                  <a:pt x="8457" y="5357"/>
                </a:cubicBezTo>
                <a:cubicBezTo>
                  <a:pt x="8386" y="5535"/>
                  <a:pt x="8332" y="5705"/>
                  <a:pt x="8279" y="5892"/>
                </a:cubicBezTo>
                <a:cubicBezTo>
                  <a:pt x="8225" y="6088"/>
                  <a:pt x="8190" y="6285"/>
                  <a:pt x="8172" y="6490"/>
                </a:cubicBezTo>
                <a:cubicBezTo>
                  <a:pt x="8154" y="6882"/>
                  <a:pt x="8225" y="7203"/>
                  <a:pt x="8297" y="7275"/>
                </a:cubicBezTo>
                <a:cubicBezTo>
                  <a:pt x="8190" y="7444"/>
                  <a:pt x="8083" y="7614"/>
                  <a:pt x="7975" y="7783"/>
                </a:cubicBezTo>
                <a:cubicBezTo>
                  <a:pt x="7993" y="7614"/>
                  <a:pt x="8002" y="7435"/>
                  <a:pt x="8002" y="7266"/>
                </a:cubicBezTo>
                <a:cubicBezTo>
                  <a:pt x="7993" y="7061"/>
                  <a:pt x="7975" y="6864"/>
                  <a:pt x="7949" y="6668"/>
                </a:cubicBezTo>
                <a:cubicBezTo>
                  <a:pt x="7922" y="6454"/>
                  <a:pt x="7895" y="6258"/>
                  <a:pt x="7877" y="6142"/>
                </a:cubicBezTo>
                <a:cubicBezTo>
                  <a:pt x="7877" y="6124"/>
                  <a:pt x="7868" y="6115"/>
                  <a:pt x="7851" y="6115"/>
                </a:cubicBezTo>
                <a:cubicBezTo>
                  <a:pt x="7842" y="6124"/>
                  <a:pt x="7833" y="6124"/>
                  <a:pt x="7833" y="6142"/>
                </a:cubicBezTo>
                <a:cubicBezTo>
                  <a:pt x="7726" y="6508"/>
                  <a:pt x="7663" y="6882"/>
                  <a:pt x="7654" y="7266"/>
                </a:cubicBezTo>
                <a:cubicBezTo>
                  <a:pt x="7654" y="7658"/>
                  <a:pt x="7735" y="7971"/>
                  <a:pt x="7824" y="8042"/>
                </a:cubicBezTo>
                <a:cubicBezTo>
                  <a:pt x="7717" y="8212"/>
                  <a:pt x="7619" y="8390"/>
                  <a:pt x="7529" y="8559"/>
                </a:cubicBezTo>
                <a:cubicBezTo>
                  <a:pt x="7538" y="8390"/>
                  <a:pt x="7538" y="8220"/>
                  <a:pt x="7529" y="8042"/>
                </a:cubicBezTo>
                <a:cubicBezTo>
                  <a:pt x="7512" y="7712"/>
                  <a:pt x="7396" y="7168"/>
                  <a:pt x="7351" y="6936"/>
                </a:cubicBezTo>
                <a:cubicBezTo>
                  <a:pt x="7351" y="6918"/>
                  <a:pt x="7342" y="6909"/>
                  <a:pt x="7324" y="6909"/>
                </a:cubicBezTo>
                <a:cubicBezTo>
                  <a:pt x="7315" y="6909"/>
                  <a:pt x="7297" y="6918"/>
                  <a:pt x="7297" y="6936"/>
                </a:cubicBezTo>
                <a:cubicBezTo>
                  <a:pt x="7226" y="7302"/>
                  <a:pt x="7190" y="7676"/>
                  <a:pt x="7190" y="8060"/>
                </a:cubicBezTo>
                <a:cubicBezTo>
                  <a:pt x="7217" y="8444"/>
                  <a:pt x="7315" y="8756"/>
                  <a:pt x="7405" y="8827"/>
                </a:cubicBezTo>
                <a:cubicBezTo>
                  <a:pt x="7306" y="9006"/>
                  <a:pt x="7217" y="9184"/>
                  <a:pt x="7128" y="9362"/>
                </a:cubicBezTo>
                <a:cubicBezTo>
                  <a:pt x="7137" y="9193"/>
                  <a:pt x="7128" y="9014"/>
                  <a:pt x="7110" y="8845"/>
                </a:cubicBezTo>
                <a:cubicBezTo>
                  <a:pt x="7048" y="8470"/>
                  <a:pt x="6967" y="8105"/>
                  <a:pt x="6869" y="7748"/>
                </a:cubicBezTo>
                <a:cubicBezTo>
                  <a:pt x="6863" y="7735"/>
                  <a:pt x="6851" y="7726"/>
                  <a:pt x="6842" y="7726"/>
                </a:cubicBezTo>
                <a:cubicBezTo>
                  <a:pt x="6839" y="7726"/>
                  <a:pt x="6836" y="7727"/>
                  <a:pt x="6834" y="7730"/>
                </a:cubicBezTo>
                <a:cubicBezTo>
                  <a:pt x="6825" y="7730"/>
                  <a:pt x="6816" y="7739"/>
                  <a:pt x="6816" y="7748"/>
                </a:cubicBezTo>
                <a:cubicBezTo>
                  <a:pt x="6798" y="7864"/>
                  <a:pt x="6771" y="8069"/>
                  <a:pt x="6753" y="8274"/>
                </a:cubicBezTo>
                <a:cubicBezTo>
                  <a:pt x="6744" y="8470"/>
                  <a:pt x="6744" y="8675"/>
                  <a:pt x="6753" y="8872"/>
                </a:cubicBezTo>
                <a:cubicBezTo>
                  <a:pt x="6798" y="9255"/>
                  <a:pt x="6914" y="9568"/>
                  <a:pt x="7003" y="9630"/>
                </a:cubicBezTo>
                <a:cubicBezTo>
                  <a:pt x="6914" y="9808"/>
                  <a:pt x="6834" y="9987"/>
                  <a:pt x="6753" y="10174"/>
                </a:cubicBezTo>
                <a:cubicBezTo>
                  <a:pt x="6753" y="9996"/>
                  <a:pt x="6735" y="9826"/>
                  <a:pt x="6709" y="9657"/>
                </a:cubicBezTo>
                <a:cubicBezTo>
                  <a:pt x="6673" y="9461"/>
                  <a:pt x="6619" y="9264"/>
                  <a:pt x="6566" y="9077"/>
                </a:cubicBezTo>
                <a:cubicBezTo>
                  <a:pt x="6512" y="8872"/>
                  <a:pt x="6450" y="8684"/>
                  <a:pt x="6414" y="8568"/>
                </a:cubicBezTo>
                <a:cubicBezTo>
                  <a:pt x="6414" y="8559"/>
                  <a:pt x="6396" y="8551"/>
                  <a:pt x="6388" y="8551"/>
                </a:cubicBezTo>
                <a:cubicBezTo>
                  <a:pt x="6379" y="8551"/>
                  <a:pt x="6370" y="8559"/>
                  <a:pt x="6370" y="8568"/>
                </a:cubicBezTo>
                <a:cubicBezTo>
                  <a:pt x="6325" y="8943"/>
                  <a:pt x="6316" y="9318"/>
                  <a:pt x="6361" y="9701"/>
                </a:cubicBezTo>
                <a:cubicBezTo>
                  <a:pt x="6423" y="10085"/>
                  <a:pt x="6548" y="10379"/>
                  <a:pt x="6637" y="10442"/>
                </a:cubicBezTo>
                <a:cubicBezTo>
                  <a:pt x="6566" y="10629"/>
                  <a:pt x="6495" y="10816"/>
                  <a:pt x="6423" y="11004"/>
                </a:cubicBezTo>
                <a:cubicBezTo>
                  <a:pt x="6405" y="10834"/>
                  <a:pt x="6388" y="10656"/>
                  <a:pt x="6343" y="10486"/>
                </a:cubicBezTo>
                <a:cubicBezTo>
                  <a:pt x="6298" y="10290"/>
                  <a:pt x="6245" y="10103"/>
                  <a:pt x="6173" y="9915"/>
                </a:cubicBezTo>
                <a:cubicBezTo>
                  <a:pt x="6164" y="9871"/>
                  <a:pt x="6147" y="9835"/>
                  <a:pt x="6138" y="9791"/>
                </a:cubicBezTo>
                <a:cubicBezTo>
                  <a:pt x="6164" y="9675"/>
                  <a:pt x="6182" y="9568"/>
                  <a:pt x="6200" y="9487"/>
                </a:cubicBezTo>
                <a:cubicBezTo>
                  <a:pt x="6206" y="9462"/>
                  <a:pt x="6190" y="9437"/>
                  <a:pt x="6174" y="9437"/>
                </a:cubicBezTo>
                <a:cubicBezTo>
                  <a:pt x="6168" y="9437"/>
                  <a:pt x="6161" y="9441"/>
                  <a:pt x="6156" y="9452"/>
                </a:cubicBezTo>
                <a:cubicBezTo>
                  <a:pt x="6129" y="9496"/>
                  <a:pt x="6093" y="9550"/>
                  <a:pt x="6066" y="9594"/>
                </a:cubicBezTo>
                <a:cubicBezTo>
                  <a:pt x="6040" y="9523"/>
                  <a:pt x="6022" y="9461"/>
                  <a:pt x="6004" y="9416"/>
                </a:cubicBezTo>
                <a:cubicBezTo>
                  <a:pt x="5997" y="9403"/>
                  <a:pt x="5991" y="9395"/>
                  <a:pt x="5981" y="9395"/>
                </a:cubicBezTo>
                <a:cubicBezTo>
                  <a:pt x="5977" y="9395"/>
                  <a:pt x="5973" y="9396"/>
                  <a:pt x="5968" y="9398"/>
                </a:cubicBezTo>
                <a:cubicBezTo>
                  <a:pt x="5959" y="9398"/>
                  <a:pt x="5950" y="9407"/>
                  <a:pt x="5950" y="9416"/>
                </a:cubicBezTo>
                <a:cubicBezTo>
                  <a:pt x="5941" y="9550"/>
                  <a:pt x="5941" y="9684"/>
                  <a:pt x="5941" y="9817"/>
                </a:cubicBezTo>
                <a:cubicBezTo>
                  <a:pt x="5834" y="9996"/>
                  <a:pt x="5745" y="10183"/>
                  <a:pt x="5656" y="10370"/>
                </a:cubicBezTo>
                <a:cubicBezTo>
                  <a:pt x="5647" y="10344"/>
                  <a:pt x="5638" y="10317"/>
                  <a:pt x="5629" y="10290"/>
                </a:cubicBezTo>
                <a:cubicBezTo>
                  <a:pt x="5620" y="10281"/>
                  <a:pt x="5611" y="10272"/>
                  <a:pt x="5594" y="10272"/>
                </a:cubicBezTo>
                <a:cubicBezTo>
                  <a:pt x="5585" y="10272"/>
                  <a:pt x="5576" y="10290"/>
                  <a:pt x="5576" y="10299"/>
                </a:cubicBezTo>
                <a:cubicBezTo>
                  <a:pt x="5576" y="10379"/>
                  <a:pt x="5576" y="10460"/>
                  <a:pt x="5576" y="10540"/>
                </a:cubicBezTo>
                <a:cubicBezTo>
                  <a:pt x="5549" y="10611"/>
                  <a:pt x="5522" y="10674"/>
                  <a:pt x="5486" y="10745"/>
                </a:cubicBezTo>
                <a:cubicBezTo>
                  <a:pt x="5406" y="10986"/>
                  <a:pt x="5335" y="11236"/>
                  <a:pt x="5290" y="11486"/>
                </a:cubicBezTo>
                <a:cubicBezTo>
                  <a:pt x="5255" y="11173"/>
                  <a:pt x="5237" y="10852"/>
                  <a:pt x="5219" y="10540"/>
                </a:cubicBezTo>
                <a:cubicBezTo>
                  <a:pt x="5326" y="10513"/>
                  <a:pt x="5531" y="10130"/>
                  <a:pt x="5727" y="9630"/>
                </a:cubicBezTo>
                <a:cubicBezTo>
                  <a:pt x="5888" y="9202"/>
                  <a:pt x="6084" y="8444"/>
                  <a:pt x="6173" y="8122"/>
                </a:cubicBezTo>
                <a:cubicBezTo>
                  <a:pt x="6180" y="8097"/>
                  <a:pt x="6163" y="8076"/>
                  <a:pt x="6147" y="8076"/>
                </a:cubicBezTo>
                <a:cubicBezTo>
                  <a:pt x="6140" y="8076"/>
                  <a:pt x="6134" y="8079"/>
                  <a:pt x="6129" y="8087"/>
                </a:cubicBezTo>
                <a:cubicBezTo>
                  <a:pt x="5852" y="8488"/>
                  <a:pt x="5611" y="8916"/>
                  <a:pt x="5415" y="9362"/>
                </a:cubicBezTo>
                <a:cubicBezTo>
                  <a:pt x="5326" y="9594"/>
                  <a:pt x="5246" y="9844"/>
                  <a:pt x="5192" y="10094"/>
                </a:cubicBezTo>
                <a:cubicBezTo>
                  <a:pt x="5174" y="9773"/>
                  <a:pt x="5156" y="9461"/>
                  <a:pt x="5147" y="9139"/>
                </a:cubicBezTo>
                <a:cubicBezTo>
                  <a:pt x="5255" y="9113"/>
                  <a:pt x="5478" y="8747"/>
                  <a:pt x="5692" y="8256"/>
                </a:cubicBezTo>
                <a:cubicBezTo>
                  <a:pt x="5781" y="8033"/>
                  <a:pt x="5879" y="7748"/>
                  <a:pt x="5968" y="7471"/>
                </a:cubicBezTo>
                <a:cubicBezTo>
                  <a:pt x="6057" y="7195"/>
                  <a:pt x="6156" y="6963"/>
                  <a:pt x="6200" y="6811"/>
                </a:cubicBezTo>
                <a:cubicBezTo>
                  <a:pt x="6213" y="6785"/>
                  <a:pt x="6198" y="6764"/>
                  <a:pt x="6182" y="6764"/>
                </a:cubicBezTo>
                <a:cubicBezTo>
                  <a:pt x="6176" y="6764"/>
                  <a:pt x="6170" y="6768"/>
                  <a:pt x="6164" y="6775"/>
                </a:cubicBezTo>
                <a:cubicBezTo>
                  <a:pt x="6075" y="6882"/>
                  <a:pt x="5924" y="7070"/>
                  <a:pt x="5781" y="7284"/>
                </a:cubicBezTo>
                <a:cubicBezTo>
                  <a:pt x="5736" y="7337"/>
                  <a:pt x="5701" y="7391"/>
                  <a:pt x="5665" y="7453"/>
                </a:cubicBezTo>
                <a:cubicBezTo>
                  <a:pt x="5638" y="7516"/>
                  <a:pt x="5602" y="7569"/>
                  <a:pt x="5567" y="7632"/>
                </a:cubicBezTo>
                <a:cubicBezTo>
                  <a:pt x="5504" y="7748"/>
                  <a:pt x="5442" y="7864"/>
                  <a:pt x="5397" y="7971"/>
                </a:cubicBezTo>
                <a:cubicBezTo>
                  <a:pt x="5290" y="8203"/>
                  <a:pt x="5210" y="8452"/>
                  <a:pt x="5147" y="8693"/>
                </a:cubicBezTo>
                <a:cubicBezTo>
                  <a:pt x="5147" y="8381"/>
                  <a:pt x="5139" y="8060"/>
                  <a:pt x="5139" y="7748"/>
                </a:cubicBezTo>
                <a:cubicBezTo>
                  <a:pt x="5192" y="7730"/>
                  <a:pt x="5272" y="7632"/>
                  <a:pt x="5371" y="7480"/>
                </a:cubicBezTo>
                <a:cubicBezTo>
                  <a:pt x="5504" y="7293"/>
                  <a:pt x="5620" y="7096"/>
                  <a:pt x="5718" y="6900"/>
                </a:cubicBezTo>
                <a:cubicBezTo>
                  <a:pt x="5745" y="6847"/>
                  <a:pt x="5772" y="6793"/>
                  <a:pt x="5799" y="6740"/>
                </a:cubicBezTo>
                <a:lnTo>
                  <a:pt x="5888" y="6561"/>
                </a:lnTo>
                <a:cubicBezTo>
                  <a:pt x="5950" y="6436"/>
                  <a:pt x="6013" y="6302"/>
                  <a:pt x="6066" y="6178"/>
                </a:cubicBezTo>
                <a:cubicBezTo>
                  <a:pt x="6129" y="6053"/>
                  <a:pt x="6191" y="5928"/>
                  <a:pt x="6245" y="5821"/>
                </a:cubicBezTo>
                <a:cubicBezTo>
                  <a:pt x="6298" y="5714"/>
                  <a:pt x="6343" y="5624"/>
                  <a:pt x="6379" y="5553"/>
                </a:cubicBezTo>
                <a:cubicBezTo>
                  <a:pt x="6392" y="5526"/>
                  <a:pt x="6380" y="5499"/>
                  <a:pt x="6362" y="5499"/>
                </a:cubicBezTo>
                <a:cubicBezTo>
                  <a:pt x="6356" y="5499"/>
                  <a:pt x="6349" y="5502"/>
                  <a:pt x="6343" y="5509"/>
                </a:cubicBezTo>
                <a:cubicBezTo>
                  <a:pt x="6236" y="5607"/>
                  <a:pt x="6066" y="5776"/>
                  <a:pt x="5897" y="5972"/>
                </a:cubicBezTo>
                <a:cubicBezTo>
                  <a:pt x="5727" y="6169"/>
                  <a:pt x="5576" y="6383"/>
                  <a:pt x="5442" y="6606"/>
                </a:cubicBezTo>
                <a:cubicBezTo>
                  <a:pt x="5406" y="6659"/>
                  <a:pt x="5379" y="6722"/>
                  <a:pt x="5344" y="6784"/>
                </a:cubicBezTo>
                <a:cubicBezTo>
                  <a:pt x="5317" y="6847"/>
                  <a:pt x="5290" y="6909"/>
                  <a:pt x="5263" y="6972"/>
                </a:cubicBezTo>
                <a:cubicBezTo>
                  <a:pt x="5219" y="7088"/>
                  <a:pt x="5174" y="7203"/>
                  <a:pt x="5147" y="7302"/>
                </a:cubicBezTo>
                <a:cubicBezTo>
                  <a:pt x="5165" y="6980"/>
                  <a:pt x="5165" y="6668"/>
                  <a:pt x="5210" y="6356"/>
                </a:cubicBezTo>
                <a:cubicBezTo>
                  <a:pt x="5317" y="6338"/>
                  <a:pt x="5576" y="6008"/>
                  <a:pt x="5879" y="5580"/>
                </a:cubicBezTo>
                <a:cubicBezTo>
                  <a:pt x="6129" y="5205"/>
                  <a:pt x="6512" y="4572"/>
                  <a:pt x="6682" y="4304"/>
                </a:cubicBezTo>
                <a:cubicBezTo>
                  <a:pt x="6696" y="4275"/>
                  <a:pt x="6687" y="4246"/>
                  <a:pt x="6669" y="4246"/>
                </a:cubicBezTo>
                <a:cubicBezTo>
                  <a:pt x="6665" y="4246"/>
                  <a:pt x="6660" y="4247"/>
                  <a:pt x="6655" y="4251"/>
                </a:cubicBezTo>
                <a:cubicBezTo>
                  <a:pt x="6548" y="4340"/>
                  <a:pt x="6352" y="4492"/>
                  <a:pt x="6156" y="4679"/>
                </a:cubicBezTo>
                <a:cubicBezTo>
                  <a:pt x="5968" y="4857"/>
                  <a:pt x="5799" y="5045"/>
                  <a:pt x="5638" y="5250"/>
                </a:cubicBezTo>
                <a:cubicBezTo>
                  <a:pt x="5495" y="5464"/>
                  <a:pt x="5371" y="5687"/>
                  <a:pt x="5263" y="5910"/>
                </a:cubicBezTo>
                <a:lnTo>
                  <a:pt x="5335" y="5446"/>
                </a:lnTo>
                <a:lnTo>
                  <a:pt x="5379" y="5214"/>
                </a:lnTo>
                <a:lnTo>
                  <a:pt x="5433" y="4982"/>
                </a:lnTo>
                <a:cubicBezTo>
                  <a:pt x="5486" y="4982"/>
                  <a:pt x="5594" y="4902"/>
                  <a:pt x="5718" y="4777"/>
                </a:cubicBezTo>
                <a:cubicBezTo>
                  <a:pt x="5852" y="4652"/>
                  <a:pt x="6013" y="4474"/>
                  <a:pt x="6182" y="4277"/>
                </a:cubicBezTo>
                <a:cubicBezTo>
                  <a:pt x="6325" y="4108"/>
                  <a:pt x="6503" y="3867"/>
                  <a:pt x="6682" y="3644"/>
                </a:cubicBezTo>
                <a:cubicBezTo>
                  <a:pt x="6851" y="3421"/>
                  <a:pt x="7012" y="3216"/>
                  <a:pt x="7110" y="3082"/>
                </a:cubicBezTo>
                <a:cubicBezTo>
                  <a:pt x="7131" y="3061"/>
                  <a:pt x="7119" y="3029"/>
                  <a:pt x="7100" y="3029"/>
                </a:cubicBezTo>
                <a:cubicBezTo>
                  <a:pt x="7095" y="3029"/>
                  <a:pt x="7089" y="3032"/>
                  <a:pt x="7083" y="3037"/>
                </a:cubicBezTo>
                <a:cubicBezTo>
                  <a:pt x="6958" y="3109"/>
                  <a:pt x="6762" y="3251"/>
                  <a:pt x="6548" y="3403"/>
                </a:cubicBezTo>
                <a:cubicBezTo>
                  <a:pt x="6343" y="3564"/>
                  <a:pt x="6147" y="3742"/>
                  <a:pt x="5968" y="3929"/>
                </a:cubicBezTo>
                <a:cubicBezTo>
                  <a:pt x="5808" y="4126"/>
                  <a:pt x="5656" y="4331"/>
                  <a:pt x="5522" y="4545"/>
                </a:cubicBezTo>
                <a:lnTo>
                  <a:pt x="5656" y="4090"/>
                </a:lnTo>
                <a:lnTo>
                  <a:pt x="5718" y="3858"/>
                </a:lnTo>
                <a:lnTo>
                  <a:pt x="5799" y="3635"/>
                </a:lnTo>
                <a:cubicBezTo>
                  <a:pt x="5802" y="3636"/>
                  <a:pt x="5806" y="3636"/>
                  <a:pt x="5809" y="3636"/>
                </a:cubicBezTo>
                <a:cubicBezTo>
                  <a:pt x="5926" y="3636"/>
                  <a:pt x="6247" y="3365"/>
                  <a:pt x="6611" y="3011"/>
                </a:cubicBezTo>
                <a:cubicBezTo>
                  <a:pt x="6941" y="2698"/>
                  <a:pt x="7422" y="2136"/>
                  <a:pt x="7654" y="1904"/>
                </a:cubicBezTo>
                <a:cubicBezTo>
                  <a:pt x="7678" y="1881"/>
                  <a:pt x="7667" y="1849"/>
                  <a:pt x="7645" y="1849"/>
                </a:cubicBezTo>
                <a:cubicBezTo>
                  <a:pt x="7642" y="1849"/>
                  <a:pt x="7639" y="1850"/>
                  <a:pt x="7636" y="1851"/>
                </a:cubicBezTo>
                <a:cubicBezTo>
                  <a:pt x="7440" y="1949"/>
                  <a:pt x="7253" y="2056"/>
                  <a:pt x="7066" y="2181"/>
                </a:cubicBezTo>
                <a:cubicBezTo>
                  <a:pt x="6958" y="2252"/>
                  <a:pt x="6842" y="2324"/>
                  <a:pt x="6735" y="2404"/>
                </a:cubicBezTo>
                <a:cubicBezTo>
                  <a:pt x="6628" y="2484"/>
                  <a:pt x="6530" y="2565"/>
                  <a:pt x="6441" y="2645"/>
                </a:cubicBezTo>
                <a:cubicBezTo>
                  <a:pt x="6343" y="2734"/>
                  <a:pt x="6254" y="2832"/>
                  <a:pt x="6164" y="2939"/>
                </a:cubicBezTo>
                <a:cubicBezTo>
                  <a:pt x="6084" y="3037"/>
                  <a:pt x="6004" y="3136"/>
                  <a:pt x="5941" y="3216"/>
                </a:cubicBezTo>
                <a:cubicBezTo>
                  <a:pt x="6031" y="3002"/>
                  <a:pt x="6111" y="2779"/>
                  <a:pt x="6200" y="2573"/>
                </a:cubicBezTo>
                <a:cubicBezTo>
                  <a:pt x="6307" y="2475"/>
                  <a:pt x="6388" y="2350"/>
                  <a:pt x="6450" y="2226"/>
                </a:cubicBezTo>
                <a:cubicBezTo>
                  <a:pt x="6557" y="2047"/>
                  <a:pt x="6682" y="1815"/>
                  <a:pt x="6807" y="1557"/>
                </a:cubicBezTo>
                <a:cubicBezTo>
                  <a:pt x="6869" y="1449"/>
                  <a:pt x="6923" y="1316"/>
                  <a:pt x="6994" y="1173"/>
                </a:cubicBezTo>
                <a:lnTo>
                  <a:pt x="7083" y="959"/>
                </a:lnTo>
                <a:cubicBezTo>
                  <a:pt x="7119" y="887"/>
                  <a:pt x="7146" y="816"/>
                  <a:pt x="7181" y="745"/>
                </a:cubicBezTo>
                <a:cubicBezTo>
                  <a:pt x="7306" y="468"/>
                  <a:pt x="7431" y="201"/>
                  <a:pt x="7512" y="40"/>
                </a:cubicBezTo>
                <a:cubicBezTo>
                  <a:pt x="7523" y="16"/>
                  <a:pt x="7516" y="0"/>
                  <a:pt x="7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8"/>
          <p:cNvGrpSpPr/>
          <p:nvPr/>
        </p:nvGrpSpPr>
        <p:grpSpPr>
          <a:xfrm rot="5400000">
            <a:off x="546162" y="1035280"/>
            <a:ext cx="628429" cy="847840"/>
            <a:chOff x="1545481" y="1155267"/>
            <a:chExt cx="190427" cy="256929"/>
          </a:xfrm>
        </p:grpSpPr>
        <p:sp>
          <p:nvSpPr>
            <p:cNvPr id="548" name="Google Shape;548;p38"/>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8"/>
          <p:cNvGrpSpPr/>
          <p:nvPr/>
        </p:nvGrpSpPr>
        <p:grpSpPr>
          <a:xfrm>
            <a:off x="5464862" y="3748234"/>
            <a:ext cx="732701" cy="1471586"/>
            <a:chOff x="5464862" y="3672034"/>
            <a:chExt cx="732701" cy="1471586"/>
          </a:xfrm>
        </p:grpSpPr>
        <p:grpSp>
          <p:nvGrpSpPr>
            <p:cNvPr id="551" name="Google Shape;551;p38"/>
            <p:cNvGrpSpPr/>
            <p:nvPr/>
          </p:nvGrpSpPr>
          <p:grpSpPr>
            <a:xfrm>
              <a:off x="5464862" y="3672034"/>
              <a:ext cx="732701" cy="1471586"/>
              <a:chOff x="6954709" y="2586630"/>
              <a:chExt cx="199147" cy="399953"/>
            </a:xfrm>
          </p:grpSpPr>
          <p:sp>
            <p:nvSpPr>
              <p:cNvPr id="552" name="Google Shape;552;p38"/>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8"/>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6"/>
          <p:cNvSpPr/>
          <p:nvPr/>
        </p:nvSpPr>
        <p:spPr>
          <a:xfrm>
            <a:off x="5481800" y="211500"/>
            <a:ext cx="3404400" cy="4720500"/>
          </a:xfrm>
          <a:prstGeom prst="round2DiagRect">
            <a:avLst>
              <a:gd name="adj1" fmla="val 34828"/>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txBox="1">
            <a:spLocks noGrp="1"/>
          </p:cNvSpPr>
          <p:nvPr>
            <p:ph type="title"/>
          </p:nvPr>
        </p:nvSpPr>
        <p:spPr>
          <a:xfrm>
            <a:off x="713100" y="2702400"/>
            <a:ext cx="44406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ym typeface="+mn-ea"/>
              </a:rPr>
              <a:t>PHÂN TÍCH VÀ CSDL</a:t>
            </a:r>
            <a:endParaRPr lang="en-US" altLang="en-GB"/>
          </a:p>
        </p:txBody>
      </p:sp>
      <p:sp>
        <p:nvSpPr>
          <p:cNvPr id="432" name="Google Shape;432;p36"/>
          <p:cNvSpPr txBox="1">
            <a:spLocks noGrp="1"/>
          </p:cNvSpPr>
          <p:nvPr>
            <p:ph type="title" idx="2"/>
          </p:nvPr>
        </p:nvSpPr>
        <p:spPr>
          <a:xfrm>
            <a:off x="2167700" y="1185150"/>
            <a:ext cx="1531500" cy="10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en-GB"/>
              <a:t>2</a:t>
            </a:r>
          </a:p>
        </p:txBody>
      </p:sp>
      <p:grpSp>
        <p:nvGrpSpPr>
          <p:cNvPr id="433" name="Google Shape;433;p36"/>
          <p:cNvGrpSpPr/>
          <p:nvPr/>
        </p:nvGrpSpPr>
        <p:grpSpPr>
          <a:xfrm>
            <a:off x="5763912" y="786175"/>
            <a:ext cx="2840164" cy="3571165"/>
            <a:chOff x="5530424" y="672775"/>
            <a:chExt cx="2840164" cy="3571165"/>
          </a:xfrm>
        </p:grpSpPr>
        <p:sp>
          <p:nvSpPr>
            <p:cNvPr id="434" name="Google Shape;434;p36"/>
            <p:cNvSpPr/>
            <p:nvPr/>
          </p:nvSpPr>
          <p:spPr>
            <a:xfrm>
              <a:off x="7208631" y="1193717"/>
              <a:ext cx="936188" cy="939787"/>
            </a:xfrm>
            <a:custGeom>
              <a:avLst/>
              <a:gdLst/>
              <a:ahLst/>
              <a:cxnLst/>
              <a:rect l="l" t="t" r="r" b="b"/>
              <a:pathLst>
                <a:path w="4729" h="4747" extrusionOk="0">
                  <a:moveTo>
                    <a:pt x="2356" y="1151"/>
                  </a:moveTo>
                  <a:cubicBezTo>
                    <a:pt x="3034" y="1151"/>
                    <a:pt x="3587" y="1704"/>
                    <a:pt x="3596" y="2382"/>
                  </a:cubicBezTo>
                  <a:cubicBezTo>
                    <a:pt x="3596" y="3069"/>
                    <a:pt x="3043" y="3622"/>
                    <a:pt x="2356" y="3622"/>
                  </a:cubicBezTo>
                  <a:cubicBezTo>
                    <a:pt x="1678" y="3622"/>
                    <a:pt x="1125" y="3069"/>
                    <a:pt x="1125" y="2382"/>
                  </a:cubicBezTo>
                  <a:cubicBezTo>
                    <a:pt x="1125" y="1704"/>
                    <a:pt x="1678" y="1151"/>
                    <a:pt x="2356" y="1151"/>
                  </a:cubicBezTo>
                  <a:close/>
                  <a:moveTo>
                    <a:pt x="2106" y="1"/>
                  </a:moveTo>
                  <a:lnTo>
                    <a:pt x="1990" y="447"/>
                  </a:lnTo>
                  <a:cubicBezTo>
                    <a:pt x="1839" y="482"/>
                    <a:pt x="1687" y="527"/>
                    <a:pt x="1544" y="589"/>
                  </a:cubicBezTo>
                  <a:lnTo>
                    <a:pt x="1196" y="286"/>
                  </a:lnTo>
                  <a:lnTo>
                    <a:pt x="786" y="563"/>
                  </a:lnTo>
                  <a:lnTo>
                    <a:pt x="955" y="1000"/>
                  </a:lnTo>
                  <a:cubicBezTo>
                    <a:pt x="848" y="1107"/>
                    <a:pt x="759" y="1232"/>
                    <a:pt x="679" y="1365"/>
                  </a:cubicBezTo>
                  <a:lnTo>
                    <a:pt x="215" y="1321"/>
                  </a:lnTo>
                  <a:lnTo>
                    <a:pt x="54" y="1785"/>
                  </a:lnTo>
                  <a:lnTo>
                    <a:pt x="438" y="2043"/>
                  </a:lnTo>
                  <a:cubicBezTo>
                    <a:pt x="420" y="2150"/>
                    <a:pt x="411" y="2266"/>
                    <a:pt x="411" y="2373"/>
                  </a:cubicBezTo>
                  <a:cubicBezTo>
                    <a:pt x="402" y="2418"/>
                    <a:pt x="402" y="2463"/>
                    <a:pt x="411" y="2516"/>
                  </a:cubicBezTo>
                  <a:lnTo>
                    <a:pt x="1" y="2739"/>
                  </a:lnTo>
                  <a:lnTo>
                    <a:pt x="135" y="3212"/>
                  </a:lnTo>
                  <a:lnTo>
                    <a:pt x="590" y="3212"/>
                  </a:lnTo>
                  <a:cubicBezTo>
                    <a:pt x="652" y="3364"/>
                    <a:pt x="741" y="3498"/>
                    <a:pt x="839" y="3614"/>
                  </a:cubicBezTo>
                  <a:lnTo>
                    <a:pt x="643" y="4024"/>
                  </a:lnTo>
                  <a:lnTo>
                    <a:pt x="1018" y="4345"/>
                  </a:lnTo>
                  <a:lnTo>
                    <a:pt x="1384" y="4068"/>
                  </a:lnTo>
                  <a:cubicBezTo>
                    <a:pt x="1526" y="4149"/>
                    <a:pt x="1678" y="4211"/>
                    <a:pt x="1830" y="4256"/>
                  </a:cubicBezTo>
                  <a:lnTo>
                    <a:pt x="1901" y="4702"/>
                  </a:lnTo>
                  <a:lnTo>
                    <a:pt x="2392" y="4746"/>
                  </a:lnTo>
                  <a:lnTo>
                    <a:pt x="2543" y="4327"/>
                  </a:lnTo>
                  <a:cubicBezTo>
                    <a:pt x="2704" y="4309"/>
                    <a:pt x="2864" y="4274"/>
                    <a:pt x="3016" y="4220"/>
                  </a:cubicBezTo>
                  <a:lnTo>
                    <a:pt x="3328" y="4532"/>
                  </a:lnTo>
                  <a:lnTo>
                    <a:pt x="3757" y="4292"/>
                  </a:lnTo>
                  <a:lnTo>
                    <a:pt x="3641" y="3863"/>
                  </a:lnTo>
                  <a:cubicBezTo>
                    <a:pt x="3765" y="3756"/>
                    <a:pt x="3873" y="3640"/>
                    <a:pt x="3971" y="3506"/>
                  </a:cubicBezTo>
                  <a:lnTo>
                    <a:pt x="4399" y="3587"/>
                  </a:lnTo>
                  <a:lnTo>
                    <a:pt x="4613" y="3132"/>
                  </a:lnTo>
                  <a:lnTo>
                    <a:pt x="4274" y="2864"/>
                  </a:lnTo>
                  <a:cubicBezTo>
                    <a:pt x="4310" y="2704"/>
                    <a:pt x="4328" y="2543"/>
                    <a:pt x="4328" y="2382"/>
                  </a:cubicBezTo>
                  <a:lnTo>
                    <a:pt x="4729" y="2204"/>
                  </a:lnTo>
                  <a:lnTo>
                    <a:pt x="4640" y="1713"/>
                  </a:lnTo>
                  <a:lnTo>
                    <a:pt x="4194" y="1678"/>
                  </a:lnTo>
                  <a:cubicBezTo>
                    <a:pt x="4140" y="1535"/>
                    <a:pt x="4060" y="1392"/>
                    <a:pt x="3971" y="1258"/>
                  </a:cubicBezTo>
                  <a:lnTo>
                    <a:pt x="4203" y="866"/>
                  </a:lnTo>
                  <a:lnTo>
                    <a:pt x="3855" y="518"/>
                  </a:lnTo>
                  <a:lnTo>
                    <a:pt x="3462" y="759"/>
                  </a:lnTo>
                  <a:cubicBezTo>
                    <a:pt x="3239" y="598"/>
                    <a:pt x="2980" y="491"/>
                    <a:pt x="2713" y="447"/>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6153611" y="672775"/>
              <a:ext cx="693768" cy="696397"/>
            </a:xfrm>
            <a:custGeom>
              <a:avLst/>
              <a:gdLst/>
              <a:ahLst/>
              <a:cxnLst/>
              <a:rect l="l" t="t" r="r" b="b"/>
              <a:pathLst>
                <a:path w="4729" h="4747" extrusionOk="0">
                  <a:moveTo>
                    <a:pt x="2356" y="1151"/>
                  </a:moveTo>
                  <a:cubicBezTo>
                    <a:pt x="3034" y="1151"/>
                    <a:pt x="3587" y="1704"/>
                    <a:pt x="3596" y="2382"/>
                  </a:cubicBezTo>
                  <a:cubicBezTo>
                    <a:pt x="3596" y="3069"/>
                    <a:pt x="3043" y="3622"/>
                    <a:pt x="2356" y="3622"/>
                  </a:cubicBezTo>
                  <a:cubicBezTo>
                    <a:pt x="1678" y="3622"/>
                    <a:pt x="1125" y="3069"/>
                    <a:pt x="1125" y="2382"/>
                  </a:cubicBezTo>
                  <a:cubicBezTo>
                    <a:pt x="1125" y="1704"/>
                    <a:pt x="1678" y="1151"/>
                    <a:pt x="2356" y="1151"/>
                  </a:cubicBezTo>
                  <a:close/>
                  <a:moveTo>
                    <a:pt x="2106" y="1"/>
                  </a:moveTo>
                  <a:lnTo>
                    <a:pt x="1990" y="447"/>
                  </a:lnTo>
                  <a:cubicBezTo>
                    <a:pt x="1839" y="482"/>
                    <a:pt x="1687" y="527"/>
                    <a:pt x="1544" y="589"/>
                  </a:cubicBezTo>
                  <a:lnTo>
                    <a:pt x="1196" y="286"/>
                  </a:lnTo>
                  <a:lnTo>
                    <a:pt x="786" y="563"/>
                  </a:lnTo>
                  <a:lnTo>
                    <a:pt x="955" y="1000"/>
                  </a:lnTo>
                  <a:cubicBezTo>
                    <a:pt x="848" y="1107"/>
                    <a:pt x="759" y="1232"/>
                    <a:pt x="679" y="1365"/>
                  </a:cubicBezTo>
                  <a:lnTo>
                    <a:pt x="215" y="1321"/>
                  </a:lnTo>
                  <a:lnTo>
                    <a:pt x="54" y="1785"/>
                  </a:lnTo>
                  <a:lnTo>
                    <a:pt x="438" y="2043"/>
                  </a:lnTo>
                  <a:cubicBezTo>
                    <a:pt x="420" y="2150"/>
                    <a:pt x="411" y="2266"/>
                    <a:pt x="411" y="2373"/>
                  </a:cubicBezTo>
                  <a:cubicBezTo>
                    <a:pt x="402" y="2418"/>
                    <a:pt x="402" y="2463"/>
                    <a:pt x="411" y="2516"/>
                  </a:cubicBezTo>
                  <a:lnTo>
                    <a:pt x="1" y="2739"/>
                  </a:lnTo>
                  <a:lnTo>
                    <a:pt x="135" y="3212"/>
                  </a:lnTo>
                  <a:lnTo>
                    <a:pt x="590" y="3212"/>
                  </a:lnTo>
                  <a:cubicBezTo>
                    <a:pt x="652" y="3364"/>
                    <a:pt x="741" y="3498"/>
                    <a:pt x="839" y="3614"/>
                  </a:cubicBezTo>
                  <a:lnTo>
                    <a:pt x="643" y="4024"/>
                  </a:lnTo>
                  <a:lnTo>
                    <a:pt x="1018" y="4345"/>
                  </a:lnTo>
                  <a:lnTo>
                    <a:pt x="1384" y="4068"/>
                  </a:lnTo>
                  <a:cubicBezTo>
                    <a:pt x="1526" y="4149"/>
                    <a:pt x="1678" y="4211"/>
                    <a:pt x="1830" y="4256"/>
                  </a:cubicBezTo>
                  <a:lnTo>
                    <a:pt x="1901" y="4702"/>
                  </a:lnTo>
                  <a:lnTo>
                    <a:pt x="2392" y="4746"/>
                  </a:lnTo>
                  <a:lnTo>
                    <a:pt x="2543" y="4327"/>
                  </a:lnTo>
                  <a:cubicBezTo>
                    <a:pt x="2704" y="4309"/>
                    <a:pt x="2864" y="4274"/>
                    <a:pt x="3016" y="4220"/>
                  </a:cubicBezTo>
                  <a:lnTo>
                    <a:pt x="3328" y="4532"/>
                  </a:lnTo>
                  <a:lnTo>
                    <a:pt x="3757" y="4292"/>
                  </a:lnTo>
                  <a:lnTo>
                    <a:pt x="3641" y="3863"/>
                  </a:lnTo>
                  <a:cubicBezTo>
                    <a:pt x="3765" y="3756"/>
                    <a:pt x="3873" y="3640"/>
                    <a:pt x="3971" y="3506"/>
                  </a:cubicBezTo>
                  <a:lnTo>
                    <a:pt x="4399" y="3587"/>
                  </a:lnTo>
                  <a:lnTo>
                    <a:pt x="4613" y="3132"/>
                  </a:lnTo>
                  <a:lnTo>
                    <a:pt x="4274" y="2864"/>
                  </a:lnTo>
                  <a:cubicBezTo>
                    <a:pt x="4310" y="2704"/>
                    <a:pt x="4328" y="2543"/>
                    <a:pt x="4328" y="2382"/>
                  </a:cubicBezTo>
                  <a:lnTo>
                    <a:pt x="4729" y="2204"/>
                  </a:lnTo>
                  <a:lnTo>
                    <a:pt x="4640" y="1713"/>
                  </a:lnTo>
                  <a:lnTo>
                    <a:pt x="4194" y="1678"/>
                  </a:lnTo>
                  <a:cubicBezTo>
                    <a:pt x="4140" y="1535"/>
                    <a:pt x="4060" y="1392"/>
                    <a:pt x="3971" y="1258"/>
                  </a:cubicBezTo>
                  <a:lnTo>
                    <a:pt x="4203" y="866"/>
                  </a:lnTo>
                  <a:lnTo>
                    <a:pt x="3855" y="518"/>
                  </a:lnTo>
                  <a:lnTo>
                    <a:pt x="3462" y="759"/>
                  </a:lnTo>
                  <a:cubicBezTo>
                    <a:pt x="3239" y="598"/>
                    <a:pt x="2980" y="491"/>
                    <a:pt x="2713" y="447"/>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a:off x="5530424" y="1564808"/>
              <a:ext cx="2840164" cy="2679132"/>
              <a:chOff x="3901109" y="788403"/>
              <a:chExt cx="860030" cy="811293"/>
            </a:xfrm>
          </p:grpSpPr>
          <p:grpSp>
            <p:nvGrpSpPr>
              <p:cNvPr id="437" name="Google Shape;437;p36"/>
              <p:cNvGrpSpPr/>
              <p:nvPr/>
            </p:nvGrpSpPr>
            <p:grpSpPr>
              <a:xfrm>
                <a:off x="3901109" y="966630"/>
                <a:ext cx="860030" cy="631309"/>
                <a:chOff x="2864353" y="966630"/>
                <a:chExt cx="860030" cy="631309"/>
              </a:xfrm>
            </p:grpSpPr>
            <p:sp>
              <p:nvSpPr>
                <p:cNvPr id="438" name="Google Shape;438;p36"/>
                <p:cNvSpPr/>
                <p:nvPr/>
              </p:nvSpPr>
              <p:spPr>
                <a:xfrm>
                  <a:off x="3334256" y="1104773"/>
                  <a:ext cx="58953" cy="60125"/>
                </a:xfrm>
                <a:custGeom>
                  <a:avLst/>
                  <a:gdLst/>
                  <a:ahLst/>
                  <a:cxnLst/>
                  <a:rect l="l" t="t" r="r" b="b"/>
                  <a:pathLst>
                    <a:path w="1812" h="1848" extrusionOk="0">
                      <a:moveTo>
                        <a:pt x="1" y="1"/>
                      </a:moveTo>
                      <a:lnTo>
                        <a:pt x="366" y="1847"/>
                      </a:lnTo>
                      <a:lnTo>
                        <a:pt x="1812" y="1847"/>
                      </a:lnTo>
                      <a:lnTo>
                        <a:pt x="1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3332239" y="1103049"/>
                  <a:ext cx="63020" cy="63573"/>
                </a:xfrm>
                <a:custGeom>
                  <a:avLst/>
                  <a:gdLst/>
                  <a:ahLst/>
                  <a:cxnLst/>
                  <a:rect l="l" t="t" r="r" b="b"/>
                  <a:pathLst>
                    <a:path w="1937" h="1954" extrusionOk="0">
                      <a:moveTo>
                        <a:pt x="1463" y="107"/>
                      </a:moveTo>
                      <a:lnTo>
                        <a:pt x="1811" y="1847"/>
                      </a:lnTo>
                      <a:lnTo>
                        <a:pt x="464" y="1847"/>
                      </a:lnTo>
                      <a:lnTo>
                        <a:pt x="125" y="107"/>
                      </a:lnTo>
                      <a:close/>
                      <a:moveTo>
                        <a:pt x="63" y="0"/>
                      </a:moveTo>
                      <a:cubicBezTo>
                        <a:pt x="45" y="0"/>
                        <a:pt x="27" y="9"/>
                        <a:pt x="18" y="18"/>
                      </a:cubicBezTo>
                      <a:cubicBezTo>
                        <a:pt x="9" y="36"/>
                        <a:pt x="0" y="54"/>
                        <a:pt x="9" y="63"/>
                      </a:cubicBezTo>
                      <a:lnTo>
                        <a:pt x="375" y="1909"/>
                      </a:lnTo>
                      <a:cubicBezTo>
                        <a:pt x="375" y="1936"/>
                        <a:pt x="402" y="1954"/>
                        <a:pt x="428" y="1954"/>
                      </a:cubicBezTo>
                      <a:lnTo>
                        <a:pt x="1874" y="1954"/>
                      </a:lnTo>
                      <a:cubicBezTo>
                        <a:pt x="1891" y="1954"/>
                        <a:pt x="1909" y="1945"/>
                        <a:pt x="1927" y="1936"/>
                      </a:cubicBezTo>
                      <a:cubicBezTo>
                        <a:pt x="1936" y="1918"/>
                        <a:pt x="1936" y="1900"/>
                        <a:pt x="1936" y="1891"/>
                      </a:cubicBezTo>
                      <a:lnTo>
                        <a:pt x="1561" y="45"/>
                      </a:lnTo>
                      <a:cubicBezTo>
                        <a:pt x="1561" y="18"/>
                        <a:pt x="1535" y="0"/>
                        <a:pt x="1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3261996" y="968354"/>
                  <a:ext cx="203474" cy="156493"/>
                </a:xfrm>
                <a:custGeom>
                  <a:avLst/>
                  <a:gdLst/>
                  <a:ahLst/>
                  <a:cxnLst/>
                  <a:rect l="l" t="t" r="r" b="b"/>
                  <a:pathLst>
                    <a:path w="6254" h="4810" extrusionOk="0">
                      <a:moveTo>
                        <a:pt x="0" y="1"/>
                      </a:moveTo>
                      <a:lnTo>
                        <a:pt x="0" y="4809"/>
                      </a:lnTo>
                      <a:lnTo>
                        <a:pt x="6254" y="4809"/>
                      </a:lnTo>
                      <a:lnTo>
                        <a:pt x="6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3260239" y="966630"/>
                  <a:ext cx="206695" cy="159942"/>
                </a:xfrm>
                <a:custGeom>
                  <a:avLst/>
                  <a:gdLst/>
                  <a:ahLst/>
                  <a:cxnLst/>
                  <a:rect l="l" t="t" r="r" b="b"/>
                  <a:pathLst>
                    <a:path w="6353" h="4916" extrusionOk="0">
                      <a:moveTo>
                        <a:pt x="6254" y="107"/>
                      </a:moveTo>
                      <a:lnTo>
                        <a:pt x="6254" y="4809"/>
                      </a:lnTo>
                      <a:lnTo>
                        <a:pt x="108" y="4809"/>
                      </a:lnTo>
                      <a:lnTo>
                        <a:pt x="108" y="107"/>
                      </a:lnTo>
                      <a:close/>
                      <a:moveTo>
                        <a:pt x="54" y="0"/>
                      </a:moveTo>
                      <a:cubicBezTo>
                        <a:pt x="19" y="0"/>
                        <a:pt x="1" y="27"/>
                        <a:pt x="1" y="54"/>
                      </a:cubicBezTo>
                      <a:lnTo>
                        <a:pt x="1" y="4862"/>
                      </a:lnTo>
                      <a:cubicBezTo>
                        <a:pt x="1" y="4889"/>
                        <a:pt x="19" y="4916"/>
                        <a:pt x="54" y="4916"/>
                      </a:cubicBezTo>
                      <a:lnTo>
                        <a:pt x="6299" y="4916"/>
                      </a:lnTo>
                      <a:cubicBezTo>
                        <a:pt x="6335" y="4916"/>
                        <a:pt x="6353" y="4889"/>
                        <a:pt x="6353" y="4862"/>
                      </a:cubicBezTo>
                      <a:lnTo>
                        <a:pt x="6353" y="54"/>
                      </a:lnTo>
                      <a:cubicBezTo>
                        <a:pt x="6353" y="27"/>
                        <a:pt x="6335" y="0"/>
                        <a:pt x="6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3274164" y="980555"/>
                  <a:ext cx="179138" cy="131799"/>
                </a:xfrm>
                <a:custGeom>
                  <a:avLst/>
                  <a:gdLst/>
                  <a:ahLst/>
                  <a:cxnLst/>
                  <a:rect l="l" t="t" r="r" b="b"/>
                  <a:pathLst>
                    <a:path w="5506" h="4051" extrusionOk="0">
                      <a:moveTo>
                        <a:pt x="1" y="1"/>
                      </a:moveTo>
                      <a:lnTo>
                        <a:pt x="1" y="4051"/>
                      </a:lnTo>
                      <a:lnTo>
                        <a:pt x="5505" y="4051"/>
                      </a:lnTo>
                      <a:lnTo>
                        <a:pt x="5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3272439" y="978830"/>
                  <a:ext cx="182294" cy="135281"/>
                </a:xfrm>
                <a:custGeom>
                  <a:avLst/>
                  <a:gdLst/>
                  <a:ahLst/>
                  <a:cxnLst/>
                  <a:rect l="l" t="t" r="r" b="b"/>
                  <a:pathLst>
                    <a:path w="5603" h="4158" extrusionOk="0">
                      <a:moveTo>
                        <a:pt x="5496" y="107"/>
                      </a:moveTo>
                      <a:lnTo>
                        <a:pt x="5496" y="4050"/>
                      </a:lnTo>
                      <a:lnTo>
                        <a:pt x="108" y="4050"/>
                      </a:lnTo>
                      <a:lnTo>
                        <a:pt x="108" y="107"/>
                      </a:lnTo>
                      <a:close/>
                      <a:moveTo>
                        <a:pt x="54" y="0"/>
                      </a:moveTo>
                      <a:cubicBezTo>
                        <a:pt x="27" y="0"/>
                        <a:pt x="0" y="27"/>
                        <a:pt x="0" y="54"/>
                      </a:cubicBezTo>
                      <a:lnTo>
                        <a:pt x="0" y="4104"/>
                      </a:lnTo>
                      <a:cubicBezTo>
                        <a:pt x="0" y="4139"/>
                        <a:pt x="27" y="4157"/>
                        <a:pt x="54" y="4157"/>
                      </a:cubicBezTo>
                      <a:lnTo>
                        <a:pt x="5549" y="4157"/>
                      </a:lnTo>
                      <a:cubicBezTo>
                        <a:pt x="5585" y="4157"/>
                        <a:pt x="5603" y="4139"/>
                        <a:pt x="5603" y="4104"/>
                      </a:cubicBezTo>
                      <a:lnTo>
                        <a:pt x="5603" y="54"/>
                      </a:lnTo>
                      <a:cubicBezTo>
                        <a:pt x="5603" y="27"/>
                        <a:pt x="5585" y="0"/>
                        <a:pt x="5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3145032" y="1157903"/>
                  <a:ext cx="164009" cy="8427"/>
                </a:xfrm>
                <a:custGeom>
                  <a:avLst/>
                  <a:gdLst/>
                  <a:ahLst/>
                  <a:cxnLst/>
                  <a:rect l="l" t="t" r="r" b="b"/>
                  <a:pathLst>
                    <a:path w="5041" h="259" extrusionOk="0">
                      <a:moveTo>
                        <a:pt x="0" y="0"/>
                      </a:moveTo>
                      <a:lnTo>
                        <a:pt x="0" y="259"/>
                      </a:lnTo>
                      <a:lnTo>
                        <a:pt x="5041" y="259"/>
                      </a:lnTo>
                      <a:lnTo>
                        <a:pt x="5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3143275" y="1156146"/>
                  <a:ext cx="167523" cy="11940"/>
                </a:xfrm>
                <a:custGeom>
                  <a:avLst/>
                  <a:gdLst/>
                  <a:ahLst/>
                  <a:cxnLst/>
                  <a:rect l="l" t="t" r="r" b="b"/>
                  <a:pathLst>
                    <a:path w="5149" h="367" extrusionOk="0">
                      <a:moveTo>
                        <a:pt x="5050" y="108"/>
                      </a:moveTo>
                      <a:lnTo>
                        <a:pt x="5050" y="259"/>
                      </a:lnTo>
                      <a:lnTo>
                        <a:pt x="108" y="259"/>
                      </a:lnTo>
                      <a:lnTo>
                        <a:pt x="108" y="108"/>
                      </a:lnTo>
                      <a:close/>
                      <a:moveTo>
                        <a:pt x="54" y="1"/>
                      </a:moveTo>
                      <a:cubicBezTo>
                        <a:pt x="27" y="1"/>
                        <a:pt x="1" y="28"/>
                        <a:pt x="1" y="54"/>
                      </a:cubicBezTo>
                      <a:lnTo>
                        <a:pt x="1" y="313"/>
                      </a:lnTo>
                      <a:cubicBezTo>
                        <a:pt x="1" y="340"/>
                        <a:pt x="27" y="367"/>
                        <a:pt x="54" y="367"/>
                      </a:cubicBezTo>
                      <a:lnTo>
                        <a:pt x="5095" y="367"/>
                      </a:lnTo>
                      <a:cubicBezTo>
                        <a:pt x="5130" y="367"/>
                        <a:pt x="5148" y="340"/>
                        <a:pt x="5148" y="313"/>
                      </a:cubicBezTo>
                      <a:lnTo>
                        <a:pt x="5148" y="54"/>
                      </a:lnTo>
                      <a:cubicBezTo>
                        <a:pt x="5148" y="28"/>
                        <a:pt x="5130" y="1"/>
                        <a:pt x="5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318281" y="1161091"/>
                  <a:ext cx="74928" cy="5238"/>
                </a:xfrm>
                <a:custGeom>
                  <a:avLst/>
                  <a:gdLst/>
                  <a:ahLst/>
                  <a:cxnLst/>
                  <a:rect l="l" t="t" r="r" b="b"/>
                  <a:pathLst>
                    <a:path w="2303" h="161" extrusionOk="0">
                      <a:moveTo>
                        <a:pt x="1" y="0"/>
                      </a:moveTo>
                      <a:lnTo>
                        <a:pt x="1" y="161"/>
                      </a:lnTo>
                      <a:lnTo>
                        <a:pt x="2303" y="161"/>
                      </a:lnTo>
                      <a:lnTo>
                        <a:pt x="2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316557" y="1159334"/>
                  <a:ext cx="78702" cy="8752"/>
                </a:xfrm>
                <a:custGeom>
                  <a:avLst/>
                  <a:gdLst/>
                  <a:ahLst/>
                  <a:cxnLst/>
                  <a:rect l="l" t="t" r="r" b="b"/>
                  <a:pathLst>
                    <a:path w="2419" h="269" extrusionOk="0">
                      <a:moveTo>
                        <a:pt x="2249" y="108"/>
                      </a:moveTo>
                      <a:lnTo>
                        <a:pt x="2275" y="161"/>
                      </a:lnTo>
                      <a:lnTo>
                        <a:pt x="108" y="161"/>
                      </a:lnTo>
                      <a:lnTo>
                        <a:pt x="108" y="108"/>
                      </a:lnTo>
                      <a:close/>
                      <a:moveTo>
                        <a:pt x="54" y="1"/>
                      </a:moveTo>
                      <a:cubicBezTo>
                        <a:pt x="18" y="1"/>
                        <a:pt x="0" y="28"/>
                        <a:pt x="0" y="54"/>
                      </a:cubicBezTo>
                      <a:lnTo>
                        <a:pt x="0" y="215"/>
                      </a:lnTo>
                      <a:cubicBezTo>
                        <a:pt x="0" y="242"/>
                        <a:pt x="18" y="269"/>
                        <a:pt x="54" y="269"/>
                      </a:cubicBezTo>
                      <a:lnTo>
                        <a:pt x="2356" y="269"/>
                      </a:lnTo>
                      <a:cubicBezTo>
                        <a:pt x="2365" y="269"/>
                        <a:pt x="2373" y="269"/>
                        <a:pt x="2382" y="260"/>
                      </a:cubicBezTo>
                      <a:cubicBezTo>
                        <a:pt x="2409" y="251"/>
                        <a:pt x="2418" y="215"/>
                        <a:pt x="2409" y="188"/>
                      </a:cubicBezTo>
                      <a:lnTo>
                        <a:pt x="2329" y="28"/>
                      </a:lnTo>
                      <a:cubicBezTo>
                        <a:pt x="2320" y="10"/>
                        <a:pt x="2302" y="1"/>
                        <a:pt x="2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3371118" y="1145735"/>
                  <a:ext cx="59539" cy="19749"/>
                </a:xfrm>
                <a:custGeom>
                  <a:avLst/>
                  <a:gdLst/>
                  <a:ahLst/>
                  <a:cxnLst/>
                  <a:rect l="l" t="t" r="r" b="b"/>
                  <a:pathLst>
                    <a:path w="1830" h="607" extrusionOk="0">
                      <a:moveTo>
                        <a:pt x="561" y="0"/>
                      </a:moveTo>
                      <a:cubicBezTo>
                        <a:pt x="475" y="0"/>
                        <a:pt x="399" y="11"/>
                        <a:pt x="349" y="35"/>
                      </a:cubicBezTo>
                      <a:cubicBezTo>
                        <a:pt x="117" y="151"/>
                        <a:pt x="1" y="606"/>
                        <a:pt x="1" y="606"/>
                      </a:cubicBezTo>
                      <a:lnTo>
                        <a:pt x="1829" y="606"/>
                      </a:lnTo>
                      <a:cubicBezTo>
                        <a:pt x="1794" y="374"/>
                        <a:pt x="1348" y="232"/>
                        <a:pt x="1348" y="232"/>
                      </a:cubicBezTo>
                      <a:cubicBezTo>
                        <a:pt x="1286" y="121"/>
                        <a:pt x="856"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3369394" y="1144173"/>
                  <a:ext cx="62988" cy="23035"/>
                </a:xfrm>
                <a:custGeom>
                  <a:avLst/>
                  <a:gdLst/>
                  <a:ahLst/>
                  <a:cxnLst/>
                  <a:rect l="l" t="t" r="r" b="b"/>
                  <a:pathLst>
                    <a:path w="1936" h="708" extrusionOk="0">
                      <a:moveTo>
                        <a:pt x="617" y="103"/>
                      </a:moveTo>
                      <a:cubicBezTo>
                        <a:pt x="895" y="103"/>
                        <a:pt x="1301" y="225"/>
                        <a:pt x="1356" y="315"/>
                      </a:cubicBezTo>
                      <a:cubicBezTo>
                        <a:pt x="1356" y="324"/>
                        <a:pt x="1374" y="333"/>
                        <a:pt x="1383" y="333"/>
                      </a:cubicBezTo>
                      <a:cubicBezTo>
                        <a:pt x="1481" y="369"/>
                        <a:pt x="1722" y="476"/>
                        <a:pt x="1802" y="601"/>
                      </a:cubicBezTo>
                      <a:lnTo>
                        <a:pt x="125" y="601"/>
                      </a:lnTo>
                      <a:cubicBezTo>
                        <a:pt x="178" y="458"/>
                        <a:pt x="277" y="208"/>
                        <a:pt x="419" y="137"/>
                      </a:cubicBezTo>
                      <a:cubicBezTo>
                        <a:pt x="467" y="113"/>
                        <a:pt x="537" y="103"/>
                        <a:pt x="617" y="103"/>
                      </a:cubicBezTo>
                      <a:close/>
                      <a:moveTo>
                        <a:pt x="613" y="0"/>
                      </a:moveTo>
                      <a:cubicBezTo>
                        <a:pt x="515" y="0"/>
                        <a:pt x="430" y="12"/>
                        <a:pt x="375" y="39"/>
                      </a:cubicBezTo>
                      <a:cubicBezTo>
                        <a:pt x="125" y="164"/>
                        <a:pt x="0" y="619"/>
                        <a:pt x="0" y="645"/>
                      </a:cubicBezTo>
                      <a:cubicBezTo>
                        <a:pt x="0" y="663"/>
                        <a:pt x="0" y="672"/>
                        <a:pt x="9" y="690"/>
                      </a:cubicBezTo>
                      <a:cubicBezTo>
                        <a:pt x="27" y="699"/>
                        <a:pt x="36" y="708"/>
                        <a:pt x="54" y="708"/>
                      </a:cubicBezTo>
                      <a:lnTo>
                        <a:pt x="1882" y="708"/>
                      </a:lnTo>
                      <a:cubicBezTo>
                        <a:pt x="1891" y="708"/>
                        <a:pt x="1909" y="699"/>
                        <a:pt x="1918" y="690"/>
                      </a:cubicBezTo>
                      <a:cubicBezTo>
                        <a:pt x="1927" y="681"/>
                        <a:pt x="1936" y="663"/>
                        <a:pt x="1927" y="645"/>
                      </a:cubicBezTo>
                      <a:cubicBezTo>
                        <a:pt x="1900" y="413"/>
                        <a:pt x="1526" y="271"/>
                        <a:pt x="1436" y="235"/>
                      </a:cubicBezTo>
                      <a:cubicBezTo>
                        <a:pt x="1329" y="108"/>
                        <a:pt x="909"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3447445" y="1198246"/>
                  <a:ext cx="41254" cy="396309"/>
                </a:xfrm>
                <a:custGeom>
                  <a:avLst/>
                  <a:gdLst/>
                  <a:ahLst/>
                  <a:cxnLst/>
                  <a:rect l="l" t="t" r="r" b="b"/>
                  <a:pathLst>
                    <a:path w="1268" h="12181" extrusionOk="0">
                      <a:moveTo>
                        <a:pt x="581" y="0"/>
                      </a:moveTo>
                      <a:lnTo>
                        <a:pt x="1" y="9"/>
                      </a:lnTo>
                      <a:lnTo>
                        <a:pt x="1009" y="12079"/>
                      </a:lnTo>
                      <a:cubicBezTo>
                        <a:pt x="1024" y="12133"/>
                        <a:pt x="1073" y="12181"/>
                        <a:pt x="1133" y="12181"/>
                      </a:cubicBezTo>
                      <a:cubicBezTo>
                        <a:pt x="1142" y="12181"/>
                        <a:pt x="1151" y="12180"/>
                        <a:pt x="1161" y="12177"/>
                      </a:cubicBezTo>
                      <a:cubicBezTo>
                        <a:pt x="1223" y="12169"/>
                        <a:pt x="1268" y="12115"/>
                        <a:pt x="1268" y="12044"/>
                      </a:cubicBezTo>
                      <a:lnTo>
                        <a:pt x="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3445428" y="1196782"/>
                  <a:ext cx="45321" cy="399920"/>
                </a:xfrm>
                <a:custGeom>
                  <a:avLst/>
                  <a:gdLst/>
                  <a:ahLst/>
                  <a:cxnLst/>
                  <a:rect l="l" t="t" r="r" b="b"/>
                  <a:pathLst>
                    <a:path w="1393" h="12292" extrusionOk="0">
                      <a:moveTo>
                        <a:pt x="589" y="108"/>
                      </a:moveTo>
                      <a:lnTo>
                        <a:pt x="1276" y="12098"/>
                      </a:lnTo>
                      <a:cubicBezTo>
                        <a:pt x="1285" y="12133"/>
                        <a:pt x="1258" y="12169"/>
                        <a:pt x="1223" y="12178"/>
                      </a:cubicBezTo>
                      <a:cubicBezTo>
                        <a:pt x="1215" y="12180"/>
                        <a:pt x="1208" y="12182"/>
                        <a:pt x="1201" y="12182"/>
                      </a:cubicBezTo>
                      <a:cubicBezTo>
                        <a:pt x="1185" y="12182"/>
                        <a:pt x="1173" y="12175"/>
                        <a:pt x="1160" y="12169"/>
                      </a:cubicBezTo>
                      <a:cubicBezTo>
                        <a:pt x="1142" y="12160"/>
                        <a:pt x="1133" y="12142"/>
                        <a:pt x="1124" y="12115"/>
                      </a:cubicBezTo>
                      <a:lnTo>
                        <a:pt x="116" y="108"/>
                      </a:lnTo>
                      <a:close/>
                      <a:moveTo>
                        <a:pt x="54" y="1"/>
                      </a:moveTo>
                      <a:cubicBezTo>
                        <a:pt x="18" y="1"/>
                        <a:pt x="0" y="27"/>
                        <a:pt x="0" y="63"/>
                      </a:cubicBezTo>
                      <a:lnTo>
                        <a:pt x="1017" y="12133"/>
                      </a:lnTo>
                      <a:cubicBezTo>
                        <a:pt x="1026" y="12178"/>
                        <a:pt x="1053" y="12231"/>
                        <a:pt x="1098" y="12258"/>
                      </a:cubicBezTo>
                      <a:cubicBezTo>
                        <a:pt x="1120" y="12273"/>
                        <a:pt x="1153" y="12287"/>
                        <a:pt x="1184" y="12287"/>
                      </a:cubicBezTo>
                      <a:cubicBezTo>
                        <a:pt x="1191" y="12287"/>
                        <a:pt x="1198" y="12287"/>
                        <a:pt x="1205" y="12285"/>
                      </a:cubicBezTo>
                      <a:cubicBezTo>
                        <a:pt x="1209" y="12289"/>
                        <a:pt x="1216" y="12292"/>
                        <a:pt x="1223" y="12292"/>
                      </a:cubicBezTo>
                      <a:cubicBezTo>
                        <a:pt x="1229" y="12292"/>
                        <a:pt x="1236" y="12289"/>
                        <a:pt x="1240" y="12285"/>
                      </a:cubicBezTo>
                      <a:cubicBezTo>
                        <a:pt x="1330" y="12267"/>
                        <a:pt x="1392" y="12187"/>
                        <a:pt x="1383" y="12098"/>
                      </a:cubicBezTo>
                      <a:lnTo>
                        <a:pt x="687" y="54"/>
                      </a:lnTo>
                      <a:cubicBezTo>
                        <a:pt x="687" y="27"/>
                        <a:pt x="661"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3668911" y="1198246"/>
                  <a:ext cx="41840" cy="397773"/>
                </a:xfrm>
                <a:custGeom>
                  <a:avLst/>
                  <a:gdLst/>
                  <a:ahLst/>
                  <a:cxnLst/>
                  <a:rect l="l" t="t" r="r" b="b"/>
                  <a:pathLst>
                    <a:path w="1286" h="12226" extrusionOk="0">
                      <a:moveTo>
                        <a:pt x="589" y="0"/>
                      </a:moveTo>
                      <a:lnTo>
                        <a:pt x="1" y="9"/>
                      </a:lnTo>
                      <a:lnTo>
                        <a:pt x="1018" y="12115"/>
                      </a:lnTo>
                      <a:cubicBezTo>
                        <a:pt x="1033" y="12177"/>
                        <a:pt x="1082" y="12226"/>
                        <a:pt x="1142" y="12226"/>
                      </a:cubicBezTo>
                      <a:cubicBezTo>
                        <a:pt x="1151" y="12226"/>
                        <a:pt x="1160" y="12224"/>
                        <a:pt x="1169" y="12222"/>
                      </a:cubicBezTo>
                      <a:lnTo>
                        <a:pt x="1178" y="12222"/>
                      </a:lnTo>
                      <a:cubicBezTo>
                        <a:pt x="1241" y="12213"/>
                        <a:pt x="1285" y="12151"/>
                        <a:pt x="1276" y="12088"/>
                      </a:cubicBez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3667186" y="1196782"/>
                  <a:ext cx="45289" cy="401157"/>
                </a:xfrm>
                <a:custGeom>
                  <a:avLst/>
                  <a:gdLst/>
                  <a:ahLst/>
                  <a:cxnLst/>
                  <a:rect l="l" t="t" r="r" b="b"/>
                  <a:pathLst>
                    <a:path w="1392" h="12330" extrusionOk="0">
                      <a:moveTo>
                        <a:pt x="580" y="108"/>
                      </a:moveTo>
                      <a:lnTo>
                        <a:pt x="1276" y="12142"/>
                      </a:lnTo>
                      <a:cubicBezTo>
                        <a:pt x="1285" y="12160"/>
                        <a:pt x="1276" y="12178"/>
                        <a:pt x="1267" y="12196"/>
                      </a:cubicBezTo>
                      <a:cubicBezTo>
                        <a:pt x="1251" y="12211"/>
                        <a:pt x="1230" y="12221"/>
                        <a:pt x="1207" y="12221"/>
                      </a:cubicBezTo>
                      <a:cubicBezTo>
                        <a:pt x="1191" y="12221"/>
                        <a:pt x="1175" y="12216"/>
                        <a:pt x="1160" y="12205"/>
                      </a:cubicBezTo>
                      <a:cubicBezTo>
                        <a:pt x="1142" y="12196"/>
                        <a:pt x="1133" y="12178"/>
                        <a:pt x="1133" y="12160"/>
                      </a:cubicBezTo>
                      <a:lnTo>
                        <a:pt x="116" y="108"/>
                      </a:lnTo>
                      <a:close/>
                      <a:moveTo>
                        <a:pt x="54" y="1"/>
                      </a:moveTo>
                      <a:cubicBezTo>
                        <a:pt x="45" y="1"/>
                        <a:pt x="27" y="1"/>
                        <a:pt x="18" y="10"/>
                      </a:cubicBezTo>
                      <a:cubicBezTo>
                        <a:pt x="9" y="27"/>
                        <a:pt x="0" y="36"/>
                        <a:pt x="0" y="54"/>
                      </a:cubicBezTo>
                      <a:lnTo>
                        <a:pt x="1017" y="12169"/>
                      </a:lnTo>
                      <a:cubicBezTo>
                        <a:pt x="1035" y="12258"/>
                        <a:pt x="1115" y="12330"/>
                        <a:pt x="1204" y="12330"/>
                      </a:cubicBezTo>
                      <a:lnTo>
                        <a:pt x="1249" y="12330"/>
                      </a:lnTo>
                      <a:cubicBezTo>
                        <a:pt x="1338" y="12303"/>
                        <a:pt x="1392" y="12222"/>
                        <a:pt x="1383" y="12133"/>
                      </a:cubicBezTo>
                      <a:lnTo>
                        <a:pt x="696" y="45"/>
                      </a:lnTo>
                      <a:cubicBezTo>
                        <a:pt x="687" y="19"/>
                        <a:pt x="669"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3075375" y="1198246"/>
                  <a:ext cx="36602" cy="394031"/>
                </a:xfrm>
                <a:custGeom>
                  <a:avLst/>
                  <a:gdLst/>
                  <a:ahLst/>
                  <a:cxnLst/>
                  <a:rect l="l" t="t" r="r" b="b"/>
                  <a:pathLst>
                    <a:path w="1125" h="12111" extrusionOk="0">
                      <a:moveTo>
                        <a:pt x="1124" y="0"/>
                      </a:moveTo>
                      <a:lnTo>
                        <a:pt x="544" y="9"/>
                      </a:lnTo>
                      <a:lnTo>
                        <a:pt x="9" y="11963"/>
                      </a:lnTo>
                      <a:cubicBezTo>
                        <a:pt x="0" y="12035"/>
                        <a:pt x="45" y="12088"/>
                        <a:pt x="107" y="12106"/>
                      </a:cubicBezTo>
                      <a:cubicBezTo>
                        <a:pt x="117" y="12109"/>
                        <a:pt x="126" y="12110"/>
                        <a:pt x="136" y="12110"/>
                      </a:cubicBezTo>
                      <a:cubicBezTo>
                        <a:pt x="190" y="12110"/>
                        <a:pt x="244" y="12070"/>
                        <a:pt x="259" y="12017"/>
                      </a:cubicBezTo>
                      <a:cubicBezTo>
                        <a:pt x="259" y="12008"/>
                        <a:pt x="259" y="12008"/>
                        <a:pt x="259" y="11999"/>
                      </a:cubicBez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3073618" y="1196782"/>
                  <a:ext cx="40376" cy="397382"/>
                </a:xfrm>
                <a:custGeom>
                  <a:avLst/>
                  <a:gdLst/>
                  <a:ahLst/>
                  <a:cxnLst/>
                  <a:rect l="l" t="t" r="r" b="b"/>
                  <a:pathLst>
                    <a:path w="1241" h="12214" extrusionOk="0">
                      <a:moveTo>
                        <a:pt x="1125" y="108"/>
                      </a:moveTo>
                      <a:lnTo>
                        <a:pt x="268" y="12044"/>
                      </a:lnTo>
                      <a:cubicBezTo>
                        <a:pt x="268" y="12062"/>
                        <a:pt x="250" y="12080"/>
                        <a:pt x="232" y="12098"/>
                      </a:cubicBezTo>
                      <a:cubicBezTo>
                        <a:pt x="215" y="12106"/>
                        <a:pt x="197" y="12106"/>
                        <a:pt x="179" y="12106"/>
                      </a:cubicBezTo>
                      <a:cubicBezTo>
                        <a:pt x="134" y="12098"/>
                        <a:pt x="117" y="12062"/>
                        <a:pt x="117" y="12017"/>
                      </a:cubicBezTo>
                      <a:lnTo>
                        <a:pt x="652" y="108"/>
                      </a:lnTo>
                      <a:close/>
                      <a:moveTo>
                        <a:pt x="598" y="1"/>
                      </a:moveTo>
                      <a:cubicBezTo>
                        <a:pt x="571" y="1"/>
                        <a:pt x="554" y="19"/>
                        <a:pt x="554" y="45"/>
                      </a:cubicBezTo>
                      <a:lnTo>
                        <a:pt x="9" y="12008"/>
                      </a:lnTo>
                      <a:cubicBezTo>
                        <a:pt x="1" y="12106"/>
                        <a:pt x="63" y="12187"/>
                        <a:pt x="152" y="12214"/>
                      </a:cubicBezTo>
                      <a:lnTo>
                        <a:pt x="197" y="12214"/>
                      </a:lnTo>
                      <a:cubicBezTo>
                        <a:pt x="232" y="12214"/>
                        <a:pt x="268" y="12205"/>
                        <a:pt x="295" y="12187"/>
                      </a:cubicBezTo>
                      <a:cubicBezTo>
                        <a:pt x="340" y="12151"/>
                        <a:pt x="366" y="12106"/>
                        <a:pt x="375" y="12053"/>
                      </a:cubicBezTo>
                      <a:lnTo>
                        <a:pt x="1232" y="54"/>
                      </a:lnTo>
                      <a:cubicBezTo>
                        <a:pt x="1241" y="36"/>
                        <a:pt x="1232" y="27"/>
                        <a:pt x="1223" y="19"/>
                      </a:cubicBezTo>
                      <a:cubicBezTo>
                        <a:pt x="1214" y="1"/>
                        <a:pt x="1196" y="1"/>
                        <a:pt x="1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871022" y="1198246"/>
                  <a:ext cx="36309" cy="392860"/>
                </a:xfrm>
                <a:custGeom>
                  <a:avLst/>
                  <a:gdLst/>
                  <a:ahLst/>
                  <a:cxnLst/>
                  <a:rect l="l" t="t" r="r" b="b"/>
                  <a:pathLst>
                    <a:path w="1116" h="12075" extrusionOk="0">
                      <a:moveTo>
                        <a:pt x="1116" y="0"/>
                      </a:moveTo>
                      <a:lnTo>
                        <a:pt x="545" y="9"/>
                      </a:lnTo>
                      <a:lnTo>
                        <a:pt x="10" y="11928"/>
                      </a:lnTo>
                      <a:cubicBezTo>
                        <a:pt x="1" y="11999"/>
                        <a:pt x="45" y="12053"/>
                        <a:pt x="108" y="12070"/>
                      </a:cubicBezTo>
                      <a:cubicBezTo>
                        <a:pt x="118" y="12073"/>
                        <a:pt x="129" y="12074"/>
                        <a:pt x="139" y="12074"/>
                      </a:cubicBezTo>
                      <a:cubicBezTo>
                        <a:pt x="197" y="12074"/>
                        <a:pt x="244" y="12034"/>
                        <a:pt x="259" y="11981"/>
                      </a:cubicBezTo>
                      <a:cubicBezTo>
                        <a:pt x="259" y="11972"/>
                        <a:pt x="259" y="11972"/>
                        <a:pt x="259" y="11963"/>
                      </a:cubicBezTo>
                      <a:lnTo>
                        <a:pt x="1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869298" y="1196782"/>
                  <a:ext cx="40376" cy="396211"/>
                </a:xfrm>
                <a:custGeom>
                  <a:avLst/>
                  <a:gdLst/>
                  <a:ahLst/>
                  <a:cxnLst/>
                  <a:rect l="l" t="t" r="r" b="b"/>
                  <a:pathLst>
                    <a:path w="1241" h="12178" extrusionOk="0">
                      <a:moveTo>
                        <a:pt x="1115" y="108"/>
                      </a:moveTo>
                      <a:lnTo>
                        <a:pt x="268" y="11999"/>
                      </a:lnTo>
                      <a:cubicBezTo>
                        <a:pt x="268" y="12026"/>
                        <a:pt x="250" y="12044"/>
                        <a:pt x="241" y="12053"/>
                      </a:cubicBezTo>
                      <a:cubicBezTo>
                        <a:pt x="228" y="12059"/>
                        <a:pt x="211" y="12066"/>
                        <a:pt x="196" y="12066"/>
                      </a:cubicBezTo>
                      <a:cubicBezTo>
                        <a:pt x="190" y="12066"/>
                        <a:pt x="184" y="12064"/>
                        <a:pt x="179" y="12062"/>
                      </a:cubicBezTo>
                      <a:cubicBezTo>
                        <a:pt x="143" y="12053"/>
                        <a:pt x="116" y="12017"/>
                        <a:pt x="116" y="11982"/>
                      </a:cubicBezTo>
                      <a:lnTo>
                        <a:pt x="651" y="108"/>
                      </a:lnTo>
                      <a:close/>
                      <a:moveTo>
                        <a:pt x="607" y="1"/>
                      </a:moveTo>
                      <a:cubicBezTo>
                        <a:pt x="580" y="1"/>
                        <a:pt x="553" y="19"/>
                        <a:pt x="553" y="45"/>
                      </a:cubicBezTo>
                      <a:lnTo>
                        <a:pt x="9" y="11973"/>
                      </a:lnTo>
                      <a:cubicBezTo>
                        <a:pt x="0" y="12062"/>
                        <a:pt x="63" y="12142"/>
                        <a:pt x="152" y="12169"/>
                      </a:cubicBezTo>
                      <a:cubicBezTo>
                        <a:pt x="170" y="12169"/>
                        <a:pt x="179" y="12178"/>
                        <a:pt x="196" y="12178"/>
                      </a:cubicBezTo>
                      <a:cubicBezTo>
                        <a:pt x="232" y="12178"/>
                        <a:pt x="268" y="12169"/>
                        <a:pt x="303" y="12151"/>
                      </a:cubicBezTo>
                      <a:cubicBezTo>
                        <a:pt x="348" y="12115"/>
                        <a:pt x="375" y="12071"/>
                        <a:pt x="384" y="12017"/>
                      </a:cubicBezTo>
                      <a:lnTo>
                        <a:pt x="1240" y="54"/>
                      </a:lnTo>
                      <a:cubicBezTo>
                        <a:pt x="1240" y="19"/>
                        <a:pt x="1213" y="1"/>
                        <a:pt x="1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876553" y="1176773"/>
                  <a:ext cx="835629" cy="33674"/>
                </a:xfrm>
                <a:custGeom>
                  <a:avLst/>
                  <a:gdLst/>
                  <a:ahLst/>
                  <a:cxnLst/>
                  <a:rect l="l" t="t" r="r" b="b"/>
                  <a:pathLst>
                    <a:path w="25684" h="1035" extrusionOk="0">
                      <a:moveTo>
                        <a:pt x="0" y="0"/>
                      </a:moveTo>
                      <a:lnTo>
                        <a:pt x="0" y="1035"/>
                      </a:lnTo>
                      <a:lnTo>
                        <a:pt x="25684" y="1035"/>
                      </a:lnTo>
                      <a:lnTo>
                        <a:pt x="25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874796" y="1175016"/>
                  <a:ext cx="839143" cy="37188"/>
                </a:xfrm>
                <a:custGeom>
                  <a:avLst/>
                  <a:gdLst/>
                  <a:ahLst/>
                  <a:cxnLst/>
                  <a:rect l="l" t="t" r="r" b="b"/>
                  <a:pathLst>
                    <a:path w="25792" h="1143" extrusionOk="0">
                      <a:moveTo>
                        <a:pt x="25684" y="108"/>
                      </a:moveTo>
                      <a:lnTo>
                        <a:pt x="25684" y="1035"/>
                      </a:lnTo>
                      <a:lnTo>
                        <a:pt x="108" y="1035"/>
                      </a:lnTo>
                      <a:lnTo>
                        <a:pt x="108" y="108"/>
                      </a:lnTo>
                      <a:close/>
                      <a:moveTo>
                        <a:pt x="54" y="1"/>
                      </a:moveTo>
                      <a:cubicBezTo>
                        <a:pt x="18" y="1"/>
                        <a:pt x="1" y="18"/>
                        <a:pt x="1" y="54"/>
                      </a:cubicBezTo>
                      <a:lnTo>
                        <a:pt x="1" y="1089"/>
                      </a:lnTo>
                      <a:cubicBezTo>
                        <a:pt x="1" y="1116"/>
                        <a:pt x="18" y="1143"/>
                        <a:pt x="54" y="1143"/>
                      </a:cubicBezTo>
                      <a:lnTo>
                        <a:pt x="25738" y="1143"/>
                      </a:lnTo>
                      <a:cubicBezTo>
                        <a:pt x="25765" y="1143"/>
                        <a:pt x="25791" y="1116"/>
                        <a:pt x="25791" y="1089"/>
                      </a:cubicBezTo>
                      <a:lnTo>
                        <a:pt x="25791" y="54"/>
                      </a:lnTo>
                      <a:cubicBezTo>
                        <a:pt x="25791" y="18"/>
                        <a:pt x="25765" y="1"/>
                        <a:pt x="25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2876553" y="1176773"/>
                  <a:ext cx="835629" cy="11615"/>
                </a:xfrm>
                <a:custGeom>
                  <a:avLst/>
                  <a:gdLst/>
                  <a:ahLst/>
                  <a:cxnLst/>
                  <a:rect l="l" t="t" r="r" b="b"/>
                  <a:pathLst>
                    <a:path w="25684" h="357" extrusionOk="0">
                      <a:moveTo>
                        <a:pt x="0" y="0"/>
                      </a:moveTo>
                      <a:lnTo>
                        <a:pt x="0" y="357"/>
                      </a:lnTo>
                      <a:lnTo>
                        <a:pt x="25684" y="357"/>
                      </a:lnTo>
                      <a:lnTo>
                        <a:pt x="256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874796" y="1175016"/>
                  <a:ext cx="839143" cy="15129"/>
                </a:xfrm>
                <a:custGeom>
                  <a:avLst/>
                  <a:gdLst/>
                  <a:ahLst/>
                  <a:cxnLst/>
                  <a:rect l="l" t="t" r="r" b="b"/>
                  <a:pathLst>
                    <a:path w="25792" h="465" extrusionOk="0">
                      <a:moveTo>
                        <a:pt x="25684" y="108"/>
                      </a:moveTo>
                      <a:lnTo>
                        <a:pt x="25684" y="349"/>
                      </a:lnTo>
                      <a:lnTo>
                        <a:pt x="108" y="349"/>
                      </a:lnTo>
                      <a:lnTo>
                        <a:pt x="108" y="108"/>
                      </a:lnTo>
                      <a:close/>
                      <a:moveTo>
                        <a:pt x="54" y="1"/>
                      </a:moveTo>
                      <a:cubicBezTo>
                        <a:pt x="18" y="1"/>
                        <a:pt x="1" y="18"/>
                        <a:pt x="1" y="54"/>
                      </a:cubicBezTo>
                      <a:lnTo>
                        <a:pt x="1" y="411"/>
                      </a:lnTo>
                      <a:cubicBezTo>
                        <a:pt x="1" y="438"/>
                        <a:pt x="18" y="456"/>
                        <a:pt x="54" y="465"/>
                      </a:cubicBezTo>
                      <a:lnTo>
                        <a:pt x="25738" y="465"/>
                      </a:lnTo>
                      <a:cubicBezTo>
                        <a:pt x="25765" y="465"/>
                        <a:pt x="25791" y="438"/>
                        <a:pt x="25791" y="411"/>
                      </a:cubicBezTo>
                      <a:lnTo>
                        <a:pt x="25791" y="54"/>
                      </a:lnTo>
                      <a:cubicBezTo>
                        <a:pt x="25791" y="18"/>
                        <a:pt x="25765" y="1"/>
                        <a:pt x="25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3418131" y="1176773"/>
                  <a:ext cx="294051" cy="33674"/>
                </a:xfrm>
                <a:custGeom>
                  <a:avLst/>
                  <a:gdLst/>
                  <a:ahLst/>
                  <a:cxnLst/>
                  <a:rect l="l" t="t" r="r" b="b"/>
                  <a:pathLst>
                    <a:path w="9038" h="1035" extrusionOk="0">
                      <a:moveTo>
                        <a:pt x="1" y="0"/>
                      </a:moveTo>
                      <a:lnTo>
                        <a:pt x="1" y="1035"/>
                      </a:lnTo>
                      <a:lnTo>
                        <a:pt x="9038" y="1035"/>
                      </a:lnTo>
                      <a:lnTo>
                        <a:pt x="9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3416407" y="1175016"/>
                  <a:ext cx="297533" cy="37188"/>
                </a:xfrm>
                <a:custGeom>
                  <a:avLst/>
                  <a:gdLst/>
                  <a:ahLst/>
                  <a:cxnLst/>
                  <a:rect l="l" t="t" r="r" b="b"/>
                  <a:pathLst>
                    <a:path w="9145" h="1143" extrusionOk="0">
                      <a:moveTo>
                        <a:pt x="9037" y="108"/>
                      </a:moveTo>
                      <a:lnTo>
                        <a:pt x="9037" y="1035"/>
                      </a:lnTo>
                      <a:lnTo>
                        <a:pt x="107" y="1035"/>
                      </a:lnTo>
                      <a:lnTo>
                        <a:pt x="107" y="108"/>
                      </a:lnTo>
                      <a:close/>
                      <a:moveTo>
                        <a:pt x="54" y="1"/>
                      </a:moveTo>
                      <a:cubicBezTo>
                        <a:pt x="27" y="1"/>
                        <a:pt x="0" y="18"/>
                        <a:pt x="0" y="54"/>
                      </a:cubicBezTo>
                      <a:lnTo>
                        <a:pt x="0" y="1089"/>
                      </a:lnTo>
                      <a:cubicBezTo>
                        <a:pt x="0" y="1116"/>
                        <a:pt x="27" y="1143"/>
                        <a:pt x="54" y="1143"/>
                      </a:cubicBezTo>
                      <a:lnTo>
                        <a:pt x="9091" y="1143"/>
                      </a:lnTo>
                      <a:cubicBezTo>
                        <a:pt x="9118" y="1143"/>
                        <a:pt x="9144" y="1116"/>
                        <a:pt x="9144" y="1089"/>
                      </a:cubicBezTo>
                      <a:lnTo>
                        <a:pt x="9144" y="54"/>
                      </a:lnTo>
                      <a:cubicBezTo>
                        <a:pt x="9144" y="18"/>
                        <a:pt x="9118" y="1"/>
                        <a:pt x="9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866077" y="1165451"/>
                  <a:ext cx="856549" cy="12786"/>
                </a:xfrm>
                <a:custGeom>
                  <a:avLst/>
                  <a:gdLst/>
                  <a:ahLst/>
                  <a:cxnLst/>
                  <a:rect l="l" t="t" r="r" b="b"/>
                  <a:pathLst>
                    <a:path w="26327" h="393" extrusionOk="0">
                      <a:moveTo>
                        <a:pt x="1" y="0"/>
                      </a:moveTo>
                      <a:lnTo>
                        <a:pt x="1" y="393"/>
                      </a:lnTo>
                      <a:lnTo>
                        <a:pt x="26327" y="393"/>
                      </a:lnTo>
                      <a:lnTo>
                        <a:pt x="26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2864353" y="1163694"/>
                  <a:ext cx="860030" cy="16300"/>
                </a:xfrm>
                <a:custGeom>
                  <a:avLst/>
                  <a:gdLst/>
                  <a:ahLst/>
                  <a:cxnLst/>
                  <a:rect l="l" t="t" r="r" b="b"/>
                  <a:pathLst>
                    <a:path w="26434" h="501" extrusionOk="0">
                      <a:moveTo>
                        <a:pt x="26326" y="108"/>
                      </a:moveTo>
                      <a:lnTo>
                        <a:pt x="26326" y="393"/>
                      </a:lnTo>
                      <a:lnTo>
                        <a:pt x="108" y="393"/>
                      </a:lnTo>
                      <a:lnTo>
                        <a:pt x="108" y="108"/>
                      </a:lnTo>
                      <a:close/>
                      <a:moveTo>
                        <a:pt x="54" y="1"/>
                      </a:moveTo>
                      <a:cubicBezTo>
                        <a:pt x="18" y="1"/>
                        <a:pt x="0" y="27"/>
                        <a:pt x="0" y="54"/>
                      </a:cubicBezTo>
                      <a:lnTo>
                        <a:pt x="0" y="447"/>
                      </a:lnTo>
                      <a:cubicBezTo>
                        <a:pt x="0" y="482"/>
                        <a:pt x="18" y="500"/>
                        <a:pt x="54" y="500"/>
                      </a:cubicBezTo>
                      <a:lnTo>
                        <a:pt x="26380" y="500"/>
                      </a:lnTo>
                      <a:cubicBezTo>
                        <a:pt x="26407" y="500"/>
                        <a:pt x="26434" y="482"/>
                        <a:pt x="26434" y="447"/>
                      </a:cubicBezTo>
                      <a:lnTo>
                        <a:pt x="26434" y="54"/>
                      </a:lnTo>
                      <a:cubicBezTo>
                        <a:pt x="26434" y="27"/>
                        <a:pt x="26407" y="1"/>
                        <a:pt x="26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3430624" y="1165451"/>
                  <a:ext cx="292002" cy="12786"/>
                </a:xfrm>
                <a:custGeom>
                  <a:avLst/>
                  <a:gdLst/>
                  <a:ahLst/>
                  <a:cxnLst/>
                  <a:rect l="l" t="t" r="r" b="b"/>
                  <a:pathLst>
                    <a:path w="8975" h="393" extrusionOk="0">
                      <a:moveTo>
                        <a:pt x="0" y="0"/>
                      </a:moveTo>
                      <a:lnTo>
                        <a:pt x="0" y="393"/>
                      </a:lnTo>
                      <a:lnTo>
                        <a:pt x="8975" y="393"/>
                      </a:lnTo>
                      <a:lnTo>
                        <a:pt x="8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3428575" y="1163694"/>
                  <a:ext cx="295808" cy="16300"/>
                </a:xfrm>
                <a:custGeom>
                  <a:avLst/>
                  <a:gdLst/>
                  <a:ahLst/>
                  <a:cxnLst/>
                  <a:rect l="l" t="t" r="r" b="b"/>
                  <a:pathLst>
                    <a:path w="9092" h="501" extrusionOk="0">
                      <a:moveTo>
                        <a:pt x="8984" y="108"/>
                      </a:moveTo>
                      <a:lnTo>
                        <a:pt x="8984" y="393"/>
                      </a:lnTo>
                      <a:lnTo>
                        <a:pt x="117" y="393"/>
                      </a:lnTo>
                      <a:lnTo>
                        <a:pt x="117" y="108"/>
                      </a:lnTo>
                      <a:close/>
                      <a:moveTo>
                        <a:pt x="63" y="1"/>
                      </a:moveTo>
                      <a:cubicBezTo>
                        <a:pt x="28" y="1"/>
                        <a:pt x="1" y="27"/>
                        <a:pt x="1" y="54"/>
                      </a:cubicBezTo>
                      <a:lnTo>
                        <a:pt x="1" y="447"/>
                      </a:lnTo>
                      <a:cubicBezTo>
                        <a:pt x="1" y="482"/>
                        <a:pt x="28" y="500"/>
                        <a:pt x="63" y="500"/>
                      </a:cubicBezTo>
                      <a:lnTo>
                        <a:pt x="9038" y="500"/>
                      </a:lnTo>
                      <a:cubicBezTo>
                        <a:pt x="9065" y="500"/>
                        <a:pt x="9092" y="482"/>
                        <a:pt x="9092" y="447"/>
                      </a:cubicBezTo>
                      <a:lnTo>
                        <a:pt x="9092" y="54"/>
                      </a:lnTo>
                      <a:cubicBezTo>
                        <a:pt x="9092" y="27"/>
                        <a:pt x="9065" y="1"/>
                        <a:pt x="9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3525822" y="1102756"/>
                  <a:ext cx="42686" cy="63020"/>
                </a:xfrm>
                <a:custGeom>
                  <a:avLst/>
                  <a:gdLst/>
                  <a:ahLst/>
                  <a:cxnLst/>
                  <a:rect l="l" t="t" r="r" b="b"/>
                  <a:pathLst>
                    <a:path w="1312" h="1937" extrusionOk="0">
                      <a:moveTo>
                        <a:pt x="1" y="0"/>
                      </a:moveTo>
                      <a:lnTo>
                        <a:pt x="1" y="1936"/>
                      </a:lnTo>
                      <a:lnTo>
                        <a:pt x="1312" y="1936"/>
                      </a:lnTo>
                      <a:lnTo>
                        <a:pt x="1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3524065" y="1100999"/>
                  <a:ext cx="45907" cy="66209"/>
                </a:xfrm>
                <a:custGeom>
                  <a:avLst/>
                  <a:gdLst/>
                  <a:ahLst/>
                  <a:cxnLst/>
                  <a:rect l="l" t="t" r="r" b="b"/>
                  <a:pathLst>
                    <a:path w="1411" h="2035" extrusionOk="0">
                      <a:moveTo>
                        <a:pt x="1303" y="108"/>
                      </a:moveTo>
                      <a:lnTo>
                        <a:pt x="1303" y="1928"/>
                      </a:lnTo>
                      <a:lnTo>
                        <a:pt x="108" y="1928"/>
                      </a:lnTo>
                      <a:lnTo>
                        <a:pt x="108" y="108"/>
                      </a:lnTo>
                      <a:close/>
                      <a:moveTo>
                        <a:pt x="55" y="1"/>
                      </a:moveTo>
                      <a:cubicBezTo>
                        <a:pt x="28" y="1"/>
                        <a:pt x="1" y="28"/>
                        <a:pt x="1" y="54"/>
                      </a:cubicBezTo>
                      <a:lnTo>
                        <a:pt x="1" y="1981"/>
                      </a:lnTo>
                      <a:cubicBezTo>
                        <a:pt x="1" y="2017"/>
                        <a:pt x="28" y="2035"/>
                        <a:pt x="55" y="2035"/>
                      </a:cubicBezTo>
                      <a:lnTo>
                        <a:pt x="1357" y="2035"/>
                      </a:lnTo>
                      <a:cubicBezTo>
                        <a:pt x="1393" y="2035"/>
                        <a:pt x="1411" y="2017"/>
                        <a:pt x="1411" y="1981"/>
                      </a:cubicBezTo>
                      <a:lnTo>
                        <a:pt x="1411" y="54"/>
                      </a:lnTo>
                      <a:cubicBezTo>
                        <a:pt x="1411" y="28"/>
                        <a:pt x="139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3557153" y="1114371"/>
                  <a:ext cx="22970" cy="42686"/>
                </a:xfrm>
                <a:custGeom>
                  <a:avLst/>
                  <a:gdLst/>
                  <a:ahLst/>
                  <a:cxnLst/>
                  <a:rect l="l" t="t" r="r" b="b"/>
                  <a:pathLst>
                    <a:path w="706" h="1312" extrusionOk="0">
                      <a:moveTo>
                        <a:pt x="108" y="0"/>
                      </a:moveTo>
                      <a:cubicBezTo>
                        <a:pt x="55" y="0"/>
                        <a:pt x="1" y="54"/>
                        <a:pt x="1" y="116"/>
                      </a:cubicBezTo>
                      <a:cubicBezTo>
                        <a:pt x="1" y="170"/>
                        <a:pt x="55" y="223"/>
                        <a:pt x="108" y="223"/>
                      </a:cubicBezTo>
                      <a:lnTo>
                        <a:pt x="286" y="223"/>
                      </a:lnTo>
                      <a:cubicBezTo>
                        <a:pt x="402" y="223"/>
                        <a:pt x="492" y="312"/>
                        <a:pt x="492" y="419"/>
                      </a:cubicBezTo>
                      <a:lnTo>
                        <a:pt x="492" y="892"/>
                      </a:lnTo>
                      <a:cubicBezTo>
                        <a:pt x="492" y="1008"/>
                        <a:pt x="402" y="1097"/>
                        <a:pt x="286" y="1097"/>
                      </a:cubicBezTo>
                      <a:lnTo>
                        <a:pt x="153" y="1097"/>
                      </a:lnTo>
                      <a:cubicBezTo>
                        <a:pt x="90" y="1097"/>
                        <a:pt x="37" y="1142"/>
                        <a:pt x="37" y="1204"/>
                      </a:cubicBezTo>
                      <a:cubicBezTo>
                        <a:pt x="37" y="1267"/>
                        <a:pt x="90" y="1312"/>
                        <a:pt x="153" y="1312"/>
                      </a:cubicBezTo>
                      <a:lnTo>
                        <a:pt x="286" y="1312"/>
                      </a:lnTo>
                      <a:cubicBezTo>
                        <a:pt x="518" y="1312"/>
                        <a:pt x="706" y="1124"/>
                        <a:pt x="706" y="892"/>
                      </a:cubicBezTo>
                      <a:lnTo>
                        <a:pt x="706" y="419"/>
                      </a:lnTo>
                      <a:cubicBezTo>
                        <a:pt x="706" y="187"/>
                        <a:pt x="518"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3555429" y="1112614"/>
                  <a:ext cx="26451" cy="46200"/>
                </a:xfrm>
                <a:custGeom>
                  <a:avLst/>
                  <a:gdLst/>
                  <a:ahLst/>
                  <a:cxnLst/>
                  <a:rect l="l" t="t" r="r" b="b"/>
                  <a:pathLst>
                    <a:path w="813" h="1420" extrusionOk="0">
                      <a:moveTo>
                        <a:pt x="339" y="117"/>
                      </a:moveTo>
                      <a:cubicBezTo>
                        <a:pt x="545" y="117"/>
                        <a:pt x="705" y="277"/>
                        <a:pt x="705" y="473"/>
                      </a:cubicBezTo>
                      <a:lnTo>
                        <a:pt x="705" y="946"/>
                      </a:lnTo>
                      <a:cubicBezTo>
                        <a:pt x="705" y="1151"/>
                        <a:pt x="545" y="1312"/>
                        <a:pt x="339" y="1312"/>
                      </a:cubicBezTo>
                      <a:lnTo>
                        <a:pt x="206" y="1312"/>
                      </a:lnTo>
                      <a:cubicBezTo>
                        <a:pt x="170" y="1312"/>
                        <a:pt x="143" y="1285"/>
                        <a:pt x="143" y="1258"/>
                      </a:cubicBezTo>
                      <a:cubicBezTo>
                        <a:pt x="152" y="1232"/>
                        <a:pt x="170" y="1205"/>
                        <a:pt x="206" y="1205"/>
                      </a:cubicBezTo>
                      <a:lnTo>
                        <a:pt x="339" y="1205"/>
                      </a:lnTo>
                      <a:cubicBezTo>
                        <a:pt x="482" y="1205"/>
                        <a:pt x="598" y="1089"/>
                        <a:pt x="598" y="946"/>
                      </a:cubicBezTo>
                      <a:lnTo>
                        <a:pt x="598" y="473"/>
                      </a:lnTo>
                      <a:cubicBezTo>
                        <a:pt x="598" y="331"/>
                        <a:pt x="482" y="224"/>
                        <a:pt x="339" y="224"/>
                      </a:cubicBezTo>
                      <a:lnTo>
                        <a:pt x="161" y="224"/>
                      </a:lnTo>
                      <a:cubicBezTo>
                        <a:pt x="134" y="224"/>
                        <a:pt x="108" y="197"/>
                        <a:pt x="108" y="170"/>
                      </a:cubicBezTo>
                      <a:cubicBezTo>
                        <a:pt x="108" y="134"/>
                        <a:pt x="134" y="117"/>
                        <a:pt x="161" y="117"/>
                      </a:cubicBezTo>
                      <a:close/>
                      <a:moveTo>
                        <a:pt x="161" y="1"/>
                      </a:moveTo>
                      <a:cubicBezTo>
                        <a:pt x="72" y="1"/>
                        <a:pt x="0" y="81"/>
                        <a:pt x="0" y="170"/>
                      </a:cubicBezTo>
                      <a:cubicBezTo>
                        <a:pt x="0" y="259"/>
                        <a:pt x="72" y="331"/>
                        <a:pt x="161" y="331"/>
                      </a:cubicBezTo>
                      <a:lnTo>
                        <a:pt x="339" y="331"/>
                      </a:lnTo>
                      <a:cubicBezTo>
                        <a:pt x="420" y="331"/>
                        <a:pt x="491" y="393"/>
                        <a:pt x="491" y="473"/>
                      </a:cubicBezTo>
                      <a:lnTo>
                        <a:pt x="491" y="946"/>
                      </a:lnTo>
                      <a:cubicBezTo>
                        <a:pt x="491" y="1027"/>
                        <a:pt x="420" y="1098"/>
                        <a:pt x="339" y="1098"/>
                      </a:cubicBezTo>
                      <a:lnTo>
                        <a:pt x="206" y="1098"/>
                      </a:lnTo>
                      <a:cubicBezTo>
                        <a:pt x="116" y="1098"/>
                        <a:pt x="36" y="1169"/>
                        <a:pt x="36" y="1258"/>
                      </a:cubicBezTo>
                      <a:cubicBezTo>
                        <a:pt x="36" y="1348"/>
                        <a:pt x="116" y="1419"/>
                        <a:pt x="206" y="1419"/>
                      </a:cubicBezTo>
                      <a:lnTo>
                        <a:pt x="339" y="1419"/>
                      </a:lnTo>
                      <a:cubicBezTo>
                        <a:pt x="598" y="1419"/>
                        <a:pt x="812" y="1205"/>
                        <a:pt x="812" y="946"/>
                      </a:cubicBezTo>
                      <a:lnTo>
                        <a:pt x="812" y="473"/>
                      </a:lnTo>
                      <a:cubicBezTo>
                        <a:pt x="812" y="215"/>
                        <a:pt x="598"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6"/>
              <p:cNvGrpSpPr/>
              <p:nvPr/>
            </p:nvGrpSpPr>
            <p:grpSpPr>
              <a:xfrm>
                <a:off x="3913867" y="788403"/>
                <a:ext cx="559635" cy="811293"/>
                <a:chOff x="3913867" y="788403"/>
                <a:chExt cx="559635" cy="811293"/>
              </a:xfrm>
            </p:grpSpPr>
            <p:sp>
              <p:nvSpPr>
                <p:cNvPr id="473" name="Google Shape;473;p36"/>
                <p:cNvSpPr/>
                <p:nvPr/>
              </p:nvSpPr>
              <p:spPr>
                <a:xfrm>
                  <a:off x="4075533" y="830959"/>
                  <a:ext cx="119338" cy="138013"/>
                </a:xfrm>
                <a:custGeom>
                  <a:avLst/>
                  <a:gdLst/>
                  <a:ahLst/>
                  <a:cxnLst/>
                  <a:rect l="l" t="t" r="r" b="b"/>
                  <a:pathLst>
                    <a:path w="3668" h="4242" extrusionOk="0">
                      <a:moveTo>
                        <a:pt x="2015" y="1"/>
                      </a:moveTo>
                      <a:cubicBezTo>
                        <a:pt x="959" y="1"/>
                        <a:pt x="358" y="539"/>
                        <a:pt x="358" y="539"/>
                      </a:cubicBezTo>
                      <a:lnTo>
                        <a:pt x="447" y="2377"/>
                      </a:lnTo>
                      <a:lnTo>
                        <a:pt x="1" y="3590"/>
                      </a:lnTo>
                      <a:lnTo>
                        <a:pt x="1687" y="4242"/>
                      </a:lnTo>
                      <a:lnTo>
                        <a:pt x="2008" y="3617"/>
                      </a:lnTo>
                      <a:cubicBezTo>
                        <a:pt x="2008" y="3617"/>
                        <a:pt x="2109" y="3620"/>
                        <a:pt x="2248" y="3620"/>
                      </a:cubicBezTo>
                      <a:cubicBezTo>
                        <a:pt x="2551" y="3620"/>
                        <a:pt x="3036" y="3607"/>
                        <a:pt x="3079" y="3528"/>
                      </a:cubicBezTo>
                      <a:cubicBezTo>
                        <a:pt x="3132" y="3412"/>
                        <a:pt x="3195" y="2458"/>
                        <a:pt x="3195" y="2458"/>
                      </a:cubicBezTo>
                      <a:lnTo>
                        <a:pt x="3596" y="2226"/>
                      </a:lnTo>
                      <a:cubicBezTo>
                        <a:pt x="3596" y="2226"/>
                        <a:pt x="3605" y="2217"/>
                        <a:pt x="3605" y="2217"/>
                      </a:cubicBezTo>
                      <a:cubicBezTo>
                        <a:pt x="3659" y="2181"/>
                        <a:pt x="3668" y="2119"/>
                        <a:pt x="3632" y="2065"/>
                      </a:cubicBezTo>
                      <a:lnTo>
                        <a:pt x="3373" y="1664"/>
                      </a:lnTo>
                      <a:cubicBezTo>
                        <a:pt x="3391" y="1539"/>
                        <a:pt x="3400" y="1405"/>
                        <a:pt x="3400" y="1280"/>
                      </a:cubicBezTo>
                      <a:cubicBezTo>
                        <a:pt x="3400" y="1102"/>
                        <a:pt x="3106" y="183"/>
                        <a:pt x="3106" y="183"/>
                      </a:cubicBezTo>
                      <a:cubicBezTo>
                        <a:pt x="2702" y="51"/>
                        <a:pt x="2337" y="1"/>
                        <a:pt x="2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4073516" y="829234"/>
                  <a:ext cx="123112" cy="141495"/>
                </a:xfrm>
                <a:custGeom>
                  <a:avLst/>
                  <a:gdLst/>
                  <a:ahLst/>
                  <a:cxnLst/>
                  <a:rect l="l" t="t" r="r" b="b"/>
                  <a:pathLst>
                    <a:path w="3784" h="4349" extrusionOk="0">
                      <a:moveTo>
                        <a:pt x="2078" y="109"/>
                      </a:moveTo>
                      <a:cubicBezTo>
                        <a:pt x="2389" y="109"/>
                        <a:pt x="2739" y="156"/>
                        <a:pt x="3123" y="280"/>
                      </a:cubicBezTo>
                      <a:cubicBezTo>
                        <a:pt x="3212" y="548"/>
                        <a:pt x="3408" y="1199"/>
                        <a:pt x="3408" y="1333"/>
                      </a:cubicBezTo>
                      <a:cubicBezTo>
                        <a:pt x="3408" y="1458"/>
                        <a:pt x="3399" y="1583"/>
                        <a:pt x="3382" y="1708"/>
                      </a:cubicBezTo>
                      <a:cubicBezTo>
                        <a:pt x="3382" y="1717"/>
                        <a:pt x="3382" y="1734"/>
                        <a:pt x="3391" y="1743"/>
                      </a:cubicBezTo>
                      <a:lnTo>
                        <a:pt x="3649" y="2154"/>
                      </a:lnTo>
                      <a:cubicBezTo>
                        <a:pt x="3658" y="2163"/>
                        <a:pt x="3667" y="2180"/>
                        <a:pt x="3658" y="2198"/>
                      </a:cubicBezTo>
                      <a:cubicBezTo>
                        <a:pt x="3658" y="2207"/>
                        <a:pt x="3649" y="2225"/>
                        <a:pt x="3631" y="2234"/>
                      </a:cubicBezTo>
                      <a:lnTo>
                        <a:pt x="3230" y="2466"/>
                      </a:lnTo>
                      <a:cubicBezTo>
                        <a:pt x="3212" y="2475"/>
                        <a:pt x="3203" y="2493"/>
                        <a:pt x="3203" y="2511"/>
                      </a:cubicBezTo>
                      <a:cubicBezTo>
                        <a:pt x="3185" y="2876"/>
                        <a:pt x="3132" y="3474"/>
                        <a:pt x="3096" y="3554"/>
                      </a:cubicBezTo>
                      <a:cubicBezTo>
                        <a:pt x="3044" y="3599"/>
                        <a:pt x="2678" y="3619"/>
                        <a:pt x="2299" y="3619"/>
                      </a:cubicBezTo>
                      <a:cubicBezTo>
                        <a:pt x="2226" y="3619"/>
                        <a:pt x="2152" y="3618"/>
                        <a:pt x="2079" y="3617"/>
                      </a:cubicBezTo>
                      <a:cubicBezTo>
                        <a:pt x="2061" y="3617"/>
                        <a:pt x="2035" y="3626"/>
                        <a:pt x="2026" y="3643"/>
                      </a:cubicBezTo>
                      <a:lnTo>
                        <a:pt x="1722" y="4223"/>
                      </a:lnTo>
                      <a:lnTo>
                        <a:pt x="134" y="3608"/>
                      </a:lnTo>
                      <a:lnTo>
                        <a:pt x="563" y="2448"/>
                      </a:lnTo>
                      <a:cubicBezTo>
                        <a:pt x="563" y="2439"/>
                        <a:pt x="563" y="2430"/>
                        <a:pt x="563" y="2421"/>
                      </a:cubicBezTo>
                      <a:lnTo>
                        <a:pt x="473" y="610"/>
                      </a:lnTo>
                      <a:cubicBezTo>
                        <a:pt x="580" y="524"/>
                        <a:pt x="1160" y="109"/>
                        <a:pt x="2078" y="109"/>
                      </a:cubicBezTo>
                      <a:close/>
                      <a:moveTo>
                        <a:pt x="2080" y="0"/>
                      </a:moveTo>
                      <a:cubicBezTo>
                        <a:pt x="1012" y="0"/>
                        <a:pt x="382" y="541"/>
                        <a:pt x="375" y="548"/>
                      </a:cubicBezTo>
                      <a:cubicBezTo>
                        <a:pt x="366" y="557"/>
                        <a:pt x="357" y="575"/>
                        <a:pt x="357" y="592"/>
                      </a:cubicBezTo>
                      <a:lnTo>
                        <a:pt x="447" y="2412"/>
                      </a:lnTo>
                      <a:lnTo>
                        <a:pt x="9" y="3626"/>
                      </a:lnTo>
                      <a:cubicBezTo>
                        <a:pt x="1" y="3661"/>
                        <a:pt x="18" y="3688"/>
                        <a:pt x="45" y="3697"/>
                      </a:cubicBezTo>
                      <a:lnTo>
                        <a:pt x="1731" y="4348"/>
                      </a:lnTo>
                      <a:lnTo>
                        <a:pt x="1749" y="4348"/>
                      </a:lnTo>
                      <a:cubicBezTo>
                        <a:pt x="1767" y="4339"/>
                        <a:pt x="1785" y="4330"/>
                        <a:pt x="1794" y="4313"/>
                      </a:cubicBezTo>
                      <a:lnTo>
                        <a:pt x="2097" y="3724"/>
                      </a:lnTo>
                      <a:cubicBezTo>
                        <a:pt x="2177" y="3725"/>
                        <a:pt x="2260" y="3726"/>
                        <a:pt x="2343" y="3726"/>
                      </a:cubicBezTo>
                      <a:cubicBezTo>
                        <a:pt x="2744" y="3726"/>
                        <a:pt x="3132" y="3702"/>
                        <a:pt x="3176" y="3599"/>
                      </a:cubicBezTo>
                      <a:cubicBezTo>
                        <a:pt x="3239" y="3483"/>
                        <a:pt x="3283" y="2751"/>
                        <a:pt x="3301" y="2546"/>
                      </a:cubicBezTo>
                      <a:lnTo>
                        <a:pt x="3676" y="2323"/>
                      </a:lnTo>
                      <a:cubicBezTo>
                        <a:pt x="3685" y="2323"/>
                        <a:pt x="3685" y="2323"/>
                        <a:pt x="3685" y="2314"/>
                      </a:cubicBezTo>
                      <a:cubicBezTo>
                        <a:pt x="3765" y="2270"/>
                        <a:pt x="3783" y="2163"/>
                        <a:pt x="3730" y="2091"/>
                      </a:cubicBezTo>
                      <a:lnTo>
                        <a:pt x="3480" y="1699"/>
                      </a:lnTo>
                      <a:cubicBezTo>
                        <a:pt x="3498" y="1574"/>
                        <a:pt x="3507" y="1449"/>
                        <a:pt x="3507" y="1324"/>
                      </a:cubicBezTo>
                      <a:cubicBezTo>
                        <a:pt x="3507" y="1146"/>
                        <a:pt x="3239" y="307"/>
                        <a:pt x="3212" y="218"/>
                      </a:cubicBezTo>
                      <a:cubicBezTo>
                        <a:pt x="3203" y="200"/>
                        <a:pt x="3194" y="191"/>
                        <a:pt x="3176" y="182"/>
                      </a:cubicBezTo>
                      <a:cubicBezTo>
                        <a:pt x="2774" y="51"/>
                        <a:pt x="2407"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4135918" y="909368"/>
                  <a:ext cx="17439" cy="25638"/>
                </a:xfrm>
                <a:custGeom>
                  <a:avLst/>
                  <a:gdLst/>
                  <a:ahLst/>
                  <a:cxnLst/>
                  <a:rect l="l" t="t" r="r" b="b"/>
                  <a:pathLst>
                    <a:path w="536" h="788" extrusionOk="0">
                      <a:moveTo>
                        <a:pt x="58" y="1"/>
                      </a:moveTo>
                      <a:cubicBezTo>
                        <a:pt x="36" y="1"/>
                        <a:pt x="17" y="17"/>
                        <a:pt x="9" y="39"/>
                      </a:cubicBezTo>
                      <a:cubicBezTo>
                        <a:pt x="1" y="65"/>
                        <a:pt x="18" y="101"/>
                        <a:pt x="54" y="101"/>
                      </a:cubicBezTo>
                      <a:lnTo>
                        <a:pt x="241" y="155"/>
                      </a:lnTo>
                      <a:cubicBezTo>
                        <a:pt x="224" y="378"/>
                        <a:pt x="295" y="601"/>
                        <a:pt x="438" y="770"/>
                      </a:cubicBezTo>
                      <a:cubicBezTo>
                        <a:pt x="447" y="779"/>
                        <a:pt x="464" y="788"/>
                        <a:pt x="473" y="788"/>
                      </a:cubicBezTo>
                      <a:cubicBezTo>
                        <a:pt x="491" y="788"/>
                        <a:pt x="500" y="779"/>
                        <a:pt x="509" y="770"/>
                      </a:cubicBezTo>
                      <a:cubicBezTo>
                        <a:pt x="536" y="752"/>
                        <a:pt x="536" y="717"/>
                        <a:pt x="518" y="699"/>
                      </a:cubicBezTo>
                      <a:cubicBezTo>
                        <a:pt x="384" y="538"/>
                        <a:pt x="331" y="324"/>
                        <a:pt x="357" y="119"/>
                      </a:cubicBezTo>
                      <a:cubicBezTo>
                        <a:pt x="357" y="92"/>
                        <a:pt x="340" y="65"/>
                        <a:pt x="313" y="56"/>
                      </a:cubicBezTo>
                      <a:lnTo>
                        <a:pt x="81" y="3"/>
                      </a:lnTo>
                      <a:lnTo>
                        <a:pt x="72" y="3"/>
                      </a:lnTo>
                      <a:cubicBezTo>
                        <a:pt x="67" y="1"/>
                        <a:pt x="62"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4144638" y="875109"/>
                  <a:ext cx="58368" cy="17016"/>
                </a:xfrm>
                <a:custGeom>
                  <a:avLst/>
                  <a:gdLst/>
                  <a:ahLst/>
                  <a:cxnLst/>
                  <a:rect l="l" t="t" r="r" b="b"/>
                  <a:pathLst>
                    <a:path w="1794" h="523" extrusionOk="0">
                      <a:moveTo>
                        <a:pt x="1736" y="1"/>
                      </a:moveTo>
                      <a:cubicBezTo>
                        <a:pt x="1731" y="1"/>
                        <a:pt x="1727" y="2"/>
                        <a:pt x="1722" y="3"/>
                      </a:cubicBezTo>
                      <a:lnTo>
                        <a:pt x="54" y="414"/>
                      </a:lnTo>
                      <a:cubicBezTo>
                        <a:pt x="27" y="423"/>
                        <a:pt x="0" y="449"/>
                        <a:pt x="9" y="476"/>
                      </a:cubicBezTo>
                      <a:cubicBezTo>
                        <a:pt x="9" y="499"/>
                        <a:pt x="29" y="522"/>
                        <a:pt x="58" y="522"/>
                      </a:cubicBezTo>
                      <a:cubicBezTo>
                        <a:pt x="62" y="522"/>
                        <a:pt x="67" y="522"/>
                        <a:pt x="72" y="521"/>
                      </a:cubicBezTo>
                      <a:lnTo>
                        <a:pt x="80" y="521"/>
                      </a:lnTo>
                      <a:lnTo>
                        <a:pt x="1740" y="110"/>
                      </a:lnTo>
                      <a:lnTo>
                        <a:pt x="1749" y="110"/>
                      </a:lnTo>
                      <a:cubicBezTo>
                        <a:pt x="1775" y="101"/>
                        <a:pt x="1793" y="75"/>
                        <a:pt x="1784" y="48"/>
                      </a:cubicBezTo>
                      <a:cubicBezTo>
                        <a:pt x="1777" y="18"/>
                        <a:pt x="1757" y="1"/>
                        <a:pt x="1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4185274" y="874035"/>
                  <a:ext cx="17146" cy="19781"/>
                </a:xfrm>
                <a:custGeom>
                  <a:avLst/>
                  <a:gdLst/>
                  <a:ahLst/>
                  <a:cxnLst/>
                  <a:rect l="l" t="t" r="r" b="b"/>
                  <a:pathLst>
                    <a:path w="527" h="608" extrusionOk="0">
                      <a:moveTo>
                        <a:pt x="63" y="1"/>
                      </a:moveTo>
                      <a:cubicBezTo>
                        <a:pt x="27" y="1"/>
                        <a:pt x="0" y="27"/>
                        <a:pt x="0" y="54"/>
                      </a:cubicBezTo>
                      <a:cubicBezTo>
                        <a:pt x="0" y="81"/>
                        <a:pt x="27" y="108"/>
                        <a:pt x="54" y="108"/>
                      </a:cubicBezTo>
                      <a:lnTo>
                        <a:pt x="393" y="125"/>
                      </a:lnTo>
                      <a:cubicBezTo>
                        <a:pt x="419" y="215"/>
                        <a:pt x="402" y="313"/>
                        <a:pt x="366" y="393"/>
                      </a:cubicBezTo>
                      <a:cubicBezTo>
                        <a:pt x="312" y="456"/>
                        <a:pt x="241" y="491"/>
                        <a:pt x="170" y="500"/>
                      </a:cubicBezTo>
                      <a:lnTo>
                        <a:pt x="161" y="500"/>
                      </a:lnTo>
                      <a:cubicBezTo>
                        <a:pt x="134" y="500"/>
                        <a:pt x="116" y="527"/>
                        <a:pt x="116" y="563"/>
                      </a:cubicBezTo>
                      <a:cubicBezTo>
                        <a:pt x="125" y="589"/>
                        <a:pt x="143" y="607"/>
                        <a:pt x="170" y="607"/>
                      </a:cubicBezTo>
                      <a:lnTo>
                        <a:pt x="179" y="607"/>
                      </a:lnTo>
                      <a:cubicBezTo>
                        <a:pt x="286" y="598"/>
                        <a:pt x="393" y="545"/>
                        <a:pt x="455" y="447"/>
                      </a:cubicBezTo>
                      <a:cubicBezTo>
                        <a:pt x="518" y="331"/>
                        <a:pt x="526" y="188"/>
                        <a:pt x="491" y="54"/>
                      </a:cubicBezTo>
                      <a:cubicBezTo>
                        <a:pt x="482" y="36"/>
                        <a:pt x="464" y="18"/>
                        <a:pt x="437" y="1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4070328" y="790420"/>
                  <a:ext cx="124121" cy="126333"/>
                </a:xfrm>
                <a:custGeom>
                  <a:avLst/>
                  <a:gdLst/>
                  <a:ahLst/>
                  <a:cxnLst/>
                  <a:rect l="l" t="t" r="r" b="b"/>
                  <a:pathLst>
                    <a:path w="3815" h="3883" extrusionOk="0">
                      <a:moveTo>
                        <a:pt x="2334" y="1"/>
                      </a:moveTo>
                      <a:cubicBezTo>
                        <a:pt x="2292" y="1"/>
                        <a:pt x="2246" y="4"/>
                        <a:pt x="2195" y="10"/>
                      </a:cubicBezTo>
                      <a:cubicBezTo>
                        <a:pt x="1517" y="99"/>
                        <a:pt x="1187" y="483"/>
                        <a:pt x="1312" y="751"/>
                      </a:cubicBezTo>
                      <a:cubicBezTo>
                        <a:pt x="1312" y="751"/>
                        <a:pt x="1243" y="728"/>
                        <a:pt x="1139" y="728"/>
                      </a:cubicBezTo>
                      <a:cubicBezTo>
                        <a:pt x="923" y="728"/>
                        <a:pt x="554" y="826"/>
                        <a:pt x="330" y="1429"/>
                      </a:cubicBezTo>
                      <a:cubicBezTo>
                        <a:pt x="0" y="2321"/>
                        <a:pt x="598" y="3472"/>
                        <a:pt x="598" y="3623"/>
                      </a:cubicBezTo>
                      <a:cubicBezTo>
                        <a:pt x="598" y="3766"/>
                        <a:pt x="1098" y="3882"/>
                        <a:pt x="1490" y="3882"/>
                      </a:cubicBezTo>
                      <a:cubicBezTo>
                        <a:pt x="1503" y="3882"/>
                        <a:pt x="1516" y="3883"/>
                        <a:pt x="1529" y="3883"/>
                      </a:cubicBezTo>
                      <a:cubicBezTo>
                        <a:pt x="1722" y="3883"/>
                        <a:pt x="1920" y="3821"/>
                        <a:pt x="2079" y="3704"/>
                      </a:cubicBezTo>
                      <a:cubicBezTo>
                        <a:pt x="2079" y="3704"/>
                        <a:pt x="1927" y="3115"/>
                        <a:pt x="2052" y="2999"/>
                      </a:cubicBezTo>
                      <a:cubicBezTo>
                        <a:pt x="2073" y="2978"/>
                        <a:pt x="2101" y="2969"/>
                        <a:pt x="2131" y="2969"/>
                      </a:cubicBezTo>
                      <a:cubicBezTo>
                        <a:pt x="2266" y="2969"/>
                        <a:pt x="2463" y="3141"/>
                        <a:pt x="2463" y="3141"/>
                      </a:cubicBezTo>
                      <a:cubicBezTo>
                        <a:pt x="2552" y="3133"/>
                        <a:pt x="2650" y="3097"/>
                        <a:pt x="2730" y="3061"/>
                      </a:cubicBezTo>
                      <a:cubicBezTo>
                        <a:pt x="2819" y="2999"/>
                        <a:pt x="3266" y="2758"/>
                        <a:pt x="3114" y="2490"/>
                      </a:cubicBezTo>
                      <a:cubicBezTo>
                        <a:pt x="2962" y="2232"/>
                        <a:pt x="2668" y="1991"/>
                        <a:pt x="2909" y="1812"/>
                      </a:cubicBezTo>
                      <a:cubicBezTo>
                        <a:pt x="3141" y="1634"/>
                        <a:pt x="3765" y="1607"/>
                        <a:pt x="3792" y="1045"/>
                      </a:cubicBezTo>
                      <a:cubicBezTo>
                        <a:pt x="3815" y="568"/>
                        <a:pt x="3567" y="406"/>
                        <a:pt x="3274" y="406"/>
                      </a:cubicBezTo>
                      <a:cubicBezTo>
                        <a:pt x="3222" y="406"/>
                        <a:pt x="3168" y="411"/>
                        <a:pt x="3114" y="421"/>
                      </a:cubicBezTo>
                      <a:cubicBezTo>
                        <a:pt x="3095" y="424"/>
                        <a:pt x="3077" y="425"/>
                        <a:pt x="3061" y="425"/>
                      </a:cubicBezTo>
                      <a:cubicBezTo>
                        <a:pt x="2791" y="425"/>
                        <a:pt x="2836" y="1"/>
                        <a:pt x="2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4070913" y="788403"/>
                  <a:ext cx="125130" cy="130107"/>
                </a:xfrm>
                <a:custGeom>
                  <a:avLst/>
                  <a:gdLst/>
                  <a:ahLst/>
                  <a:cxnLst/>
                  <a:rect l="l" t="t" r="r" b="b"/>
                  <a:pathLst>
                    <a:path w="3846" h="3999" extrusionOk="0">
                      <a:moveTo>
                        <a:pt x="2311" y="117"/>
                      </a:moveTo>
                      <a:cubicBezTo>
                        <a:pt x="2570" y="117"/>
                        <a:pt x="2663" y="241"/>
                        <a:pt x="2757" y="358"/>
                      </a:cubicBezTo>
                      <a:cubicBezTo>
                        <a:pt x="2826" y="450"/>
                        <a:pt x="2896" y="543"/>
                        <a:pt x="3035" y="543"/>
                      </a:cubicBezTo>
                      <a:cubicBezTo>
                        <a:pt x="3056" y="543"/>
                        <a:pt x="3080" y="541"/>
                        <a:pt x="3105" y="536"/>
                      </a:cubicBezTo>
                      <a:cubicBezTo>
                        <a:pt x="3146" y="527"/>
                        <a:pt x="3188" y="523"/>
                        <a:pt x="3230" y="523"/>
                      </a:cubicBezTo>
                      <a:cubicBezTo>
                        <a:pt x="3353" y="523"/>
                        <a:pt x="3478" y="561"/>
                        <a:pt x="3578" y="634"/>
                      </a:cubicBezTo>
                      <a:cubicBezTo>
                        <a:pt x="3685" y="723"/>
                        <a:pt x="3729" y="893"/>
                        <a:pt x="3720" y="1107"/>
                      </a:cubicBezTo>
                      <a:cubicBezTo>
                        <a:pt x="3702" y="1473"/>
                        <a:pt x="3399" y="1589"/>
                        <a:pt x="3140" y="1696"/>
                      </a:cubicBezTo>
                      <a:cubicBezTo>
                        <a:pt x="3033" y="1732"/>
                        <a:pt x="2944" y="1776"/>
                        <a:pt x="2855" y="1839"/>
                      </a:cubicBezTo>
                      <a:cubicBezTo>
                        <a:pt x="2632" y="1999"/>
                        <a:pt x="2784" y="2204"/>
                        <a:pt x="2917" y="2392"/>
                      </a:cubicBezTo>
                      <a:cubicBezTo>
                        <a:pt x="2962" y="2454"/>
                        <a:pt x="3016" y="2517"/>
                        <a:pt x="3051" y="2588"/>
                      </a:cubicBezTo>
                      <a:cubicBezTo>
                        <a:pt x="3149" y="2757"/>
                        <a:pt x="2909" y="2936"/>
                        <a:pt x="2712" y="3052"/>
                      </a:cubicBezTo>
                      <a:lnTo>
                        <a:pt x="2677" y="3079"/>
                      </a:lnTo>
                      <a:cubicBezTo>
                        <a:pt x="2614" y="3114"/>
                        <a:pt x="2543" y="3141"/>
                        <a:pt x="2462" y="3150"/>
                      </a:cubicBezTo>
                      <a:cubicBezTo>
                        <a:pt x="2401" y="3103"/>
                        <a:pt x="2232" y="2983"/>
                        <a:pt x="2104" y="2983"/>
                      </a:cubicBezTo>
                      <a:cubicBezTo>
                        <a:pt x="2063" y="2983"/>
                        <a:pt x="2026" y="2995"/>
                        <a:pt x="1999" y="3025"/>
                      </a:cubicBezTo>
                      <a:cubicBezTo>
                        <a:pt x="1874" y="3150"/>
                        <a:pt x="1963" y="3578"/>
                        <a:pt x="1999" y="3748"/>
                      </a:cubicBezTo>
                      <a:cubicBezTo>
                        <a:pt x="1847" y="3855"/>
                        <a:pt x="1660" y="3899"/>
                        <a:pt x="1472" y="3899"/>
                      </a:cubicBezTo>
                      <a:cubicBezTo>
                        <a:pt x="1044" y="3899"/>
                        <a:pt x="634" y="3757"/>
                        <a:pt x="634" y="3685"/>
                      </a:cubicBezTo>
                      <a:cubicBezTo>
                        <a:pt x="625" y="3596"/>
                        <a:pt x="598" y="3507"/>
                        <a:pt x="562" y="3427"/>
                      </a:cubicBezTo>
                      <a:cubicBezTo>
                        <a:pt x="420" y="3025"/>
                        <a:pt x="125" y="2178"/>
                        <a:pt x="366" y="1508"/>
                      </a:cubicBezTo>
                      <a:cubicBezTo>
                        <a:pt x="571" y="929"/>
                        <a:pt x="919" y="839"/>
                        <a:pt x="1124" y="839"/>
                      </a:cubicBezTo>
                      <a:cubicBezTo>
                        <a:pt x="1169" y="839"/>
                        <a:pt x="1222" y="848"/>
                        <a:pt x="1276" y="866"/>
                      </a:cubicBezTo>
                      <a:cubicBezTo>
                        <a:pt x="1294" y="866"/>
                        <a:pt x="1312" y="866"/>
                        <a:pt x="1329" y="848"/>
                      </a:cubicBezTo>
                      <a:cubicBezTo>
                        <a:pt x="1338" y="830"/>
                        <a:pt x="1347" y="813"/>
                        <a:pt x="1338" y="786"/>
                      </a:cubicBezTo>
                      <a:cubicBezTo>
                        <a:pt x="1303" y="706"/>
                        <a:pt x="1312" y="616"/>
                        <a:pt x="1365" y="545"/>
                      </a:cubicBezTo>
                      <a:cubicBezTo>
                        <a:pt x="1454" y="384"/>
                        <a:pt x="1722" y="188"/>
                        <a:pt x="2186" y="126"/>
                      </a:cubicBezTo>
                      <a:cubicBezTo>
                        <a:pt x="2231" y="120"/>
                        <a:pt x="2273" y="117"/>
                        <a:pt x="2311" y="117"/>
                      </a:cubicBezTo>
                      <a:close/>
                      <a:moveTo>
                        <a:pt x="2310" y="0"/>
                      </a:moveTo>
                      <a:cubicBezTo>
                        <a:pt x="2266" y="0"/>
                        <a:pt x="2219" y="3"/>
                        <a:pt x="2168" y="10"/>
                      </a:cubicBezTo>
                      <a:cubicBezTo>
                        <a:pt x="1740" y="72"/>
                        <a:pt x="1410" y="251"/>
                        <a:pt x="1267" y="492"/>
                      </a:cubicBezTo>
                      <a:cubicBezTo>
                        <a:pt x="1222" y="563"/>
                        <a:pt x="1205" y="652"/>
                        <a:pt x="1214" y="741"/>
                      </a:cubicBezTo>
                      <a:cubicBezTo>
                        <a:pt x="1187" y="738"/>
                        <a:pt x="1154" y="735"/>
                        <a:pt x="1118" y="735"/>
                      </a:cubicBezTo>
                      <a:cubicBezTo>
                        <a:pt x="887" y="735"/>
                        <a:pt x="490" y="841"/>
                        <a:pt x="259" y="1473"/>
                      </a:cubicBezTo>
                      <a:cubicBezTo>
                        <a:pt x="0" y="2178"/>
                        <a:pt x="312" y="3043"/>
                        <a:pt x="455" y="3462"/>
                      </a:cubicBezTo>
                      <a:cubicBezTo>
                        <a:pt x="482" y="3534"/>
                        <a:pt x="509" y="3605"/>
                        <a:pt x="527" y="3676"/>
                      </a:cubicBezTo>
                      <a:cubicBezTo>
                        <a:pt x="527" y="3908"/>
                        <a:pt x="1142" y="3997"/>
                        <a:pt x="1472" y="3997"/>
                      </a:cubicBezTo>
                      <a:cubicBezTo>
                        <a:pt x="1486" y="3998"/>
                        <a:pt x="1500" y="3998"/>
                        <a:pt x="1514" y="3998"/>
                      </a:cubicBezTo>
                      <a:cubicBezTo>
                        <a:pt x="1722" y="3998"/>
                        <a:pt x="1921" y="3936"/>
                        <a:pt x="2097" y="3810"/>
                      </a:cubicBezTo>
                      <a:cubicBezTo>
                        <a:pt x="2115" y="3792"/>
                        <a:pt x="2115" y="3774"/>
                        <a:pt x="2115" y="3757"/>
                      </a:cubicBezTo>
                      <a:cubicBezTo>
                        <a:pt x="2043" y="3480"/>
                        <a:pt x="2016" y="3150"/>
                        <a:pt x="2070" y="3096"/>
                      </a:cubicBezTo>
                      <a:cubicBezTo>
                        <a:pt x="2080" y="3087"/>
                        <a:pt x="2094" y="3082"/>
                        <a:pt x="2111" y="3082"/>
                      </a:cubicBezTo>
                      <a:cubicBezTo>
                        <a:pt x="2187" y="3082"/>
                        <a:pt x="2322" y="3168"/>
                        <a:pt x="2409" y="3248"/>
                      </a:cubicBezTo>
                      <a:cubicBezTo>
                        <a:pt x="2418" y="3257"/>
                        <a:pt x="2436" y="3257"/>
                        <a:pt x="2454" y="3257"/>
                      </a:cubicBezTo>
                      <a:cubicBezTo>
                        <a:pt x="2552" y="3239"/>
                        <a:pt x="2650" y="3212"/>
                        <a:pt x="2739" y="3159"/>
                      </a:cubicBezTo>
                      <a:lnTo>
                        <a:pt x="2775" y="3141"/>
                      </a:lnTo>
                      <a:cubicBezTo>
                        <a:pt x="2917" y="3052"/>
                        <a:pt x="3301" y="2811"/>
                        <a:pt x="3140" y="2525"/>
                      </a:cubicBezTo>
                      <a:cubicBezTo>
                        <a:pt x="3105" y="2454"/>
                        <a:pt x="3060" y="2392"/>
                        <a:pt x="3007" y="2320"/>
                      </a:cubicBezTo>
                      <a:cubicBezTo>
                        <a:pt x="2855" y="2106"/>
                        <a:pt x="2801" y="2008"/>
                        <a:pt x="2917" y="1919"/>
                      </a:cubicBezTo>
                      <a:cubicBezTo>
                        <a:pt x="2998" y="1865"/>
                        <a:pt x="3087" y="1821"/>
                        <a:pt x="3176" y="1794"/>
                      </a:cubicBezTo>
                      <a:cubicBezTo>
                        <a:pt x="3462" y="1678"/>
                        <a:pt x="3810" y="1544"/>
                        <a:pt x="3827" y="1107"/>
                      </a:cubicBezTo>
                      <a:cubicBezTo>
                        <a:pt x="3845" y="848"/>
                        <a:pt x="3783" y="661"/>
                        <a:pt x="3649" y="545"/>
                      </a:cubicBezTo>
                      <a:cubicBezTo>
                        <a:pt x="3532" y="454"/>
                        <a:pt x="3392" y="411"/>
                        <a:pt x="3249" y="411"/>
                      </a:cubicBezTo>
                      <a:cubicBezTo>
                        <a:pt x="3195" y="411"/>
                        <a:pt x="3141" y="417"/>
                        <a:pt x="3087" y="429"/>
                      </a:cubicBezTo>
                      <a:cubicBezTo>
                        <a:pt x="3072" y="431"/>
                        <a:pt x="3059" y="432"/>
                        <a:pt x="3046" y="432"/>
                      </a:cubicBezTo>
                      <a:cubicBezTo>
                        <a:pt x="2959" y="432"/>
                        <a:pt x="2916" y="380"/>
                        <a:pt x="2846" y="286"/>
                      </a:cubicBezTo>
                      <a:cubicBezTo>
                        <a:pt x="2752" y="161"/>
                        <a:pt x="2630" y="0"/>
                        <a:pt x="2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4112135" y="879371"/>
                  <a:ext cx="5238" cy="10964"/>
                </a:xfrm>
                <a:custGeom>
                  <a:avLst/>
                  <a:gdLst/>
                  <a:ahLst/>
                  <a:cxnLst/>
                  <a:rect l="l" t="t" r="r" b="b"/>
                  <a:pathLst>
                    <a:path w="161" h="337" extrusionOk="0">
                      <a:moveTo>
                        <a:pt x="128" y="0"/>
                      </a:moveTo>
                      <a:cubicBezTo>
                        <a:pt x="121" y="0"/>
                        <a:pt x="112" y="5"/>
                        <a:pt x="107" y="15"/>
                      </a:cubicBezTo>
                      <a:cubicBezTo>
                        <a:pt x="62" y="104"/>
                        <a:pt x="27" y="202"/>
                        <a:pt x="0" y="300"/>
                      </a:cubicBezTo>
                      <a:cubicBezTo>
                        <a:pt x="0" y="318"/>
                        <a:pt x="9" y="336"/>
                        <a:pt x="27" y="336"/>
                      </a:cubicBezTo>
                      <a:cubicBezTo>
                        <a:pt x="36" y="336"/>
                        <a:pt x="45" y="327"/>
                        <a:pt x="54" y="318"/>
                      </a:cubicBezTo>
                      <a:cubicBezTo>
                        <a:pt x="71" y="220"/>
                        <a:pt x="107" y="122"/>
                        <a:pt x="161" y="42"/>
                      </a:cubicBezTo>
                      <a:cubicBezTo>
                        <a:pt x="161" y="42"/>
                        <a:pt x="161" y="42"/>
                        <a:pt x="161" y="33"/>
                      </a:cubicBezTo>
                      <a:cubicBezTo>
                        <a:pt x="161" y="24"/>
                        <a:pt x="161" y="6"/>
                        <a:pt x="143" y="6"/>
                      </a:cubicBezTo>
                      <a:cubicBezTo>
                        <a:pt x="139" y="2"/>
                        <a:pt x="134" y="0"/>
                        <a:pt x="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4118512" y="845079"/>
                  <a:ext cx="48217" cy="30453"/>
                </a:xfrm>
                <a:custGeom>
                  <a:avLst/>
                  <a:gdLst/>
                  <a:ahLst/>
                  <a:cxnLst/>
                  <a:rect l="l" t="t" r="r" b="b"/>
                  <a:pathLst>
                    <a:path w="1482" h="936" extrusionOk="0">
                      <a:moveTo>
                        <a:pt x="1446" y="1"/>
                      </a:moveTo>
                      <a:cubicBezTo>
                        <a:pt x="1439" y="1"/>
                        <a:pt x="1432" y="3"/>
                        <a:pt x="1428" y="7"/>
                      </a:cubicBezTo>
                      <a:cubicBezTo>
                        <a:pt x="1428" y="7"/>
                        <a:pt x="1222" y="186"/>
                        <a:pt x="589" y="436"/>
                      </a:cubicBezTo>
                      <a:cubicBezTo>
                        <a:pt x="357" y="534"/>
                        <a:pt x="152" y="685"/>
                        <a:pt x="9" y="891"/>
                      </a:cubicBezTo>
                      <a:cubicBezTo>
                        <a:pt x="9" y="899"/>
                        <a:pt x="9" y="899"/>
                        <a:pt x="9" y="899"/>
                      </a:cubicBezTo>
                      <a:cubicBezTo>
                        <a:pt x="0" y="908"/>
                        <a:pt x="9" y="926"/>
                        <a:pt x="18" y="935"/>
                      </a:cubicBezTo>
                      <a:lnTo>
                        <a:pt x="36" y="935"/>
                      </a:lnTo>
                      <a:cubicBezTo>
                        <a:pt x="45" y="935"/>
                        <a:pt x="54" y="935"/>
                        <a:pt x="54" y="926"/>
                      </a:cubicBezTo>
                      <a:cubicBezTo>
                        <a:pt x="188" y="730"/>
                        <a:pt x="384" y="578"/>
                        <a:pt x="607" y="489"/>
                      </a:cubicBezTo>
                      <a:cubicBezTo>
                        <a:pt x="1249" y="230"/>
                        <a:pt x="1463" y="52"/>
                        <a:pt x="1472" y="43"/>
                      </a:cubicBezTo>
                      <a:cubicBezTo>
                        <a:pt x="1481" y="34"/>
                        <a:pt x="1481" y="16"/>
                        <a:pt x="1472" y="7"/>
                      </a:cubicBezTo>
                      <a:lnTo>
                        <a:pt x="1463" y="7"/>
                      </a:lnTo>
                      <a:cubicBezTo>
                        <a:pt x="1459" y="3"/>
                        <a:pt x="1452" y="1"/>
                        <a:pt x="1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4127784" y="860858"/>
                  <a:ext cx="37188" cy="21050"/>
                </a:xfrm>
                <a:custGeom>
                  <a:avLst/>
                  <a:gdLst/>
                  <a:ahLst/>
                  <a:cxnLst/>
                  <a:rect l="l" t="t" r="r" b="b"/>
                  <a:pathLst>
                    <a:path w="1143" h="647" extrusionOk="0">
                      <a:moveTo>
                        <a:pt x="1112" y="0"/>
                      </a:moveTo>
                      <a:cubicBezTo>
                        <a:pt x="1108" y="0"/>
                        <a:pt x="1103" y="1"/>
                        <a:pt x="1098" y="4"/>
                      </a:cubicBezTo>
                      <a:cubicBezTo>
                        <a:pt x="1089" y="13"/>
                        <a:pt x="349" y="495"/>
                        <a:pt x="19" y="593"/>
                      </a:cubicBezTo>
                      <a:cubicBezTo>
                        <a:pt x="10" y="602"/>
                        <a:pt x="1" y="611"/>
                        <a:pt x="1" y="620"/>
                      </a:cubicBezTo>
                      <a:cubicBezTo>
                        <a:pt x="1" y="637"/>
                        <a:pt x="19" y="646"/>
                        <a:pt x="28" y="646"/>
                      </a:cubicBezTo>
                      <a:lnTo>
                        <a:pt x="36" y="646"/>
                      </a:lnTo>
                      <a:cubicBezTo>
                        <a:pt x="375" y="548"/>
                        <a:pt x="1098" y="75"/>
                        <a:pt x="1125" y="49"/>
                      </a:cubicBezTo>
                      <a:lnTo>
                        <a:pt x="1134" y="49"/>
                      </a:lnTo>
                      <a:cubicBezTo>
                        <a:pt x="1143" y="40"/>
                        <a:pt x="1143" y="31"/>
                        <a:pt x="1134" y="13"/>
                      </a:cubicBezTo>
                      <a:cubicBezTo>
                        <a:pt x="1127" y="7"/>
                        <a:pt x="1121" y="0"/>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4132437" y="1543280"/>
                  <a:ext cx="128904" cy="45321"/>
                </a:xfrm>
                <a:custGeom>
                  <a:avLst/>
                  <a:gdLst/>
                  <a:ahLst/>
                  <a:cxnLst/>
                  <a:rect l="l" t="t" r="r" b="b"/>
                  <a:pathLst>
                    <a:path w="3962" h="1393" extrusionOk="0">
                      <a:moveTo>
                        <a:pt x="1149" y="1"/>
                      </a:moveTo>
                      <a:cubicBezTo>
                        <a:pt x="734" y="1"/>
                        <a:pt x="268" y="49"/>
                        <a:pt x="268" y="145"/>
                      </a:cubicBezTo>
                      <a:cubicBezTo>
                        <a:pt x="268" y="306"/>
                        <a:pt x="1" y="1216"/>
                        <a:pt x="161" y="1305"/>
                      </a:cubicBezTo>
                      <a:cubicBezTo>
                        <a:pt x="257" y="1353"/>
                        <a:pt x="434" y="1363"/>
                        <a:pt x="629" y="1363"/>
                      </a:cubicBezTo>
                      <a:cubicBezTo>
                        <a:pt x="760" y="1363"/>
                        <a:pt x="898" y="1358"/>
                        <a:pt x="1026" y="1358"/>
                      </a:cubicBezTo>
                      <a:cubicBezTo>
                        <a:pt x="1283" y="1358"/>
                        <a:pt x="1580" y="1393"/>
                        <a:pt x="1976" y="1393"/>
                      </a:cubicBezTo>
                      <a:cubicBezTo>
                        <a:pt x="2076" y="1393"/>
                        <a:pt x="2181" y="1390"/>
                        <a:pt x="2293" y="1385"/>
                      </a:cubicBezTo>
                      <a:cubicBezTo>
                        <a:pt x="2855" y="1358"/>
                        <a:pt x="3694" y="1332"/>
                        <a:pt x="3828" y="1305"/>
                      </a:cubicBezTo>
                      <a:cubicBezTo>
                        <a:pt x="3961" y="1278"/>
                        <a:pt x="3828" y="1028"/>
                        <a:pt x="3560" y="1028"/>
                      </a:cubicBezTo>
                      <a:cubicBezTo>
                        <a:pt x="3292" y="1028"/>
                        <a:pt x="1758" y="65"/>
                        <a:pt x="1758" y="65"/>
                      </a:cubicBezTo>
                      <a:cubicBezTo>
                        <a:pt x="1679" y="22"/>
                        <a:pt x="1425" y="1"/>
                        <a:pt x="1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4132437" y="1541490"/>
                  <a:ext cx="128318" cy="48900"/>
                </a:xfrm>
                <a:custGeom>
                  <a:avLst/>
                  <a:gdLst/>
                  <a:ahLst/>
                  <a:cxnLst/>
                  <a:rect l="l" t="t" r="r" b="b"/>
                  <a:pathLst>
                    <a:path w="3944" h="1503" extrusionOk="0">
                      <a:moveTo>
                        <a:pt x="1195" y="103"/>
                      </a:moveTo>
                      <a:cubicBezTo>
                        <a:pt x="1443" y="103"/>
                        <a:pt x="1663" y="122"/>
                        <a:pt x="1731" y="164"/>
                      </a:cubicBezTo>
                      <a:cubicBezTo>
                        <a:pt x="1892" y="263"/>
                        <a:pt x="3283" y="1137"/>
                        <a:pt x="3560" y="1137"/>
                      </a:cubicBezTo>
                      <a:cubicBezTo>
                        <a:pt x="3658" y="1137"/>
                        <a:pt x="3747" y="1181"/>
                        <a:pt x="3810" y="1253"/>
                      </a:cubicBezTo>
                      <a:cubicBezTo>
                        <a:pt x="3828" y="1280"/>
                        <a:pt x="3828" y="1297"/>
                        <a:pt x="3819" y="1306"/>
                      </a:cubicBezTo>
                      <a:cubicBezTo>
                        <a:pt x="3721" y="1324"/>
                        <a:pt x="3257" y="1342"/>
                        <a:pt x="2802" y="1360"/>
                      </a:cubicBezTo>
                      <a:lnTo>
                        <a:pt x="2293" y="1387"/>
                      </a:lnTo>
                      <a:cubicBezTo>
                        <a:pt x="2182" y="1390"/>
                        <a:pt x="2072" y="1392"/>
                        <a:pt x="1963" y="1392"/>
                      </a:cubicBezTo>
                      <a:cubicBezTo>
                        <a:pt x="1774" y="1392"/>
                        <a:pt x="1588" y="1386"/>
                        <a:pt x="1401" y="1369"/>
                      </a:cubicBezTo>
                      <a:cubicBezTo>
                        <a:pt x="1267" y="1360"/>
                        <a:pt x="1142" y="1360"/>
                        <a:pt x="1026" y="1360"/>
                      </a:cubicBezTo>
                      <a:lnTo>
                        <a:pt x="830" y="1360"/>
                      </a:lnTo>
                      <a:cubicBezTo>
                        <a:pt x="773" y="1360"/>
                        <a:pt x="715" y="1360"/>
                        <a:pt x="658" y="1360"/>
                      </a:cubicBezTo>
                      <a:cubicBezTo>
                        <a:pt x="460" y="1360"/>
                        <a:pt x="278" y="1355"/>
                        <a:pt x="188" y="1306"/>
                      </a:cubicBezTo>
                      <a:cubicBezTo>
                        <a:pt x="116" y="1262"/>
                        <a:pt x="224" y="726"/>
                        <a:pt x="268" y="521"/>
                      </a:cubicBezTo>
                      <a:cubicBezTo>
                        <a:pt x="295" y="414"/>
                        <a:pt x="313" y="316"/>
                        <a:pt x="322" y="209"/>
                      </a:cubicBezTo>
                      <a:cubicBezTo>
                        <a:pt x="391" y="145"/>
                        <a:pt x="824" y="103"/>
                        <a:pt x="1195" y="103"/>
                      </a:cubicBezTo>
                      <a:close/>
                      <a:moveTo>
                        <a:pt x="1164" y="0"/>
                      </a:moveTo>
                      <a:cubicBezTo>
                        <a:pt x="805" y="0"/>
                        <a:pt x="406" y="36"/>
                        <a:pt x="277" y="111"/>
                      </a:cubicBezTo>
                      <a:cubicBezTo>
                        <a:pt x="241" y="120"/>
                        <a:pt x="224" y="155"/>
                        <a:pt x="215" y="200"/>
                      </a:cubicBezTo>
                      <a:cubicBezTo>
                        <a:pt x="206" y="298"/>
                        <a:pt x="188" y="396"/>
                        <a:pt x="161" y="494"/>
                      </a:cubicBezTo>
                      <a:cubicBezTo>
                        <a:pt x="63" y="985"/>
                        <a:pt x="1" y="1333"/>
                        <a:pt x="143" y="1404"/>
                      </a:cubicBezTo>
                      <a:cubicBezTo>
                        <a:pt x="250" y="1462"/>
                        <a:pt x="443" y="1467"/>
                        <a:pt x="662" y="1467"/>
                      </a:cubicBezTo>
                      <a:cubicBezTo>
                        <a:pt x="717" y="1467"/>
                        <a:pt x="773" y="1467"/>
                        <a:pt x="830" y="1467"/>
                      </a:cubicBezTo>
                      <a:cubicBezTo>
                        <a:pt x="1018" y="1467"/>
                        <a:pt x="1178" y="1467"/>
                        <a:pt x="1401" y="1476"/>
                      </a:cubicBezTo>
                      <a:cubicBezTo>
                        <a:pt x="1571" y="1485"/>
                        <a:pt x="1758" y="1503"/>
                        <a:pt x="1972" y="1503"/>
                      </a:cubicBezTo>
                      <a:cubicBezTo>
                        <a:pt x="2070" y="1503"/>
                        <a:pt x="2177" y="1494"/>
                        <a:pt x="2293" y="1494"/>
                      </a:cubicBezTo>
                      <a:lnTo>
                        <a:pt x="2811" y="1467"/>
                      </a:lnTo>
                      <a:cubicBezTo>
                        <a:pt x="3283" y="1449"/>
                        <a:pt x="3738" y="1431"/>
                        <a:pt x="3837" y="1404"/>
                      </a:cubicBezTo>
                      <a:lnTo>
                        <a:pt x="3845" y="1404"/>
                      </a:lnTo>
                      <a:cubicBezTo>
                        <a:pt x="3899" y="1396"/>
                        <a:pt x="3944" y="1342"/>
                        <a:pt x="3935" y="1280"/>
                      </a:cubicBezTo>
                      <a:cubicBezTo>
                        <a:pt x="3917" y="1164"/>
                        <a:pt x="3765" y="1030"/>
                        <a:pt x="3560" y="1030"/>
                      </a:cubicBezTo>
                      <a:cubicBezTo>
                        <a:pt x="3373" y="1030"/>
                        <a:pt x="2391" y="459"/>
                        <a:pt x="1785" y="66"/>
                      </a:cubicBezTo>
                      <a:cubicBezTo>
                        <a:pt x="1706" y="23"/>
                        <a:pt x="1447" y="0"/>
                        <a:pt x="1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4135918" y="1576726"/>
                  <a:ext cx="124251" cy="11875"/>
                </a:xfrm>
                <a:custGeom>
                  <a:avLst/>
                  <a:gdLst/>
                  <a:ahLst/>
                  <a:cxnLst/>
                  <a:rect l="l" t="t" r="r" b="b"/>
                  <a:pathLst>
                    <a:path w="3819" h="365" extrusionOk="0">
                      <a:moveTo>
                        <a:pt x="9" y="0"/>
                      </a:moveTo>
                      <a:lnTo>
                        <a:pt x="9" y="0"/>
                      </a:lnTo>
                      <a:cubicBezTo>
                        <a:pt x="1" y="143"/>
                        <a:pt x="9" y="250"/>
                        <a:pt x="54" y="277"/>
                      </a:cubicBezTo>
                      <a:cubicBezTo>
                        <a:pt x="150" y="325"/>
                        <a:pt x="327" y="335"/>
                        <a:pt x="522" y="335"/>
                      </a:cubicBezTo>
                      <a:cubicBezTo>
                        <a:pt x="653" y="335"/>
                        <a:pt x="791" y="330"/>
                        <a:pt x="919" y="330"/>
                      </a:cubicBezTo>
                      <a:cubicBezTo>
                        <a:pt x="1176" y="330"/>
                        <a:pt x="1473" y="365"/>
                        <a:pt x="1869" y="365"/>
                      </a:cubicBezTo>
                      <a:cubicBezTo>
                        <a:pt x="1969" y="365"/>
                        <a:pt x="2074" y="362"/>
                        <a:pt x="2186" y="357"/>
                      </a:cubicBezTo>
                      <a:cubicBezTo>
                        <a:pt x="2748" y="330"/>
                        <a:pt x="3587" y="304"/>
                        <a:pt x="3721" y="277"/>
                      </a:cubicBezTo>
                      <a:cubicBezTo>
                        <a:pt x="3819" y="250"/>
                        <a:pt x="3774" y="116"/>
                        <a:pt x="3631" y="45"/>
                      </a:cubicBezTo>
                      <a:cubicBezTo>
                        <a:pt x="3396" y="122"/>
                        <a:pt x="3103" y="148"/>
                        <a:pt x="2798" y="148"/>
                      </a:cubicBezTo>
                      <a:cubicBezTo>
                        <a:pt x="2329" y="148"/>
                        <a:pt x="1833" y="86"/>
                        <a:pt x="1481" y="54"/>
                      </a:cubicBezTo>
                      <a:cubicBezTo>
                        <a:pt x="1026" y="18"/>
                        <a:pt x="313" y="9"/>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4133901" y="1574969"/>
                  <a:ext cx="126268" cy="15422"/>
                </a:xfrm>
                <a:custGeom>
                  <a:avLst/>
                  <a:gdLst/>
                  <a:ahLst/>
                  <a:cxnLst/>
                  <a:rect l="l" t="t" r="r" b="b"/>
                  <a:pathLst>
                    <a:path w="3881" h="474" extrusionOk="0">
                      <a:moveTo>
                        <a:pt x="125" y="117"/>
                      </a:moveTo>
                      <a:cubicBezTo>
                        <a:pt x="437" y="117"/>
                        <a:pt x="1115" y="126"/>
                        <a:pt x="1543" y="161"/>
                      </a:cubicBezTo>
                      <a:lnTo>
                        <a:pt x="1758" y="188"/>
                      </a:lnTo>
                      <a:cubicBezTo>
                        <a:pt x="2080" y="217"/>
                        <a:pt x="2466" y="255"/>
                        <a:pt x="2838" y="255"/>
                      </a:cubicBezTo>
                      <a:cubicBezTo>
                        <a:pt x="3145" y="255"/>
                        <a:pt x="3442" y="229"/>
                        <a:pt x="3685" y="152"/>
                      </a:cubicBezTo>
                      <a:cubicBezTo>
                        <a:pt x="3765" y="197"/>
                        <a:pt x="3783" y="259"/>
                        <a:pt x="3774" y="277"/>
                      </a:cubicBezTo>
                      <a:cubicBezTo>
                        <a:pt x="3676" y="295"/>
                        <a:pt x="3212" y="313"/>
                        <a:pt x="2757" y="331"/>
                      </a:cubicBezTo>
                      <a:lnTo>
                        <a:pt x="2248" y="358"/>
                      </a:lnTo>
                      <a:cubicBezTo>
                        <a:pt x="2137" y="361"/>
                        <a:pt x="2027" y="363"/>
                        <a:pt x="1918" y="363"/>
                      </a:cubicBezTo>
                      <a:cubicBezTo>
                        <a:pt x="1729" y="363"/>
                        <a:pt x="1543" y="357"/>
                        <a:pt x="1356" y="340"/>
                      </a:cubicBezTo>
                      <a:cubicBezTo>
                        <a:pt x="1222" y="331"/>
                        <a:pt x="1097" y="331"/>
                        <a:pt x="981" y="331"/>
                      </a:cubicBezTo>
                      <a:lnTo>
                        <a:pt x="785" y="331"/>
                      </a:lnTo>
                      <a:cubicBezTo>
                        <a:pt x="728" y="331"/>
                        <a:pt x="670" y="331"/>
                        <a:pt x="614" y="331"/>
                      </a:cubicBezTo>
                      <a:cubicBezTo>
                        <a:pt x="418" y="331"/>
                        <a:pt x="240" y="326"/>
                        <a:pt x="143" y="277"/>
                      </a:cubicBezTo>
                      <a:cubicBezTo>
                        <a:pt x="143" y="277"/>
                        <a:pt x="116" y="259"/>
                        <a:pt x="125" y="117"/>
                      </a:cubicBezTo>
                      <a:close/>
                      <a:moveTo>
                        <a:pt x="71" y="1"/>
                      </a:moveTo>
                      <a:cubicBezTo>
                        <a:pt x="45" y="1"/>
                        <a:pt x="18" y="28"/>
                        <a:pt x="18" y="54"/>
                      </a:cubicBezTo>
                      <a:cubicBezTo>
                        <a:pt x="0" y="242"/>
                        <a:pt x="27" y="340"/>
                        <a:pt x="98" y="375"/>
                      </a:cubicBezTo>
                      <a:cubicBezTo>
                        <a:pt x="205" y="433"/>
                        <a:pt x="398" y="438"/>
                        <a:pt x="617" y="438"/>
                      </a:cubicBezTo>
                      <a:cubicBezTo>
                        <a:pt x="672" y="438"/>
                        <a:pt x="728" y="438"/>
                        <a:pt x="785" y="438"/>
                      </a:cubicBezTo>
                      <a:cubicBezTo>
                        <a:pt x="973" y="438"/>
                        <a:pt x="1133" y="438"/>
                        <a:pt x="1356" y="447"/>
                      </a:cubicBezTo>
                      <a:cubicBezTo>
                        <a:pt x="1526" y="456"/>
                        <a:pt x="1713" y="474"/>
                        <a:pt x="1927" y="474"/>
                      </a:cubicBezTo>
                      <a:cubicBezTo>
                        <a:pt x="2025" y="474"/>
                        <a:pt x="2132" y="465"/>
                        <a:pt x="2248" y="456"/>
                      </a:cubicBezTo>
                      <a:lnTo>
                        <a:pt x="2757" y="438"/>
                      </a:lnTo>
                      <a:cubicBezTo>
                        <a:pt x="3238" y="411"/>
                        <a:pt x="3685" y="393"/>
                        <a:pt x="3792" y="375"/>
                      </a:cubicBezTo>
                      <a:cubicBezTo>
                        <a:pt x="3836" y="367"/>
                        <a:pt x="3881" y="331"/>
                        <a:pt x="3881" y="277"/>
                      </a:cubicBezTo>
                      <a:cubicBezTo>
                        <a:pt x="3881" y="170"/>
                        <a:pt x="3809" y="81"/>
                        <a:pt x="3711" y="45"/>
                      </a:cubicBezTo>
                      <a:cubicBezTo>
                        <a:pt x="3702" y="41"/>
                        <a:pt x="3696" y="39"/>
                        <a:pt x="3689" y="39"/>
                      </a:cubicBezTo>
                      <a:cubicBezTo>
                        <a:pt x="3682" y="39"/>
                        <a:pt x="3676" y="41"/>
                        <a:pt x="3667" y="45"/>
                      </a:cubicBezTo>
                      <a:cubicBezTo>
                        <a:pt x="3432" y="122"/>
                        <a:pt x="3141" y="148"/>
                        <a:pt x="2838" y="148"/>
                      </a:cubicBezTo>
                      <a:cubicBezTo>
                        <a:pt x="2472" y="148"/>
                        <a:pt x="2089" y="110"/>
                        <a:pt x="1766" y="81"/>
                      </a:cubicBezTo>
                      <a:lnTo>
                        <a:pt x="1552" y="54"/>
                      </a:lnTo>
                      <a:cubicBezTo>
                        <a:pt x="1088" y="10"/>
                        <a:pt x="366"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4134194" y="1299528"/>
                  <a:ext cx="119306" cy="267633"/>
                </a:xfrm>
                <a:custGeom>
                  <a:avLst/>
                  <a:gdLst/>
                  <a:ahLst/>
                  <a:cxnLst/>
                  <a:rect l="l" t="t" r="r" b="b"/>
                  <a:pathLst>
                    <a:path w="3667" h="8226" extrusionOk="0">
                      <a:moveTo>
                        <a:pt x="3667" y="1"/>
                      </a:moveTo>
                      <a:lnTo>
                        <a:pt x="1088" y="90"/>
                      </a:lnTo>
                      <a:lnTo>
                        <a:pt x="187" y="7066"/>
                      </a:lnTo>
                      <a:cubicBezTo>
                        <a:pt x="187" y="7066"/>
                        <a:pt x="161" y="7387"/>
                        <a:pt x="80" y="7468"/>
                      </a:cubicBezTo>
                      <a:cubicBezTo>
                        <a:pt x="0" y="7557"/>
                        <a:pt x="134" y="8226"/>
                        <a:pt x="134" y="8226"/>
                      </a:cubicBezTo>
                      <a:cubicBezTo>
                        <a:pt x="491" y="8226"/>
                        <a:pt x="839" y="8190"/>
                        <a:pt x="1187" y="8119"/>
                      </a:cubicBezTo>
                      <a:cubicBezTo>
                        <a:pt x="1499" y="8047"/>
                        <a:pt x="1775" y="7860"/>
                        <a:pt x="1954" y="7601"/>
                      </a:cubicBezTo>
                      <a:lnTo>
                        <a:pt x="1704" y="6968"/>
                      </a:ln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4132730" y="1297803"/>
                  <a:ext cx="122527" cy="271114"/>
                </a:xfrm>
                <a:custGeom>
                  <a:avLst/>
                  <a:gdLst/>
                  <a:ahLst/>
                  <a:cxnLst/>
                  <a:rect l="l" t="t" r="r" b="b"/>
                  <a:pathLst>
                    <a:path w="3766" h="8333" extrusionOk="0">
                      <a:moveTo>
                        <a:pt x="3640" y="98"/>
                      </a:moveTo>
                      <a:lnTo>
                        <a:pt x="1695" y="7003"/>
                      </a:lnTo>
                      <a:cubicBezTo>
                        <a:pt x="1695" y="7012"/>
                        <a:pt x="1695" y="7021"/>
                        <a:pt x="1695" y="7030"/>
                      </a:cubicBezTo>
                      <a:lnTo>
                        <a:pt x="1936" y="7637"/>
                      </a:lnTo>
                      <a:cubicBezTo>
                        <a:pt x="1767" y="7877"/>
                        <a:pt x="1508" y="8047"/>
                        <a:pt x="1223" y="8109"/>
                      </a:cubicBezTo>
                      <a:cubicBezTo>
                        <a:pt x="893" y="8172"/>
                        <a:pt x="562" y="8208"/>
                        <a:pt x="223" y="8216"/>
                      </a:cubicBezTo>
                      <a:cubicBezTo>
                        <a:pt x="170" y="7931"/>
                        <a:pt x="134" y="7601"/>
                        <a:pt x="170" y="7556"/>
                      </a:cubicBezTo>
                      <a:cubicBezTo>
                        <a:pt x="259" y="7467"/>
                        <a:pt x="286" y="7182"/>
                        <a:pt x="286" y="7128"/>
                      </a:cubicBezTo>
                      <a:lnTo>
                        <a:pt x="1178" y="188"/>
                      </a:lnTo>
                      <a:lnTo>
                        <a:pt x="3640" y="98"/>
                      </a:lnTo>
                      <a:close/>
                      <a:moveTo>
                        <a:pt x="3703" y="0"/>
                      </a:moveTo>
                      <a:lnTo>
                        <a:pt x="1133" y="89"/>
                      </a:lnTo>
                      <a:cubicBezTo>
                        <a:pt x="1107" y="89"/>
                        <a:pt x="1080" y="107"/>
                        <a:pt x="1080" y="134"/>
                      </a:cubicBezTo>
                      <a:lnTo>
                        <a:pt x="179" y="7119"/>
                      </a:lnTo>
                      <a:cubicBezTo>
                        <a:pt x="170" y="7244"/>
                        <a:pt x="134" y="7440"/>
                        <a:pt x="90" y="7485"/>
                      </a:cubicBezTo>
                      <a:cubicBezTo>
                        <a:pt x="0" y="7574"/>
                        <a:pt x="81" y="8029"/>
                        <a:pt x="125" y="8288"/>
                      </a:cubicBezTo>
                      <a:cubicBezTo>
                        <a:pt x="134" y="8315"/>
                        <a:pt x="152" y="8332"/>
                        <a:pt x="179" y="8332"/>
                      </a:cubicBezTo>
                      <a:cubicBezTo>
                        <a:pt x="536" y="8323"/>
                        <a:pt x="893" y="8288"/>
                        <a:pt x="1249" y="8216"/>
                      </a:cubicBezTo>
                      <a:cubicBezTo>
                        <a:pt x="1571" y="8145"/>
                        <a:pt x="1856" y="7958"/>
                        <a:pt x="2052" y="7681"/>
                      </a:cubicBezTo>
                      <a:cubicBezTo>
                        <a:pt x="2052" y="7663"/>
                        <a:pt x="2052" y="7645"/>
                        <a:pt x="2052" y="7637"/>
                      </a:cubicBezTo>
                      <a:lnTo>
                        <a:pt x="1802" y="7021"/>
                      </a:lnTo>
                      <a:lnTo>
                        <a:pt x="3756" y="72"/>
                      </a:lnTo>
                      <a:cubicBezTo>
                        <a:pt x="3765" y="54"/>
                        <a:pt x="3765" y="36"/>
                        <a:pt x="3747" y="18"/>
                      </a:cubicBezTo>
                      <a:cubicBezTo>
                        <a:pt x="3738" y="9"/>
                        <a:pt x="3721"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4222689" y="1538042"/>
                  <a:ext cx="140226" cy="58661"/>
                </a:xfrm>
                <a:custGeom>
                  <a:avLst/>
                  <a:gdLst/>
                  <a:ahLst/>
                  <a:cxnLst/>
                  <a:rect l="l" t="t" r="r" b="b"/>
                  <a:pathLst>
                    <a:path w="4310" h="1803" extrusionOk="0">
                      <a:moveTo>
                        <a:pt x="1358" y="0"/>
                      </a:moveTo>
                      <a:cubicBezTo>
                        <a:pt x="727" y="0"/>
                        <a:pt x="54" y="461"/>
                        <a:pt x="54" y="538"/>
                      </a:cubicBezTo>
                      <a:cubicBezTo>
                        <a:pt x="54" y="645"/>
                        <a:pt x="1" y="1350"/>
                        <a:pt x="269" y="1350"/>
                      </a:cubicBezTo>
                      <a:cubicBezTo>
                        <a:pt x="536" y="1350"/>
                        <a:pt x="1723" y="1698"/>
                        <a:pt x="2499" y="1778"/>
                      </a:cubicBezTo>
                      <a:cubicBezTo>
                        <a:pt x="2663" y="1795"/>
                        <a:pt x="2838" y="1802"/>
                        <a:pt x="3012" y="1802"/>
                      </a:cubicBezTo>
                      <a:cubicBezTo>
                        <a:pt x="3669" y="1802"/>
                        <a:pt x="4310" y="1697"/>
                        <a:pt x="4310" y="1591"/>
                      </a:cubicBezTo>
                      <a:cubicBezTo>
                        <a:pt x="4310" y="1457"/>
                        <a:pt x="3846" y="1323"/>
                        <a:pt x="3418" y="1189"/>
                      </a:cubicBezTo>
                      <a:cubicBezTo>
                        <a:pt x="2990" y="1055"/>
                        <a:pt x="2044" y="270"/>
                        <a:pt x="2044" y="270"/>
                      </a:cubicBezTo>
                      <a:cubicBezTo>
                        <a:pt x="1851" y="73"/>
                        <a:pt x="1608" y="0"/>
                        <a:pt x="1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4222136" y="1536220"/>
                  <a:ext cx="142536" cy="62305"/>
                </a:xfrm>
                <a:custGeom>
                  <a:avLst/>
                  <a:gdLst/>
                  <a:ahLst/>
                  <a:cxnLst/>
                  <a:rect l="l" t="t" r="r" b="b"/>
                  <a:pathLst>
                    <a:path w="4381" h="1915" extrusionOk="0">
                      <a:moveTo>
                        <a:pt x="1392" y="114"/>
                      </a:moveTo>
                      <a:cubicBezTo>
                        <a:pt x="1654" y="114"/>
                        <a:pt x="1870" y="200"/>
                        <a:pt x="2034" y="371"/>
                      </a:cubicBezTo>
                      <a:cubicBezTo>
                        <a:pt x="2070" y="407"/>
                        <a:pt x="2998" y="1156"/>
                        <a:pt x="3426" y="1299"/>
                      </a:cubicBezTo>
                      <a:lnTo>
                        <a:pt x="3497" y="1317"/>
                      </a:lnTo>
                      <a:cubicBezTo>
                        <a:pt x="3783" y="1406"/>
                        <a:pt x="4247" y="1558"/>
                        <a:pt x="4273" y="1638"/>
                      </a:cubicBezTo>
                      <a:cubicBezTo>
                        <a:pt x="4197" y="1714"/>
                        <a:pt x="3638" y="1806"/>
                        <a:pt x="3045" y="1806"/>
                      </a:cubicBezTo>
                      <a:cubicBezTo>
                        <a:pt x="2873" y="1806"/>
                        <a:pt x="2700" y="1799"/>
                        <a:pt x="2534" y="1781"/>
                      </a:cubicBezTo>
                      <a:cubicBezTo>
                        <a:pt x="2043" y="1718"/>
                        <a:pt x="1561" y="1629"/>
                        <a:pt x="1080" y="1504"/>
                      </a:cubicBezTo>
                      <a:cubicBezTo>
                        <a:pt x="821" y="1433"/>
                        <a:pt x="553" y="1388"/>
                        <a:pt x="286" y="1352"/>
                      </a:cubicBezTo>
                      <a:cubicBezTo>
                        <a:pt x="268" y="1352"/>
                        <a:pt x="241" y="1343"/>
                        <a:pt x="223" y="1326"/>
                      </a:cubicBezTo>
                      <a:cubicBezTo>
                        <a:pt x="107" y="1201"/>
                        <a:pt x="125" y="790"/>
                        <a:pt x="125" y="648"/>
                      </a:cubicBezTo>
                      <a:lnTo>
                        <a:pt x="125" y="603"/>
                      </a:lnTo>
                      <a:cubicBezTo>
                        <a:pt x="170" y="532"/>
                        <a:pt x="660" y="202"/>
                        <a:pt x="1187" y="130"/>
                      </a:cubicBezTo>
                      <a:cubicBezTo>
                        <a:pt x="1258" y="119"/>
                        <a:pt x="1326" y="114"/>
                        <a:pt x="1392" y="114"/>
                      </a:cubicBezTo>
                      <a:close/>
                      <a:moveTo>
                        <a:pt x="1377" y="1"/>
                      </a:moveTo>
                      <a:cubicBezTo>
                        <a:pt x="1108" y="1"/>
                        <a:pt x="848" y="79"/>
                        <a:pt x="669" y="148"/>
                      </a:cubicBezTo>
                      <a:cubicBezTo>
                        <a:pt x="393" y="264"/>
                        <a:pt x="9" y="487"/>
                        <a:pt x="9" y="594"/>
                      </a:cubicBezTo>
                      <a:lnTo>
                        <a:pt x="9" y="648"/>
                      </a:lnTo>
                      <a:cubicBezTo>
                        <a:pt x="0" y="924"/>
                        <a:pt x="9" y="1263"/>
                        <a:pt x="143" y="1397"/>
                      </a:cubicBezTo>
                      <a:cubicBezTo>
                        <a:pt x="179" y="1442"/>
                        <a:pt x="232" y="1459"/>
                        <a:pt x="286" y="1459"/>
                      </a:cubicBezTo>
                      <a:cubicBezTo>
                        <a:pt x="544" y="1495"/>
                        <a:pt x="803" y="1540"/>
                        <a:pt x="1053" y="1611"/>
                      </a:cubicBezTo>
                      <a:cubicBezTo>
                        <a:pt x="1535" y="1727"/>
                        <a:pt x="2025" y="1825"/>
                        <a:pt x="2516" y="1888"/>
                      </a:cubicBezTo>
                      <a:cubicBezTo>
                        <a:pt x="2685" y="1905"/>
                        <a:pt x="2864" y="1914"/>
                        <a:pt x="3033" y="1914"/>
                      </a:cubicBezTo>
                      <a:cubicBezTo>
                        <a:pt x="3613" y="1914"/>
                        <a:pt x="4220" y="1834"/>
                        <a:pt x="4345" y="1718"/>
                      </a:cubicBezTo>
                      <a:cubicBezTo>
                        <a:pt x="4362" y="1700"/>
                        <a:pt x="4380" y="1673"/>
                        <a:pt x="4380" y="1647"/>
                      </a:cubicBezTo>
                      <a:cubicBezTo>
                        <a:pt x="4380" y="1486"/>
                        <a:pt x="4050" y="1379"/>
                        <a:pt x="3524" y="1210"/>
                      </a:cubicBezTo>
                      <a:lnTo>
                        <a:pt x="3453" y="1192"/>
                      </a:lnTo>
                      <a:cubicBezTo>
                        <a:pt x="3042" y="1067"/>
                        <a:pt x="2150" y="326"/>
                        <a:pt x="2097" y="282"/>
                      </a:cubicBezTo>
                      <a:cubicBezTo>
                        <a:pt x="1889" y="70"/>
                        <a:pt x="1629" y="1"/>
                        <a:pt x="1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4225032" y="1573537"/>
                  <a:ext cx="137883" cy="23165"/>
                </a:xfrm>
                <a:custGeom>
                  <a:avLst/>
                  <a:gdLst/>
                  <a:ahLst/>
                  <a:cxnLst/>
                  <a:rect l="l" t="t" r="r" b="b"/>
                  <a:pathLst>
                    <a:path w="4238" h="712" extrusionOk="0">
                      <a:moveTo>
                        <a:pt x="0" y="0"/>
                      </a:moveTo>
                      <a:lnTo>
                        <a:pt x="0" y="0"/>
                      </a:lnTo>
                      <a:cubicBezTo>
                        <a:pt x="27" y="143"/>
                        <a:pt x="90" y="259"/>
                        <a:pt x="197" y="259"/>
                      </a:cubicBezTo>
                      <a:cubicBezTo>
                        <a:pt x="464" y="259"/>
                        <a:pt x="1651" y="607"/>
                        <a:pt x="2427" y="687"/>
                      </a:cubicBezTo>
                      <a:cubicBezTo>
                        <a:pt x="2591" y="704"/>
                        <a:pt x="2766" y="711"/>
                        <a:pt x="2940" y="711"/>
                      </a:cubicBezTo>
                      <a:cubicBezTo>
                        <a:pt x="3597" y="711"/>
                        <a:pt x="4238" y="606"/>
                        <a:pt x="4238" y="500"/>
                      </a:cubicBezTo>
                      <a:cubicBezTo>
                        <a:pt x="4238" y="455"/>
                        <a:pt x="4175" y="402"/>
                        <a:pt x="4077" y="357"/>
                      </a:cubicBezTo>
                      <a:cubicBezTo>
                        <a:pt x="3717" y="407"/>
                        <a:pt x="3352" y="432"/>
                        <a:pt x="2987" y="432"/>
                      </a:cubicBezTo>
                      <a:cubicBezTo>
                        <a:pt x="2576" y="432"/>
                        <a:pt x="2164" y="401"/>
                        <a:pt x="1758" y="339"/>
                      </a:cubicBezTo>
                      <a:cubicBezTo>
                        <a:pt x="1169" y="259"/>
                        <a:pt x="580"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4223275" y="1571650"/>
                  <a:ext cx="141397" cy="26874"/>
                </a:xfrm>
                <a:custGeom>
                  <a:avLst/>
                  <a:gdLst/>
                  <a:ahLst/>
                  <a:cxnLst/>
                  <a:rect l="l" t="t" r="r" b="b"/>
                  <a:pathLst>
                    <a:path w="4346" h="826" extrusionOk="0">
                      <a:moveTo>
                        <a:pt x="126" y="130"/>
                      </a:moveTo>
                      <a:cubicBezTo>
                        <a:pt x="474" y="210"/>
                        <a:pt x="1089" y="353"/>
                        <a:pt x="1803" y="451"/>
                      </a:cubicBezTo>
                      <a:cubicBezTo>
                        <a:pt x="2209" y="512"/>
                        <a:pt x="2621" y="544"/>
                        <a:pt x="3032" y="544"/>
                      </a:cubicBezTo>
                      <a:cubicBezTo>
                        <a:pt x="3397" y="544"/>
                        <a:pt x="3762" y="519"/>
                        <a:pt x="4122" y="469"/>
                      </a:cubicBezTo>
                      <a:cubicBezTo>
                        <a:pt x="4203" y="513"/>
                        <a:pt x="4229" y="540"/>
                        <a:pt x="4229" y="558"/>
                      </a:cubicBezTo>
                      <a:cubicBezTo>
                        <a:pt x="4153" y="627"/>
                        <a:pt x="3596" y="717"/>
                        <a:pt x="3004" y="717"/>
                      </a:cubicBezTo>
                      <a:cubicBezTo>
                        <a:pt x="2832" y="717"/>
                        <a:pt x="2657" y="710"/>
                        <a:pt x="2490" y="692"/>
                      </a:cubicBezTo>
                      <a:cubicBezTo>
                        <a:pt x="1999" y="629"/>
                        <a:pt x="1517" y="540"/>
                        <a:pt x="1045" y="415"/>
                      </a:cubicBezTo>
                      <a:cubicBezTo>
                        <a:pt x="777" y="344"/>
                        <a:pt x="518" y="299"/>
                        <a:pt x="251" y="263"/>
                      </a:cubicBezTo>
                      <a:cubicBezTo>
                        <a:pt x="197" y="263"/>
                        <a:pt x="161" y="219"/>
                        <a:pt x="126" y="130"/>
                      </a:cubicBezTo>
                      <a:close/>
                      <a:moveTo>
                        <a:pt x="56" y="1"/>
                      </a:moveTo>
                      <a:cubicBezTo>
                        <a:pt x="44" y="1"/>
                        <a:pt x="31" y="7"/>
                        <a:pt x="19" y="14"/>
                      </a:cubicBezTo>
                      <a:cubicBezTo>
                        <a:pt x="10" y="31"/>
                        <a:pt x="1" y="49"/>
                        <a:pt x="1" y="67"/>
                      </a:cubicBezTo>
                      <a:cubicBezTo>
                        <a:pt x="45" y="272"/>
                        <a:pt x="126" y="370"/>
                        <a:pt x="251" y="370"/>
                      </a:cubicBezTo>
                      <a:cubicBezTo>
                        <a:pt x="509" y="406"/>
                        <a:pt x="768" y="451"/>
                        <a:pt x="1018" y="522"/>
                      </a:cubicBezTo>
                      <a:cubicBezTo>
                        <a:pt x="1500" y="638"/>
                        <a:pt x="1990" y="736"/>
                        <a:pt x="2481" y="799"/>
                      </a:cubicBezTo>
                      <a:cubicBezTo>
                        <a:pt x="2650" y="816"/>
                        <a:pt x="2829" y="825"/>
                        <a:pt x="2998" y="825"/>
                      </a:cubicBezTo>
                      <a:cubicBezTo>
                        <a:pt x="3578" y="825"/>
                        <a:pt x="4185" y="745"/>
                        <a:pt x="4310" y="629"/>
                      </a:cubicBezTo>
                      <a:cubicBezTo>
                        <a:pt x="4327" y="611"/>
                        <a:pt x="4345" y="584"/>
                        <a:pt x="4345" y="558"/>
                      </a:cubicBezTo>
                      <a:cubicBezTo>
                        <a:pt x="4345" y="477"/>
                        <a:pt x="4247" y="406"/>
                        <a:pt x="4158" y="370"/>
                      </a:cubicBezTo>
                      <a:cubicBezTo>
                        <a:pt x="4149" y="361"/>
                        <a:pt x="4140" y="361"/>
                        <a:pt x="4122" y="361"/>
                      </a:cubicBezTo>
                      <a:cubicBezTo>
                        <a:pt x="3766" y="412"/>
                        <a:pt x="3404" y="436"/>
                        <a:pt x="3041" y="436"/>
                      </a:cubicBezTo>
                      <a:cubicBezTo>
                        <a:pt x="2632" y="436"/>
                        <a:pt x="2223" y="405"/>
                        <a:pt x="1821" y="344"/>
                      </a:cubicBezTo>
                      <a:cubicBezTo>
                        <a:pt x="1036" y="237"/>
                        <a:pt x="393" y="85"/>
                        <a:pt x="72" y="5"/>
                      </a:cubicBezTo>
                      <a:cubicBezTo>
                        <a:pt x="67" y="2"/>
                        <a:pt x="62"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3978026" y="1217702"/>
                  <a:ext cx="384043" cy="355868"/>
                </a:xfrm>
                <a:custGeom>
                  <a:avLst/>
                  <a:gdLst/>
                  <a:ahLst/>
                  <a:cxnLst/>
                  <a:rect l="l" t="t" r="r" b="b"/>
                  <a:pathLst>
                    <a:path w="11804" h="10938" extrusionOk="0">
                      <a:moveTo>
                        <a:pt x="4961" y="0"/>
                      </a:moveTo>
                      <a:lnTo>
                        <a:pt x="277" y="27"/>
                      </a:lnTo>
                      <a:cubicBezTo>
                        <a:pt x="277" y="27"/>
                        <a:pt x="1" y="1677"/>
                        <a:pt x="134" y="2248"/>
                      </a:cubicBezTo>
                      <a:cubicBezTo>
                        <a:pt x="277" y="2810"/>
                        <a:pt x="420" y="3087"/>
                        <a:pt x="2828" y="3149"/>
                      </a:cubicBezTo>
                      <a:cubicBezTo>
                        <a:pt x="3022" y="3154"/>
                        <a:pt x="3219" y="3156"/>
                        <a:pt x="3419" y="3156"/>
                      </a:cubicBezTo>
                      <a:cubicBezTo>
                        <a:pt x="6069" y="3156"/>
                        <a:pt x="9162" y="2748"/>
                        <a:pt x="9162" y="2748"/>
                      </a:cubicBezTo>
                      <a:lnTo>
                        <a:pt x="9162" y="2748"/>
                      </a:lnTo>
                      <a:cubicBezTo>
                        <a:pt x="9162" y="2748"/>
                        <a:pt x="7762" y="8689"/>
                        <a:pt x="7735" y="8769"/>
                      </a:cubicBezTo>
                      <a:cubicBezTo>
                        <a:pt x="7708" y="8850"/>
                        <a:pt x="7574" y="9742"/>
                        <a:pt x="7494" y="10090"/>
                      </a:cubicBezTo>
                      <a:cubicBezTo>
                        <a:pt x="7414" y="10446"/>
                        <a:pt x="7485" y="10937"/>
                        <a:pt x="7592" y="10937"/>
                      </a:cubicBezTo>
                      <a:cubicBezTo>
                        <a:pt x="7976" y="10928"/>
                        <a:pt x="8351" y="10857"/>
                        <a:pt x="8707" y="10723"/>
                      </a:cubicBezTo>
                      <a:cubicBezTo>
                        <a:pt x="9064" y="10589"/>
                        <a:pt x="9403" y="10438"/>
                        <a:pt x="9742" y="10259"/>
                      </a:cubicBezTo>
                      <a:cubicBezTo>
                        <a:pt x="9742" y="10170"/>
                        <a:pt x="9724" y="10090"/>
                        <a:pt x="9689" y="10018"/>
                      </a:cubicBezTo>
                      <a:cubicBezTo>
                        <a:pt x="9635" y="9911"/>
                        <a:pt x="9421" y="9715"/>
                        <a:pt x="9421" y="9528"/>
                      </a:cubicBezTo>
                      <a:cubicBezTo>
                        <a:pt x="9421" y="9340"/>
                        <a:pt x="11803" y="1624"/>
                        <a:pt x="11741" y="1276"/>
                      </a:cubicBezTo>
                      <a:cubicBezTo>
                        <a:pt x="11687" y="928"/>
                        <a:pt x="9385" y="375"/>
                        <a:pt x="8012" y="214"/>
                      </a:cubicBezTo>
                      <a:cubicBezTo>
                        <a:pt x="6638" y="54"/>
                        <a:pt x="4961" y="0"/>
                        <a:pt x="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3976269" y="1215945"/>
                  <a:ext cx="386646" cy="359349"/>
                </a:xfrm>
                <a:custGeom>
                  <a:avLst/>
                  <a:gdLst/>
                  <a:ahLst/>
                  <a:cxnLst/>
                  <a:rect l="l" t="t" r="r" b="b"/>
                  <a:pathLst>
                    <a:path w="11884" h="11045" extrusionOk="0">
                      <a:moveTo>
                        <a:pt x="5015" y="108"/>
                      </a:moveTo>
                      <a:cubicBezTo>
                        <a:pt x="5068" y="108"/>
                        <a:pt x="6710" y="170"/>
                        <a:pt x="8057" y="331"/>
                      </a:cubicBezTo>
                      <a:cubicBezTo>
                        <a:pt x="9547" y="500"/>
                        <a:pt x="11696" y="1053"/>
                        <a:pt x="11741" y="1339"/>
                      </a:cubicBezTo>
                      <a:cubicBezTo>
                        <a:pt x="11777" y="1553"/>
                        <a:pt x="10813" y="4827"/>
                        <a:pt x="10162" y="6986"/>
                      </a:cubicBezTo>
                      <a:cubicBezTo>
                        <a:pt x="9636" y="8779"/>
                        <a:pt x="9422" y="9519"/>
                        <a:pt x="9422" y="9591"/>
                      </a:cubicBezTo>
                      <a:cubicBezTo>
                        <a:pt x="9422" y="9733"/>
                        <a:pt x="9529" y="9876"/>
                        <a:pt x="9609" y="9983"/>
                      </a:cubicBezTo>
                      <a:cubicBezTo>
                        <a:pt x="9645" y="10019"/>
                        <a:pt x="9671" y="10054"/>
                        <a:pt x="9689" y="10090"/>
                      </a:cubicBezTo>
                      <a:cubicBezTo>
                        <a:pt x="9716" y="10153"/>
                        <a:pt x="9734" y="10215"/>
                        <a:pt x="9743" y="10277"/>
                      </a:cubicBezTo>
                      <a:cubicBezTo>
                        <a:pt x="9413" y="10447"/>
                        <a:pt x="9083" y="10599"/>
                        <a:pt x="8744" y="10732"/>
                      </a:cubicBezTo>
                      <a:cubicBezTo>
                        <a:pt x="8396" y="10857"/>
                        <a:pt x="8030" y="10920"/>
                        <a:pt x="7655" y="10938"/>
                      </a:cubicBezTo>
                      <a:cubicBezTo>
                        <a:pt x="7602" y="10902"/>
                        <a:pt x="7521" y="10492"/>
                        <a:pt x="7602" y="10153"/>
                      </a:cubicBezTo>
                      <a:cubicBezTo>
                        <a:pt x="7646" y="9956"/>
                        <a:pt x="7709" y="9591"/>
                        <a:pt x="7753" y="9296"/>
                      </a:cubicBezTo>
                      <a:cubicBezTo>
                        <a:pt x="7789" y="9082"/>
                        <a:pt x="7825" y="8868"/>
                        <a:pt x="7843" y="8841"/>
                      </a:cubicBezTo>
                      <a:cubicBezTo>
                        <a:pt x="7869" y="8761"/>
                        <a:pt x="9127" y="3417"/>
                        <a:pt x="9270" y="2811"/>
                      </a:cubicBezTo>
                      <a:cubicBezTo>
                        <a:pt x="9279" y="2793"/>
                        <a:pt x="9270" y="2775"/>
                        <a:pt x="9261" y="2766"/>
                      </a:cubicBezTo>
                      <a:cubicBezTo>
                        <a:pt x="9252" y="2748"/>
                        <a:pt x="9234" y="2748"/>
                        <a:pt x="9216" y="2748"/>
                      </a:cubicBezTo>
                      <a:lnTo>
                        <a:pt x="9216" y="2757"/>
                      </a:lnTo>
                      <a:cubicBezTo>
                        <a:pt x="9175" y="2765"/>
                        <a:pt x="6095" y="3166"/>
                        <a:pt x="3484" y="3166"/>
                      </a:cubicBezTo>
                      <a:cubicBezTo>
                        <a:pt x="3283" y="3166"/>
                        <a:pt x="3085" y="3164"/>
                        <a:pt x="2891" y="3159"/>
                      </a:cubicBezTo>
                      <a:cubicBezTo>
                        <a:pt x="438" y="3087"/>
                        <a:pt x="367" y="2793"/>
                        <a:pt x="242" y="2293"/>
                      </a:cubicBezTo>
                      <a:cubicBezTo>
                        <a:pt x="126" y="1794"/>
                        <a:pt x="331" y="402"/>
                        <a:pt x="376" y="134"/>
                      </a:cubicBezTo>
                      <a:lnTo>
                        <a:pt x="5015" y="108"/>
                      </a:lnTo>
                      <a:close/>
                      <a:moveTo>
                        <a:pt x="5015" y="0"/>
                      </a:moveTo>
                      <a:lnTo>
                        <a:pt x="331" y="27"/>
                      </a:lnTo>
                      <a:cubicBezTo>
                        <a:pt x="304" y="27"/>
                        <a:pt x="278" y="45"/>
                        <a:pt x="278" y="72"/>
                      </a:cubicBezTo>
                      <a:cubicBezTo>
                        <a:pt x="260" y="143"/>
                        <a:pt x="1" y="1740"/>
                        <a:pt x="144" y="2311"/>
                      </a:cubicBezTo>
                      <a:cubicBezTo>
                        <a:pt x="286" y="2918"/>
                        <a:pt x="456" y="3194"/>
                        <a:pt x="2882" y="3257"/>
                      </a:cubicBezTo>
                      <a:cubicBezTo>
                        <a:pt x="3070" y="3261"/>
                        <a:pt x="3261" y="3263"/>
                        <a:pt x="3455" y="3263"/>
                      </a:cubicBezTo>
                      <a:cubicBezTo>
                        <a:pt x="5856" y="3263"/>
                        <a:pt x="8650" y="2930"/>
                        <a:pt x="9145" y="2864"/>
                      </a:cubicBezTo>
                      <a:lnTo>
                        <a:pt x="9145" y="2864"/>
                      </a:lnTo>
                      <a:cubicBezTo>
                        <a:pt x="8663" y="4925"/>
                        <a:pt x="7762" y="8725"/>
                        <a:pt x="7736" y="8805"/>
                      </a:cubicBezTo>
                      <a:cubicBezTo>
                        <a:pt x="7727" y="8850"/>
                        <a:pt x="7700" y="9002"/>
                        <a:pt x="7646" y="9278"/>
                      </a:cubicBezTo>
                      <a:cubicBezTo>
                        <a:pt x="7602" y="9573"/>
                        <a:pt x="7539" y="9938"/>
                        <a:pt x="7495" y="10135"/>
                      </a:cubicBezTo>
                      <a:cubicBezTo>
                        <a:pt x="7423" y="10429"/>
                        <a:pt x="7459" y="10866"/>
                        <a:pt x="7566" y="11000"/>
                      </a:cubicBezTo>
                      <a:cubicBezTo>
                        <a:pt x="7584" y="11027"/>
                        <a:pt x="7611" y="11045"/>
                        <a:pt x="7646" y="11045"/>
                      </a:cubicBezTo>
                      <a:cubicBezTo>
                        <a:pt x="8030" y="11027"/>
                        <a:pt x="8414" y="10955"/>
                        <a:pt x="8779" y="10822"/>
                      </a:cubicBezTo>
                      <a:cubicBezTo>
                        <a:pt x="9136" y="10688"/>
                        <a:pt x="9484" y="10527"/>
                        <a:pt x="9814" y="10349"/>
                      </a:cubicBezTo>
                      <a:cubicBezTo>
                        <a:pt x="9832" y="10340"/>
                        <a:pt x="9850" y="10322"/>
                        <a:pt x="9850" y="10304"/>
                      </a:cubicBezTo>
                      <a:cubicBezTo>
                        <a:pt x="9841" y="10215"/>
                        <a:pt x="9823" y="10126"/>
                        <a:pt x="9787" y="10037"/>
                      </a:cubicBezTo>
                      <a:cubicBezTo>
                        <a:pt x="9761" y="9992"/>
                        <a:pt x="9725" y="9947"/>
                        <a:pt x="9698" y="9903"/>
                      </a:cubicBezTo>
                      <a:cubicBezTo>
                        <a:pt x="9618" y="9814"/>
                        <a:pt x="9520" y="9689"/>
                        <a:pt x="9520" y="9582"/>
                      </a:cubicBezTo>
                      <a:cubicBezTo>
                        <a:pt x="9529" y="9492"/>
                        <a:pt x="9886" y="8288"/>
                        <a:pt x="10269" y="7012"/>
                      </a:cubicBezTo>
                      <a:cubicBezTo>
                        <a:pt x="11179" y="3917"/>
                        <a:pt x="11884" y="1535"/>
                        <a:pt x="11848" y="1321"/>
                      </a:cubicBezTo>
                      <a:cubicBezTo>
                        <a:pt x="11786" y="910"/>
                        <a:pt x="9332" y="366"/>
                        <a:pt x="8066" y="215"/>
                      </a:cubicBezTo>
                      <a:cubicBezTo>
                        <a:pt x="6701" y="54"/>
                        <a:pt x="5032"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4121993" y="1272654"/>
                  <a:ext cx="9598" cy="10671"/>
                </a:xfrm>
                <a:custGeom>
                  <a:avLst/>
                  <a:gdLst/>
                  <a:ahLst/>
                  <a:cxnLst/>
                  <a:rect l="l" t="t" r="r" b="b"/>
                  <a:pathLst>
                    <a:path w="295" h="328" extrusionOk="0">
                      <a:moveTo>
                        <a:pt x="234" y="1"/>
                      </a:moveTo>
                      <a:cubicBezTo>
                        <a:pt x="217" y="1"/>
                        <a:pt x="199" y="7"/>
                        <a:pt x="188" y="24"/>
                      </a:cubicBezTo>
                      <a:cubicBezTo>
                        <a:pt x="134" y="95"/>
                        <a:pt x="81" y="175"/>
                        <a:pt x="18" y="238"/>
                      </a:cubicBezTo>
                      <a:cubicBezTo>
                        <a:pt x="0" y="247"/>
                        <a:pt x="0" y="265"/>
                        <a:pt x="0" y="274"/>
                      </a:cubicBezTo>
                      <a:cubicBezTo>
                        <a:pt x="0" y="309"/>
                        <a:pt x="18" y="327"/>
                        <a:pt x="54" y="327"/>
                      </a:cubicBezTo>
                      <a:cubicBezTo>
                        <a:pt x="63" y="327"/>
                        <a:pt x="81" y="327"/>
                        <a:pt x="90" y="318"/>
                      </a:cubicBezTo>
                      <a:cubicBezTo>
                        <a:pt x="161" y="247"/>
                        <a:pt x="223" y="167"/>
                        <a:pt x="277" y="86"/>
                      </a:cubicBezTo>
                      <a:cubicBezTo>
                        <a:pt x="295" y="60"/>
                        <a:pt x="286" y="24"/>
                        <a:pt x="268" y="6"/>
                      </a:cubicBezTo>
                      <a:lnTo>
                        <a:pt x="259" y="6"/>
                      </a:lnTo>
                      <a:cubicBezTo>
                        <a:pt x="253" y="3"/>
                        <a:pt x="244"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4134194" y="1225576"/>
                  <a:ext cx="21213" cy="40311"/>
                </a:xfrm>
                <a:custGeom>
                  <a:avLst/>
                  <a:gdLst/>
                  <a:ahLst/>
                  <a:cxnLst/>
                  <a:rect l="l" t="t" r="r" b="b"/>
                  <a:pathLst>
                    <a:path w="652" h="1239" extrusionOk="0">
                      <a:moveTo>
                        <a:pt x="592" y="1"/>
                      </a:moveTo>
                      <a:cubicBezTo>
                        <a:pt x="571" y="1"/>
                        <a:pt x="551" y="15"/>
                        <a:pt x="544" y="35"/>
                      </a:cubicBezTo>
                      <a:cubicBezTo>
                        <a:pt x="393" y="418"/>
                        <a:pt x="214" y="793"/>
                        <a:pt x="9" y="1159"/>
                      </a:cubicBezTo>
                      <a:cubicBezTo>
                        <a:pt x="0" y="1185"/>
                        <a:pt x="9" y="1221"/>
                        <a:pt x="36" y="1230"/>
                      </a:cubicBezTo>
                      <a:cubicBezTo>
                        <a:pt x="36" y="1239"/>
                        <a:pt x="45" y="1239"/>
                        <a:pt x="54" y="1239"/>
                      </a:cubicBezTo>
                      <a:cubicBezTo>
                        <a:pt x="80" y="1239"/>
                        <a:pt x="98" y="1230"/>
                        <a:pt x="107" y="1212"/>
                      </a:cubicBezTo>
                      <a:cubicBezTo>
                        <a:pt x="303" y="846"/>
                        <a:pt x="491" y="463"/>
                        <a:pt x="642" y="70"/>
                      </a:cubicBezTo>
                      <a:cubicBezTo>
                        <a:pt x="651" y="43"/>
                        <a:pt x="642" y="17"/>
                        <a:pt x="616" y="8"/>
                      </a:cubicBezTo>
                      <a:cubicBezTo>
                        <a:pt x="608" y="3"/>
                        <a:pt x="600"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4095282" y="1234295"/>
                  <a:ext cx="49681" cy="42068"/>
                </a:xfrm>
                <a:custGeom>
                  <a:avLst/>
                  <a:gdLst/>
                  <a:ahLst/>
                  <a:cxnLst/>
                  <a:rect l="l" t="t" r="r" b="b"/>
                  <a:pathLst>
                    <a:path w="1527" h="1293" extrusionOk="0">
                      <a:moveTo>
                        <a:pt x="1467" y="0"/>
                      </a:moveTo>
                      <a:cubicBezTo>
                        <a:pt x="1446" y="0"/>
                        <a:pt x="1425" y="15"/>
                        <a:pt x="1419" y="34"/>
                      </a:cubicBezTo>
                      <a:cubicBezTo>
                        <a:pt x="1098" y="552"/>
                        <a:pt x="616" y="962"/>
                        <a:pt x="45" y="1194"/>
                      </a:cubicBezTo>
                      <a:cubicBezTo>
                        <a:pt x="18" y="1203"/>
                        <a:pt x="1" y="1230"/>
                        <a:pt x="18" y="1256"/>
                      </a:cubicBezTo>
                      <a:cubicBezTo>
                        <a:pt x="18" y="1283"/>
                        <a:pt x="45" y="1292"/>
                        <a:pt x="63" y="1292"/>
                      </a:cubicBezTo>
                      <a:lnTo>
                        <a:pt x="81" y="1292"/>
                      </a:lnTo>
                      <a:cubicBezTo>
                        <a:pt x="679" y="1060"/>
                        <a:pt x="1187" y="632"/>
                        <a:pt x="1517" y="79"/>
                      </a:cubicBezTo>
                      <a:cubicBezTo>
                        <a:pt x="1526" y="52"/>
                        <a:pt x="1517" y="25"/>
                        <a:pt x="1490" y="7"/>
                      </a:cubicBezTo>
                      <a:cubicBezTo>
                        <a:pt x="1483" y="2"/>
                        <a:pt x="1475" y="0"/>
                        <a:pt x="1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4337635" y="1287067"/>
                  <a:ext cx="8459" cy="3514"/>
                </a:xfrm>
                <a:custGeom>
                  <a:avLst/>
                  <a:gdLst/>
                  <a:ahLst/>
                  <a:cxnLst/>
                  <a:rect l="l" t="t" r="r" b="b"/>
                  <a:pathLst>
                    <a:path w="260" h="108" extrusionOk="0">
                      <a:moveTo>
                        <a:pt x="259" y="0"/>
                      </a:moveTo>
                      <a:lnTo>
                        <a:pt x="1" y="107"/>
                      </a:lnTo>
                      <a:cubicBezTo>
                        <a:pt x="90" y="71"/>
                        <a:pt x="179" y="36"/>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4335325" y="1285212"/>
                  <a:ext cx="12786" cy="7158"/>
                </a:xfrm>
                <a:custGeom>
                  <a:avLst/>
                  <a:gdLst/>
                  <a:ahLst/>
                  <a:cxnLst/>
                  <a:rect l="l" t="t" r="r" b="b"/>
                  <a:pathLst>
                    <a:path w="393" h="220" extrusionOk="0">
                      <a:moveTo>
                        <a:pt x="332" y="0"/>
                      </a:moveTo>
                      <a:cubicBezTo>
                        <a:pt x="326" y="0"/>
                        <a:pt x="319" y="1"/>
                        <a:pt x="313" y="4"/>
                      </a:cubicBezTo>
                      <a:cubicBezTo>
                        <a:pt x="232" y="39"/>
                        <a:pt x="143" y="75"/>
                        <a:pt x="45" y="111"/>
                      </a:cubicBezTo>
                      <a:cubicBezTo>
                        <a:pt x="18" y="120"/>
                        <a:pt x="0" y="146"/>
                        <a:pt x="0" y="173"/>
                      </a:cubicBezTo>
                      <a:cubicBezTo>
                        <a:pt x="8" y="196"/>
                        <a:pt x="29" y="219"/>
                        <a:pt x="58" y="219"/>
                      </a:cubicBezTo>
                      <a:cubicBezTo>
                        <a:pt x="62" y="219"/>
                        <a:pt x="67" y="219"/>
                        <a:pt x="72" y="218"/>
                      </a:cubicBezTo>
                      <a:cubicBezTo>
                        <a:pt x="72" y="218"/>
                        <a:pt x="81" y="218"/>
                        <a:pt x="90" y="209"/>
                      </a:cubicBezTo>
                      <a:cubicBezTo>
                        <a:pt x="179" y="173"/>
                        <a:pt x="277" y="137"/>
                        <a:pt x="357" y="102"/>
                      </a:cubicBezTo>
                      <a:cubicBezTo>
                        <a:pt x="384" y="93"/>
                        <a:pt x="393" y="57"/>
                        <a:pt x="384" y="30"/>
                      </a:cubicBezTo>
                      <a:cubicBezTo>
                        <a:pt x="371" y="10"/>
                        <a:pt x="35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4276990" y="1294322"/>
                  <a:ext cx="49648" cy="12786"/>
                </a:xfrm>
                <a:custGeom>
                  <a:avLst/>
                  <a:gdLst/>
                  <a:ahLst/>
                  <a:cxnLst/>
                  <a:rect l="l" t="t" r="r" b="b"/>
                  <a:pathLst>
                    <a:path w="1526" h="393" extrusionOk="0">
                      <a:moveTo>
                        <a:pt x="1526" y="0"/>
                      </a:moveTo>
                      <a:lnTo>
                        <a:pt x="0" y="393"/>
                      </a:lnTo>
                      <a:cubicBezTo>
                        <a:pt x="509" y="295"/>
                        <a:pt x="1026" y="161"/>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4274940" y="1292630"/>
                  <a:ext cx="53748" cy="16235"/>
                </a:xfrm>
                <a:custGeom>
                  <a:avLst/>
                  <a:gdLst/>
                  <a:ahLst/>
                  <a:cxnLst/>
                  <a:rect l="l" t="t" r="r" b="b"/>
                  <a:pathLst>
                    <a:path w="1652" h="499" extrusionOk="0">
                      <a:moveTo>
                        <a:pt x="1593" y="0"/>
                      </a:moveTo>
                      <a:cubicBezTo>
                        <a:pt x="1586" y="0"/>
                        <a:pt x="1578" y="3"/>
                        <a:pt x="1571" y="8"/>
                      </a:cubicBezTo>
                      <a:cubicBezTo>
                        <a:pt x="1071" y="159"/>
                        <a:pt x="563" y="293"/>
                        <a:pt x="45" y="391"/>
                      </a:cubicBezTo>
                      <a:cubicBezTo>
                        <a:pt x="19" y="400"/>
                        <a:pt x="1" y="427"/>
                        <a:pt x="10" y="454"/>
                      </a:cubicBezTo>
                      <a:cubicBezTo>
                        <a:pt x="10" y="480"/>
                        <a:pt x="36" y="498"/>
                        <a:pt x="63" y="498"/>
                      </a:cubicBezTo>
                      <a:lnTo>
                        <a:pt x="72" y="498"/>
                      </a:lnTo>
                      <a:cubicBezTo>
                        <a:pt x="590" y="400"/>
                        <a:pt x="1098" y="266"/>
                        <a:pt x="1607" y="106"/>
                      </a:cubicBezTo>
                      <a:cubicBezTo>
                        <a:pt x="1633" y="97"/>
                        <a:pt x="1651" y="61"/>
                        <a:pt x="1642" y="34"/>
                      </a:cubicBezTo>
                      <a:cubicBezTo>
                        <a:pt x="1629" y="15"/>
                        <a:pt x="1612" y="0"/>
                        <a:pt x="1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4215173" y="1088831"/>
                  <a:ext cx="250585" cy="72293"/>
                </a:xfrm>
                <a:custGeom>
                  <a:avLst/>
                  <a:gdLst/>
                  <a:ahLst/>
                  <a:cxnLst/>
                  <a:rect l="l" t="t" r="r" b="b"/>
                  <a:pathLst>
                    <a:path w="7702" h="2222" extrusionOk="0">
                      <a:moveTo>
                        <a:pt x="1160" y="0"/>
                      </a:moveTo>
                      <a:lnTo>
                        <a:pt x="0" y="1365"/>
                      </a:lnTo>
                      <a:cubicBezTo>
                        <a:pt x="0" y="1365"/>
                        <a:pt x="1534" y="2221"/>
                        <a:pt x="1624" y="2221"/>
                      </a:cubicBezTo>
                      <a:cubicBezTo>
                        <a:pt x="1713" y="2221"/>
                        <a:pt x="5834" y="2043"/>
                        <a:pt x="5834" y="2043"/>
                      </a:cubicBezTo>
                      <a:cubicBezTo>
                        <a:pt x="5834" y="2043"/>
                        <a:pt x="6396" y="2088"/>
                        <a:pt x="6602" y="2088"/>
                      </a:cubicBezTo>
                      <a:cubicBezTo>
                        <a:pt x="6816" y="2088"/>
                        <a:pt x="7288" y="1927"/>
                        <a:pt x="7288" y="1927"/>
                      </a:cubicBezTo>
                      <a:lnTo>
                        <a:pt x="7378" y="1981"/>
                      </a:lnTo>
                      <a:cubicBezTo>
                        <a:pt x="7396" y="1995"/>
                        <a:pt x="7424" y="2001"/>
                        <a:pt x="7456" y="2001"/>
                      </a:cubicBezTo>
                      <a:cubicBezTo>
                        <a:pt x="7559" y="2001"/>
                        <a:pt x="7702" y="1933"/>
                        <a:pt x="7681" y="1865"/>
                      </a:cubicBezTo>
                      <a:cubicBezTo>
                        <a:pt x="7645" y="1775"/>
                        <a:pt x="7342" y="1517"/>
                        <a:pt x="7057" y="1374"/>
                      </a:cubicBezTo>
                      <a:cubicBezTo>
                        <a:pt x="7018" y="1354"/>
                        <a:pt x="6959" y="1346"/>
                        <a:pt x="6888" y="1346"/>
                      </a:cubicBezTo>
                      <a:cubicBezTo>
                        <a:pt x="6548" y="1346"/>
                        <a:pt x="5932" y="1534"/>
                        <a:pt x="5932" y="1534"/>
                      </a:cubicBezTo>
                      <a:lnTo>
                        <a:pt x="1802" y="660"/>
                      </a:lnTo>
                      <a:lnTo>
                        <a:pt x="1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4213417" y="1087074"/>
                  <a:ext cx="253708" cy="75774"/>
                </a:xfrm>
                <a:custGeom>
                  <a:avLst/>
                  <a:gdLst/>
                  <a:ahLst/>
                  <a:cxnLst/>
                  <a:rect l="l" t="t" r="r" b="b"/>
                  <a:pathLst>
                    <a:path w="7798" h="2329" extrusionOk="0">
                      <a:moveTo>
                        <a:pt x="1223" y="134"/>
                      </a:moveTo>
                      <a:lnTo>
                        <a:pt x="1829" y="750"/>
                      </a:lnTo>
                      <a:cubicBezTo>
                        <a:pt x="1838" y="759"/>
                        <a:pt x="1847" y="759"/>
                        <a:pt x="1856" y="768"/>
                      </a:cubicBezTo>
                      <a:lnTo>
                        <a:pt x="5986" y="1642"/>
                      </a:lnTo>
                      <a:lnTo>
                        <a:pt x="6013" y="1642"/>
                      </a:lnTo>
                      <a:cubicBezTo>
                        <a:pt x="6283" y="1557"/>
                        <a:pt x="6717" y="1449"/>
                        <a:pt x="6954" y="1449"/>
                      </a:cubicBezTo>
                      <a:cubicBezTo>
                        <a:pt x="7015" y="1449"/>
                        <a:pt x="7064" y="1456"/>
                        <a:pt x="7093" y="1473"/>
                      </a:cubicBezTo>
                      <a:cubicBezTo>
                        <a:pt x="7396" y="1633"/>
                        <a:pt x="7664" y="1874"/>
                        <a:pt x="7681" y="1936"/>
                      </a:cubicBezTo>
                      <a:cubicBezTo>
                        <a:pt x="7681" y="1936"/>
                        <a:pt x="7664" y="1963"/>
                        <a:pt x="7619" y="1981"/>
                      </a:cubicBezTo>
                      <a:cubicBezTo>
                        <a:pt x="7590" y="1996"/>
                        <a:pt x="7560" y="2002"/>
                        <a:pt x="7532" y="2002"/>
                      </a:cubicBezTo>
                      <a:cubicBezTo>
                        <a:pt x="7509" y="2002"/>
                        <a:pt x="7487" y="1998"/>
                        <a:pt x="7467" y="1990"/>
                      </a:cubicBezTo>
                      <a:lnTo>
                        <a:pt x="7378" y="1936"/>
                      </a:lnTo>
                      <a:cubicBezTo>
                        <a:pt x="7366" y="1930"/>
                        <a:pt x="7353" y="1924"/>
                        <a:pt x="7340" y="1924"/>
                      </a:cubicBezTo>
                      <a:cubicBezTo>
                        <a:pt x="7335" y="1924"/>
                        <a:pt x="7330" y="1925"/>
                        <a:pt x="7325" y="1927"/>
                      </a:cubicBezTo>
                      <a:cubicBezTo>
                        <a:pt x="7325" y="1927"/>
                        <a:pt x="6870" y="2088"/>
                        <a:pt x="6664" y="2088"/>
                      </a:cubicBezTo>
                      <a:cubicBezTo>
                        <a:pt x="6459" y="2088"/>
                        <a:pt x="5906" y="2043"/>
                        <a:pt x="5888" y="2043"/>
                      </a:cubicBezTo>
                      <a:cubicBezTo>
                        <a:pt x="4470" y="2106"/>
                        <a:pt x="1758" y="2222"/>
                        <a:pt x="1687" y="2222"/>
                      </a:cubicBezTo>
                      <a:cubicBezTo>
                        <a:pt x="1597" y="2204"/>
                        <a:pt x="714" y="1722"/>
                        <a:pt x="143" y="1401"/>
                      </a:cubicBezTo>
                      <a:lnTo>
                        <a:pt x="1223" y="134"/>
                      </a:lnTo>
                      <a:close/>
                      <a:moveTo>
                        <a:pt x="1214" y="1"/>
                      </a:moveTo>
                      <a:cubicBezTo>
                        <a:pt x="1196" y="1"/>
                        <a:pt x="1178" y="9"/>
                        <a:pt x="1169" y="18"/>
                      </a:cubicBezTo>
                      <a:lnTo>
                        <a:pt x="18" y="1383"/>
                      </a:lnTo>
                      <a:cubicBezTo>
                        <a:pt x="18" y="1383"/>
                        <a:pt x="9" y="1383"/>
                        <a:pt x="9" y="1392"/>
                      </a:cubicBezTo>
                      <a:cubicBezTo>
                        <a:pt x="0" y="1419"/>
                        <a:pt x="9" y="1446"/>
                        <a:pt x="36" y="1464"/>
                      </a:cubicBezTo>
                      <a:cubicBezTo>
                        <a:pt x="607" y="1785"/>
                        <a:pt x="1588" y="2329"/>
                        <a:pt x="1678" y="2329"/>
                      </a:cubicBezTo>
                      <a:cubicBezTo>
                        <a:pt x="1776" y="2329"/>
                        <a:pt x="5728" y="2159"/>
                        <a:pt x="5879" y="2151"/>
                      </a:cubicBezTo>
                      <a:cubicBezTo>
                        <a:pt x="5906" y="2151"/>
                        <a:pt x="6450" y="2204"/>
                        <a:pt x="6656" y="2204"/>
                      </a:cubicBezTo>
                      <a:cubicBezTo>
                        <a:pt x="6888" y="2177"/>
                        <a:pt x="7119" y="2115"/>
                        <a:pt x="7334" y="2035"/>
                      </a:cubicBezTo>
                      <a:lnTo>
                        <a:pt x="7405" y="2088"/>
                      </a:lnTo>
                      <a:cubicBezTo>
                        <a:pt x="7444" y="2104"/>
                        <a:pt x="7485" y="2112"/>
                        <a:pt x="7525" y="2112"/>
                      </a:cubicBezTo>
                      <a:cubicBezTo>
                        <a:pt x="7595" y="2112"/>
                        <a:pt x="7664" y="2089"/>
                        <a:pt x="7726" y="2043"/>
                      </a:cubicBezTo>
                      <a:cubicBezTo>
                        <a:pt x="7771" y="2017"/>
                        <a:pt x="7797" y="1954"/>
                        <a:pt x="7780" y="1901"/>
                      </a:cubicBezTo>
                      <a:cubicBezTo>
                        <a:pt x="7744" y="1776"/>
                        <a:pt x="7396" y="1517"/>
                        <a:pt x="7137" y="1374"/>
                      </a:cubicBezTo>
                      <a:cubicBezTo>
                        <a:pt x="7094" y="1352"/>
                        <a:pt x="7028" y="1342"/>
                        <a:pt x="6950" y="1342"/>
                      </a:cubicBezTo>
                      <a:cubicBezTo>
                        <a:pt x="6631" y="1342"/>
                        <a:pt x="6101" y="1499"/>
                        <a:pt x="5986" y="1535"/>
                      </a:cubicBezTo>
                      <a:lnTo>
                        <a:pt x="1892" y="661"/>
                      </a:lnTo>
                      <a:lnTo>
                        <a:pt x="1249" y="18"/>
                      </a:lnTo>
                      <a:cubicBezTo>
                        <a:pt x="1241" y="9"/>
                        <a:pt x="1223" y="1"/>
                        <a:pt x="1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a:off x="4440966" y="1142221"/>
                  <a:ext cx="31526" cy="12721"/>
                </a:xfrm>
                <a:custGeom>
                  <a:avLst/>
                  <a:gdLst/>
                  <a:ahLst/>
                  <a:cxnLst/>
                  <a:rect l="l" t="t" r="r" b="b"/>
                  <a:pathLst>
                    <a:path w="969" h="391" extrusionOk="0">
                      <a:moveTo>
                        <a:pt x="322" y="1"/>
                      </a:moveTo>
                      <a:lnTo>
                        <a:pt x="72" y="27"/>
                      </a:lnTo>
                      <a:lnTo>
                        <a:pt x="1" y="384"/>
                      </a:lnTo>
                      <a:lnTo>
                        <a:pt x="206" y="331"/>
                      </a:lnTo>
                      <a:lnTo>
                        <a:pt x="438" y="340"/>
                      </a:lnTo>
                      <a:lnTo>
                        <a:pt x="705" y="384"/>
                      </a:lnTo>
                      <a:cubicBezTo>
                        <a:pt x="737" y="388"/>
                        <a:pt x="764" y="390"/>
                        <a:pt x="788" y="390"/>
                      </a:cubicBezTo>
                      <a:cubicBezTo>
                        <a:pt x="968" y="390"/>
                        <a:pt x="950" y="284"/>
                        <a:pt x="911" y="268"/>
                      </a:cubicBezTo>
                      <a:cubicBezTo>
                        <a:pt x="857" y="250"/>
                        <a:pt x="32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a:off x="4439242" y="1140497"/>
                  <a:ext cx="34259" cy="16267"/>
                </a:xfrm>
                <a:custGeom>
                  <a:avLst/>
                  <a:gdLst/>
                  <a:ahLst/>
                  <a:cxnLst/>
                  <a:rect l="l" t="t" r="r" b="b"/>
                  <a:pathLst>
                    <a:path w="1053" h="500" extrusionOk="0">
                      <a:moveTo>
                        <a:pt x="366" y="0"/>
                      </a:moveTo>
                      <a:lnTo>
                        <a:pt x="116" y="36"/>
                      </a:lnTo>
                      <a:cubicBezTo>
                        <a:pt x="89" y="36"/>
                        <a:pt x="62" y="71"/>
                        <a:pt x="71" y="98"/>
                      </a:cubicBezTo>
                      <a:cubicBezTo>
                        <a:pt x="71" y="125"/>
                        <a:pt x="98" y="143"/>
                        <a:pt x="134" y="143"/>
                      </a:cubicBezTo>
                      <a:lnTo>
                        <a:pt x="366" y="107"/>
                      </a:lnTo>
                      <a:cubicBezTo>
                        <a:pt x="464" y="161"/>
                        <a:pt x="892" y="357"/>
                        <a:pt x="937" y="375"/>
                      </a:cubicBezTo>
                      <a:cubicBezTo>
                        <a:pt x="937" y="375"/>
                        <a:pt x="923" y="394"/>
                        <a:pt x="860" y="394"/>
                      </a:cubicBezTo>
                      <a:cubicBezTo>
                        <a:pt x="836" y="394"/>
                        <a:pt x="806" y="391"/>
                        <a:pt x="767" y="384"/>
                      </a:cubicBezTo>
                      <a:lnTo>
                        <a:pt x="491" y="348"/>
                      </a:lnTo>
                      <a:lnTo>
                        <a:pt x="259" y="339"/>
                      </a:lnTo>
                      <a:lnTo>
                        <a:pt x="241" y="339"/>
                      </a:lnTo>
                      <a:lnTo>
                        <a:pt x="45" y="384"/>
                      </a:lnTo>
                      <a:cubicBezTo>
                        <a:pt x="18" y="393"/>
                        <a:pt x="0" y="419"/>
                        <a:pt x="0" y="455"/>
                      </a:cubicBezTo>
                      <a:lnTo>
                        <a:pt x="9" y="455"/>
                      </a:lnTo>
                      <a:cubicBezTo>
                        <a:pt x="9" y="477"/>
                        <a:pt x="33" y="493"/>
                        <a:pt x="57" y="493"/>
                      </a:cubicBezTo>
                      <a:cubicBezTo>
                        <a:pt x="62" y="493"/>
                        <a:pt x="67" y="492"/>
                        <a:pt x="71" y="491"/>
                      </a:cubicBezTo>
                      <a:lnTo>
                        <a:pt x="259" y="446"/>
                      </a:lnTo>
                      <a:lnTo>
                        <a:pt x="482" y="455"/>
                      </a:lnTo>
                      <a:lnTo>
                        <a:pt x="749" y="491"/>
                      </a:lnTo>
                      <a:cubicBezTo>
                        <a:pt x="785" y="500"/>
                        <a:pt x="812" y="500"/>
                        <a:pt x="848" y="500"/>
                      </a:cubicBezTo>
                      <a:cubicBezTo>
                        <a:pt x="999" y="500"/>
                        <a:pt x="1035" y="428"/>
                        <a:pt x="1044" y="393"/>
                      </a:cubicBezTo>
                      <a:cubicBezTo>
                        <a:pt x="1053" y="348"/>
                        <a:pt x="1026" y="294"/>
                        <a:pt x="981" y="268"/>
                      </a:cubicBezTo>
                      <a:cubicBezTo>
                        <a:pt x="946" y="259"/>
                        <a:pt x="607" y="98"/>
                        <a:pt x="401" y="9"/>
                      </a:cubicBezTo>
                      <a:cubicBezTo>
                        <a:pt x="393" y="0"/>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4122579" y="1136430"/>
                  <a:ext cx="94970" cy="22742"/>
                </a:xfrm>
                <a:custGeom>
                  <a:avLst/>
                  <a:gdLst/>
                  <a:ahLst/>
                  <a:cxnLst/>
                  <a:rect l="l" t="t" r="r" b="b"/>
                  <a:pathLst>
                    <a:path w="2919" h="699" extrusionOk="0">
                      <a:moveTo>
                        <a:pt x="428" y="0"/>
                      </a:moveTo>
                      <a:lnTo>
                        <a:pt x="0" y="687"/>
                      </a:lnTo>
                      <a:cubicBezTo>
                        <a:pt x="0" y="687"/>
                        <a:pt x="702" y="699"/>
                        <a:pt x="1257" y="699"/>
                      </a:cubicBezTo>
                      <a:cubicBezTo>
                        <a:pt x="1535" y="699"/>
                        <a:pt x="1775" y="696"/>
                        <a:pt x="1874" y="687"/>
                      </a:cubicBezTo>
                      <a:cubicBezTo>
                        <a:pt x="2177" y="669"/>
                        <a:pt x="2587" y="642"/>
                        <a:pt x="2587" y="642"/>
                      </a:cubicBezTo>
                      <a:lnTo>
                        <a:pt x="2730" y="642"/>
                      </a:lnTo>
                      <a:cubicBezTo>
                        <a:pt x="2864" y="642"/>
                        <a:pt x="2891" y="571"/>
                        <a:pt x="2908" y="464"/>
                      </a:cubicBezTo>
                      <a:cubicBezTo>
                        <a:pt x="2919" y="418"/>
                        <a:pt x="2860" y="404"/>
                        <a:pt x="2785" y="404"/>
                      </a:cubicBezTo>
                      <a:cubicBezTo>
                        <a:pt x="2670" y="404"/>
                        <a:pt x="2516" y="437"/>
                        <a:pt x="2516" y="437"/>
                      </a:cubicBezTo>
                      <a:cubicBezTo>
                        <a:pt x="2516" y="437"/>
                        <a:pt x="1856" y="71"/>
                        <a:pt x="1767" y="71"/>
                      </a:cubicBezTo>
                      <a:cubicBezTo>
                        <a:pt x="1677" y="71"/>
                        <a:pt x="1285" y="303"/>
                        <a:pt x="1285" y="303"/>
                      </a:cubicBezTo>
                      <a:lnTo>
                        <a:pt x="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4120822" y="1134575"/>
                  <a:ext cx="98126" cy="26256"/>
                </a:xfrm>
                <a:custGeom>
                  <a:avLst/>
                  <a:gdLst/>
                  <a:ahLst/>
                  <a:cxnLst/>
                  <a:rect l="l" t="t" r="r" b="b"/>
                  <a:pathLst>
                    <a:path w="3016" h="807" extrusionOk="0">
                      <a:moveTo>
                        <a:pt x="509" y="120"/>
                      </a:moveTo>
                      <a:lnTo>
                        <a:pt x="1321" y="405"/>
                      </a:lnTo>
                      <a:lnTo>
                        <a:pt x="1366" y="405"/>
                      </a:lnTo>
                      <a:cubicBezTo>
                        <a:pt x="1508" y="307"/>
                        <a:pt x="1660" y="236"/>
                        <a:pt x="1821" y="182"/>
                      </a:cubicBezTo>
                      <a:cubicBezTo>
                        <a:pt x="2070" y="280"/>
                        <a:pt x="2311" y="405"/>
                        <a:pt x="2543" y="539"/>
                      </a:cubicBezTo>
                      <a:cubicBezTo>
                        <a:pt x="2561" y="548"/>
                        <a:pt x="2570" y="548"/>
                        <a:pt x="2588" y="548"/>
                      </a:cubicBezTo>
                      <a:cubicBezTo>
                        <a:pt x="2658" y="528"/>
                        <a:pt x="2738" y="514"/>
                        <a:pt x="2818" y="514"/>
                      </a:cubicBezTo>
                      <a:cubicBezTo>
                        <a:pt x="2848" y="514"/>
                        <a:pt x="2879" y="516"/>
                        <a:pt x="2909" y="521"/>
                      </a:cubicBezTo>
                      <a:cubicBezTo>
                        <a:pt x="2891" y="619"/>
                        <a:pt x="2873" y="646"/>
                        <a:pt x="2784" y="646"/>
                      </a:cubicBezTo>
                      <a:lnTo>
                        <a:pt x="2641" y="646"/>
                      </a:lnTo>
                      <a:cubicBezTo>
                        <a:pt x="2632" y="646"/>
                        <a:pt x="2222" y="664"/>
                        <a:pt x="1928" y="691"/>
                      </a:cubicBezTo>
                      <a:cubicBezTo>
                        <a:pt x="1844" y="696"/>
                        <a:pt x="1658" y="698"/>
                        <a:pt x="1434" y="698"/>
                      </a:cubicBezTo>
                      <a:cubicBezTo>
                        <a:pt x="985" y="698"/>
                        <a:pt x="384" y="691"/>
                        <a:pt x="152" y="691"/>
                      </a:cubicBezTo>
                      <a:lnTo>
                        <a:pt x="509" y="120"/>
                      </a:lnTo>
                      <a:close/>
                      <a:moveTo>
                        <a:pt x="485" y="0"/>
                      </a:moveTo>
                      <a:cubicBezTo>
                        <a:pt x="470" y="0"/>
                        <a:pt x="451" y="10"/>
                        <a:pt x="438" y="30"/>
                      </a:cubicBezTo>
                      <a:lnTo>
                        <a:pt x="10" y="717"/>
                      </a:lnTo>
                      <a:cubicBezTo>
                        <a:pt x="1" y="735"/>
                        <a:pt x="1" y="753"/>
                        <a:pt x="10" y="771"/>
                      </a:cubicBezTo>
                      <a:cubicBezTo>
                        <a:pt x="19" y="789"/>
                        <a:pt x="36" y="798"/>
                        <a:pt x="54" y="798"/>
                      </a:cubicBezTo>
                      <a:cubicBezTo>
                        <a:pt x="99" y="798"/>
                        <a:pt x="768" y="806"/>
                        <a:pt x="1312" y="806"/>
                      </a:cubicBezTo>
                      <a:cubicBezTo>
                        <a:pt x="1589" y="806"/>
                        <a:pt x="1838" y="806"/>
                        <a:pt x="1928" y="798"/>
                      </a:cubicBezTo>
                      <a:cubicBezTo>
                        <a:pt x="2222" y="771"/>
                        <a:pt x="2632" y="753"/>
                        <a:pt x="2632" y="753"/>
                      </a:cubicBezTo>
                      <a:lnTo>
                        <a:pt x="2775" y="753"/>
                      </a:lnTo>
                      <a:cubicBezTo>
                        <a:pt x="2962" y="753"/>
                        <a:pt x="2989" y="628"/>
                        <a:pt x="3007" y="521"/>
                      </a:cubicBezTo>
                      <a:cubicBezTo>
                        <a:pt x="3016" y="494"/>
                        <a:pt x="3007" y="467"/>
                        <a:pt x="2989" y="441"/>
                      </a:cubicBezTo>
                      <a:cubicBezTo>
                        <a:pt x="2957" y="412"/>
                        <a:pt x="2895" y="402"/>
                        <a:pt x="2826" y="402"/>
                      </a:cubicBezTo>
                      <a:cubicBezTo>
                        <a:pt x="2742" y="402"/>
                        <a:pt x="2647" y="417"/>
                        <a:pt x="2579" y="432"/>
                      </a:cubicBezTo>
                      <a:cubicBezTo>
                        <a:pt x="2365" y="316"/>
                        <a:pt x="1901" y="75"/>
                        <a:pt x="1812" y="75"/>
                      </a:cubicBezTo>
                      <a:cubicBezTo>
                        <a:pt x="1722" y="75"/>
                        <a:pt x="1437" y="227"/>
                        <a:pt x="1321" y="298"/>
                      </a:cubicBezTo>
                      <a:lnTo>
                        <a:pt x="500" y="4"/>
                      </a:lnTo>
                      <a:cubicBezTo>
                        <a:pt x="496" y="1"/>
                        <a:pt x="49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4185274" y="1146873"/>
                  <a:ext cx="19163" cy="5824"/>
                </a:xfrm>
                <a:custGeom>
                  <a:avLst/>
                  <a:gdLst/>
                  <a:ahLst/>
                  <a:cxnLst/>
                  <a:rect l="l" t="t" r="r" b="b"/>
                  <a:pathLst>
                    <a:path w="589" h="179" extrusionOk="0">
                      <a:moveTo>
                        <a:pt x="63" y="0"/>
                      </a:moveTo>
                      <a:cubicBezTo>
                        <a:pt x="36" y="0"/>
                        <a:pt x="9" y="18"/>
                        <a:pt x="0" y="45"/>
                      </a:cubicBezTo>
                      <a:cubicBezTo>
                        <a:pt x="0" y="81"/>
                        <a:pt x="18" y="107"/>
                        <a:pt x="45" y="107"/>
                      </a:cubicBezTo>
                      <a:lnTo>
                        <a:pt x="526" y="179"/>
                      </a:lnTo>
                      <a:cubicBezTo>
                        <a:pt x="553" y="179"/>
                        <a:pt x="580" y="161"/>
                        <a:pt x="580" y="134"/>
                      </a:cubicBezTo>
                      <a:cubicBezTo>
                        <a:pt x="589" y="107"/>
                        <a:pt x="571" y="81"/>
                        <a:pt x="535" y="72"/>
                      </a:cubicBezTo>
                      <a:lnTo>
                        <a:pt x="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3971942" y="939886"/>
                  <a:ext cx="433073" cy="314906"/>
                </a:xfrm>
                <a:custGeom>
                  <a:avLst/>
                  <a:gdLst/>
                  <a:ahLst/>
                  <a:cxnLst/>
                  <a:rect l="l" t="t" r="r" b="b"/>
                  <a:pathLst>
                    <a:path w="13311" h="9679" extrusionOk="0">
                      <a:moveTo>
                        <a:pt x="3462" y="1"/>
                      </a:moveTo>
                      <a:cubicBezTo>
                        <a:pt x="3268" y="1"/>
                        <a:pt x="3072" y="30"/>
                        <a:pt x="2882" y="91"/>
                      </a:cubicBezTo>
                      <a:cubicBezTo>
                        <a:pt x="2882" y="91"/>
                        <a:pt x="785" y="1081"/>
                        <a:pt x="491" y="1277"/>
                      </a:cubicBezTo>
                      <a:cubicBezTo>
                        <a:pt x="188" y="1465"/>
                        <a:pt x="0" y="3802"/>
                        <a:pt x="0" y="4212"/>
                      </a:cubicBezTo>
                      <a:cubicBezTo>
                        <a:pt x="0" y="4614"/>
                        <a:pt x="303" y="8048"/>
                        <a:pt x="384" y="8726"/>
                      </a:cubicBezTo>
                      <a:cubicBezTo>
                        <a:pt x="449" y="9270"/>
                        <a:pt x="2169" y="9678"/>
                        <a:pt x="3271" y="9678"/>
                      </a:cubicBezTo>
                      <a:cubicBezTo>
                        <a:pt x="3526" y="9678"/>
                        <a:pt x="3747" y="9656"/>
                        <a:pt x="3908" y="9610"/>
                      </a:cubicBezTo>
                      <a:cubicBezTo>
                        <a:pt x="4773" y="9369"/>
                        <a:pt x="5603" y="8753"/>
                        <a:pt x="5603" y="8539"/>
                      </a:cubicBezTo>
                      <a:cubicBezTo>
                        <a:pt x="5603" y="8316"/>
                        <a:pt x="5522" y="7014"/>
                        <a:pt x="5576" y="6666"/>
                      </a:cubicBezTo>
                      <a:cubicBezTo>
                        <a:pt x="5638" y="6309"/>
                        <a:pt x="6120" y="4828"/>
                        <a:pt x="6120" y="4828"/>
                      </a:cubicBezTo>
                      <a:lnTo>
                        <a:pt x="8555" y="6969"/>
                      </a:lnTo>
                      <a:lnTo>
                        <a:pt x="13310" y="6612"/>
                      </a:lnTo>
                      <a:lnTo>
                        <a:pt x="13275" y="5997"/>
                      </a:lnTo>
                      <a:lnTo>
                        <a:pt x="9367" y="5051"/>
                      </a:lnTo>
                      <a:lnTo>
                        <a:pt x="8761" y="4391"/>
                      </a:lnTo>
                      <a:cubicBezTo>
                        <a:pt x="8716" y="4328"/>
                        <a:pt x="8671" y="4248"/>
                        <a:pt x="8627" y="4177"/>
                      </a:cubicBezTo>
                      <a:lnTo>
                        <a:pt x="7012" y="1572"/>
                      </a:lnTo>
                      <a:cubicBezTo>
                        <a:pt x="6905" y="1438"/>
                        <a:pt x="5041" y="680"/>
                        <a:pt x="4612" y="385"/>
                      </a:cubicBezTo>
                      <a:cubicBezTo>
                        <a:pt x="4274" y="132"/>
                        <a:pt x="3870"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3970185" y="938324"/>
                  <a:ext cx="436847" cy="318355"/>
                </a:xfrm>
                <a:custGeom>
                  <a:avLst/>
                  <a:gdLst/>
                  <a:ahLst/>
                  <a:cxnLst/>
                  <a:rect l="l" t="t" r="r" b="b"/>
                  <a:pathLst>
                    <a:path w="13427" h="9785" extrusionOk="0">
                      <a:moveTo>
                        <a:pt x="3533" y="103"/>
                      </a:moveTo>
                      <a:cubicBezTo>
                        <a:pt x="3926" y="112"/>
                        <a:pt x="4310" y="246"/>
                        <a:pt x="4631" y="478"/>
                      </a:cubicBezTo>
                      <a:cubicBezTo>
                        <a:pt x="4863" y="638"/>
                        <a:pt x="5487" y="924"/>
                        <a:pt x="6031" y="1165"/>
                      </a:cubicBezTo>
                      <a:cubicBezTo>
                        <a:pt x="6477" y="1370"/>
                        <a:pt x="6977" y="1602"/>
                        <a:pt x="7022" y="1646"/>
                      </a:cubicBezTo>
                      <a:lnTo>
                        <a:pt x="8627" y="4242"/>
                      </a:lnTo>
                      <a:cubicBezTo>
                        <a:pt x="8681" y="4332"/>
                        <a:pt x="8725" y="4403"/>
                        <a:pt x="8770" y="4474"/>
                      </a:cubicBezTo>
                      <a:lnTo>
                        <a:pt x="9386" y="5135"/>
                      </a:lnTo>
                      <a:cubicBezTo>
                        <a:pt x="9395" y="5135"/>
                        <a:pt x="9403" y="5143"/>
                        <a:pt x="9412" y="5143"/>
                      </a:cubicBezTo>
                      <a:lnTo>
                        <a:pt x="13284" y="6080"/>
                      </a:lnTo>
                      <a:lnTo>
                        <a:pt x="13311" y="6615"/>
                      </a:lnTo>
                      <a:lnTo>
                        <a:pt x="8627" y="6963"/>
                      </a:lnTo>
                      <a:lnTo>
                        <a:pt x="6210" y="4840"/>
                      </a:lnTo>
                      <a:cubicBezTo>
                        <a:pt x="6199" y="4830"/>
                        <a:pt x="6189" y="4825"/>
                        <a:pt x="6178" y="4825"/>
                      </a:cubicBezTo>
                      <a:cubicBezTo>
                        <a:pt x="6171" y="4825"/>
                        <a:pt x="6164" y="4828"/>
                        <a:pt x="6156" y="4831"/>
                      </a:cubicBezTo>
                      <a:cubicBezTo>
                        <a:pt x="6138" y="4831"/>
                        <a:pt x="6120" y="4849"/>
                        <a:pt x="6120" y="4867"/>
                      </a:cubicBezTo>
                      <a:cubicBezTo>
                        <a:pt x="6103" y="4920"/>
                        <a:pt x="5630" y="6357"/>
                        <a:pt x="5576" y="6705"/>
                      </a:cubicBezTo>
                      <a:cubicBezTo>
                        <a:pt x="5541" y="6963"/>
                        <a:pt x="5576" y="7722"/>
                        <a:pt x="5594" y="8221"/>
                      </a:cubicBezTo>
                      <a:cubicBezTo>
                        <a:pt x="5603" y="8391"/>
                        <a:pt x="5603" y="8533"/>
                        <a:pt x="5603" y="8587"/>
                      </a:cubicBezTo>
                      <a:cubicBezTo>
                        <a:pt x="5603" y="8757"/>
                        <a:pt x="4809" y="9372"/>
                        <a:pt x="3953" y="9613"/>
                      </a:cubicBezTo>
                      <a:cubicBezTo>
                        <a:pt x="3801" y="9655"/>
                        <a:pt x="3589" y="9675"/>
                        <a:pt x="3344" y="9675"/>
                      </a:cubicBezTo>
                      <a:cubicBezTo>
                        <a:pt x="2508" y="9675"/>
                        <a:pt x="1286" y="9443"/>
                        <a:pt x="741" y="9078"/>
                      </a:cubicBezTo>
                      <a:cubicBezTo>
                        <a:pt x="589" y="8971"/>
                        <a:pt x="500" y="8872"/>
                        <a:pt x="491" y="8765"/>
                      </a:cubicBezTo>
                      <a:cubicBezTo>
                        <a:pt x="402" y="8061"/>
                        <a:pt x="108" y="4644"/>
                        <a:pt x="108" y="4260"/>
                      </a:cubicBezTo>
                      <a:cubicBezTo>
                        <a:pt x="108" y="3752"/>
                        <a:pt x="322" y="1530"/>
                        <a:pt x="572" y="1370"/>
                      </a:cubicBezTo>
                      <a:cubicBezTo>
                        <a:pt x="857" y="1183"/>
                        <a:pt x="2945" y="192"/>
                        <a:pt x="2954" y="192"/>
                      </a:cubicBezTo>
                      <a:cubicBezTo>
                        <a:pt x="3141" y="130"/>
                        <a:pt x="3337" y="103"/>
                        <a:pt x="3533" y="103"/>
                      </a:cubicBezTo>
                      <a:close/>
                      <a:moveTo>
                        <a:pt x="3513" y="0"/>
                      </a:moveTo>
                      <a:cubicBezTo>
                        <a:pt x="3314" y="0"/>
                        <a:pt x="3113" y="31"/>
                        <a:pt x="2918" y="94"/>
                      </a:cubicBezTo>
                      <a:cubicBezTo>
                        <a:pt x="2829" y="130"/>
                        <a:pt x="812" y="1093"/>
                        <a:pt x="509" y="1281"/>
                      </a:cubicBezTo>
                      <a:cubicBezTo>
                        <a:pt x="170" y="1495"/>
                        <a:pt x="1" y="3966"/>
                        <a:pt x="1" y="4260"/>
                      </a:cubicBezTo>
                      <a:cubicBezTo>
                        <a:pt x="1" y="4680"/>
                        <a:pt x="304" y="8168"/>
                        <a:pt x="384" y="8783"/>
                      </a:cubicBezTo>
                      <a:cubicBezTo>
                        <a:pt x="393" y="8917"/>
                        <a:pt x="500" y="9051"/>
                        <a:pt x="679" y="9167"/>
                      </a:cubicBezTo>
                      <a:cubicBezTo>
                        <a:pt x="1250" y="9550"/>
                        <a:pt x="2472" y="9782"/>
                        <a:pt x="3328" y="9782"/>
                      </a:cubicBezTo>
                      <a:cubicBezTo>
                        <a:pt x="3357" y="9784"/>
                        <a:pt x="3386" y="9784"/>
                        <a:pt x="3414" y="9784"/>
                      </a:cubicBezTo>
                      <a:cubicBezTo>
                        <a:pt x="3607" y="9784"/>
                        <a:pt x="3793" y="9759"/>
                        <a:pt x="3979" y="9720"/>
                      </a:cubicBezTo>
                      <a:cubicBezTo>
                        <a:pt x="4818" y="9479"/>
                        <a:pt x="5719" y="8855"/>
                        <a:pt x="5719" y="8587"/>
                      </a:cubicBezTo>
                      <a:cubicBezTo>
                        <a:pt x="5719" y="8533"/>
                        <a:pt x="5710" y="8391"/>
                        <a:pt x="5701" y="8221"/>
                      </a:cubicBezTo>
                      <a:cubicBezTo>
                        <a:pt x="5692" y="7748"/>
                        <a:pt x="5648" y="6972"/>
                        <a:pt x="5692" y="6723"/>
                      </a:cubicBezTo>
                      <a:cubicBezTo>
                        <a:pt x="5737" y="6428"/>
                        <a:pt x="6103" y="5286"/>
                        <a:pt x="6201" y="4974"/>
                      </a:cubicBezTo>
                      <a:lnTo>
                        <a:pt x="8583" y="7062"/>
                      </a:lnTo>
                      <a:cubicBezTo>
                        <a:pt x="8592" y="7070"/>
                        <a:pt x="8601" y="7079"/>
                        <a:pt x="8618" y="7079"/>
                      </a:cubicBezTo>
                      <a:lnTo>
                        <a:pt x="13373" y="6723"/>
                      </a:lnTo>
                      <a:cubicBezTo>
                        <a:pt x="13400" y="6723"/>
                        <a:pt x="13427" y="6696"/>
                        <a:pt x="13427" y="6669"/>
                      </a:cubicBezTo>
                      <a:lnTo>
                        <a:pt x="13391" y="6036"/>
                      </a:lnTo>
                      <a:cubicBezTo>
                        <a:pt x="13391" y="6018"/>
                        <a:pt x="13373" y="5991"/>
                        <a:pt x="13347" y="5991"/>
                      </a:cubicBezTo>
                      <a:lnTo>
                        <a:pt x="9457" y="5054"/>
                      </a:lnTo>
                      <a:lnTo>
                        <a:pt x="8859" y="4412"/>
                      </a:lnTo>
                      <a:cubicBezTo>
                        <a:pt x="8824" y="4350"/>
                        <a:pt x="8779" y="4278"/>
                        <a:pt x="8725" y="4198"/>
                      </a:cubicBezTo>
                      <a:lnTo>
                        <a:pt x="7111" y="1584"/>
                      </a:lnTo>
                      <a:cubicBezTo>
                        <a:pt x="7057" y="1522"/>
                        <a:pt x="6754" y="1379"/>
                        <a:pt x="6076" y="1067"/>
                      </a:cubicBezTo>
                      <a:cubicBezTo>
                        <a:pt x="5532" y="826"/>
                        <a:pt x="4907" y="540"/>
                        <a:pt x="4693" y="398"/>
                      </a:cubicBezTo>
                      <a:cubicBezTo>
                        <a:pt x="4348" y="137"/>
                        <a:pt x="3933"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4140278" y="1092019"/>
                  <a:ext cx="32828" cy="6702"/>
                </a:xfrm>
                <a:custGeom>
                  <a:avLst/>
                  <a:gdLst/>
                  <a:ahLst/>
                  <a:cxnLst/>
                  <a:rect l="l" t="t" r="r" b="b"/>
                  <a:pathLst>
                    <a:path w="1009" h="206" extrusionOk="0">
                      <a:moveTo>
                        <a:pt x="63" y="0"/>
                      </a:moveTo>
                      <a:cubicBezTo>
                        <a:pt x="36" y="0"/>
                        <a:pt x="9" y="18"/>
                        <a:pt x="0" y="45"/>
                      </a:cubicBezTo>
                      <a:cubicBezTo>
                        <a:pt x="0" y="54"/>
                        <a:pt x="0" y="54"/>
                        <a:pt x="0" y="54"/>
                      </a:cubicBezTo>
                      <a:cubicBezTo>
                        <a:pt x="0" y="80"/>
                        <a:pt x="18" y="107"/>
                        <a:pt x="54" y="107"/>
                      </a:cubicBezTo>
                      <a:lnTo>
                        <a:pt x="937" y="205"/>
                      </a:lnTo>
                      <a:lnTo>
                        <a:pt x="946" y="205"/>
                      </a:lnTo>
                      <a:cubicBezTo>
                        <a:pt x="982" y="205"/>
                        <a:pt x="1008" y="188"/>
                        <a:pt x="1008" y="152"/>
                      </a:cubicBezTo>
                      <a:cubicBezTo>
                        <a:pt x="1008" y="125"/>
                        <a:pt x="982" y="98"/>
                        <a:pt x="946" y="98"/>
                      </a:cubicBezTo>
                      <a:lnTo>
                        <a:pt x="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4125182" y="1070807"/>
                  <a:ext cx="47924" cy="27915"/>
                </a:xfrm>
                <a:custGeom>
                  <a:avLst/>
                  <a:gdLst/>
                  <a:ahLst/>
                  <a:cxnLst/>
                  <a:rect l="l" t="t" r="r" b="b"/>
                  <a:pathLst>
                    <a:path w="1473" h="858" extrusionOk="0">
                      <a:moveTo>
                        <a:pt x="59" y="1"/>
                      </a:moveTo>
                      <a:cubicBezTo>
                        <a:pt x="41" y="1"/>
                        <a:pt x="24" y="10"/>
                        <a:pt x="18" y="28"/>
                      </a:cubicBezTo>
                      <a:cubicBezTo>
                        <a:pt x="0" y="55"/>
                        <a:pt x="9" y="90"/>
                        <a:pt x="36" y="99"/>
                      </a:cubicBezTo>
                      <a:lnTo>
                        <a:pt x="1383" y="857"/>
                      </a:lnTo>
                      <a:lnTo>
                        <a:pt x="1410" y="857"/>
                      </a:lnTo>
                      <a:cubicBezTo>
                        <a:pt x="1428" y="857"/>
                        <a:pt x="1446" y="848"/>
                        <a:pt x="1455" y="831"/>
                      </a:cubicBezTo>
                      <a:cubicBezTo>
                        <a:pt x="1472" y="804"/>
                        <a:pt x="1464" y="777"/>
                        <a:pt x="1437" y="759"/>
                      </a:cubicBezTo>
                      <a:lnTo>
                        <a:pt x="90" y="10"/>
                      </a:lnTo>
                      <a:cubicBezTo>
                        <a:pt x="80" y="4"/>
                        <a:pt x="7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4047976" y="927165"/>
                  <a:ext cx="98418" cy="36895"/>
                </a:xfrm>
                <a:custGeom>
                  <a:avLst/>
                  <a:gdLst/>
                  <a:ahLst/>
                  <a:cxnLst/>
                  <a:rect l="l" t="t" r="r" b="b"/>
                  <a:pathLst>
                    <a:path w="3025" h="1134" extrusionOk="0">
                      <a:moveTo>
                        <a:pt x="983" y="0"/>
                      </a:moveTo>
                      <a:cubicBezTo>
                        <a:pt x="902" y="0"/>
                        <a:pt x="822" y="3"/>
                        <a:pt x="741" y="9"/>
                      </a:cubicBezTo>
                      <a:cubicBezTo>
                        <a:pt x="563" y="36"/>
                        <a:pt x="268" y="464"/>
                        <a:pt x="268" y="464"/>
                      </a:cubicBezTo>
                      <a:lnTo>
                        <a:pt x="0" y="767"/>
                      </a:lnTo>
                      <a:cubicBezTo>
                        <a:pt x="0" y="767"/>
                        <a:pt x="741" y="839"/>
                        <a:pt x="1633" y="865"/>
                      </a:cubicBezTo>
                      <a:cubicBezTo>
                        <a:pt x="2525" y="892"/>
                        <a:pt x="3025" y="1133"/>
                        <a:pt x="3025" y="1133"/>
                      </a:cubicBezTo>
                      <a:cubicBezTo>
                        <a:pt x="3025" y="1133"/>
                        <a:pt x="2614" y="419"/>
                        <a:pt x="2142" y="214"/>
                      </a:cubicBezTo>
                      <a:cubicBezTo>
                        <a:pt x="1770" y="73"/>
                        <a:pt x="1381" y="0"/>
                        <a:pt x="9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4046219" y="925538"/>
                  <a:ext cx="102225" cy="40246"/>
                </a:xfrm>
                <a:custGeom>
                  <a:avLst/>
                  <a:gdLst/>
                  <a:ahLst/>
                  <a:cxnLst/>
                  <a:rect l="l" t="t" r="r" b="b"/>
                  <a:pathLst>
                    <a:path w="3142" h="1237" extrusionOk="0">
                      <a:moveTo>
                        <a:pt x="1004" y="107"/>
                      </a:moveTo>
                      <a:cubicBezTo>
                        <a:pt x="1403" y="107"/>
                        <a:pt x="1799" y="179"/>
                        <a:pt x="2169" y="318"/>
                      </a:cubicBezTo>
                      <a:cubicBezTo>
                        <a:pt x="2499" y="460"/>
                        <a:pt x="2802" y="862"/>
                        <a:pt x="2954" y="1076"/>
                      </a:cubicBezTo>
                      <a:cubicBezTo>
                        <a:pt x="2543" y="942"/>
                        <a:pt x="2124" y="871"/>
                        <a:pt x="1696" y="862"/>
                      </a:cubicBezTo>
                      <a:cubicBezTo>
                        <a:pt x="1009" y="835"/>
                        <a:pt x="402" y="791"/>
                        <a:pt x="170" y="773"/>
                      </a:cubicBezTo>
                      <a:lnTo>
                        <a:pt x="367" y="541"/>
                      </a:lnTo>
                      <a:cubicBezTo>
                        <a:pt x="483" y="389"/>
                        <a:pt x="697" y="130"/>
                        <a:pt x="813" y="113"/>
                      </a:cubicBezTo>
                      <a:cubicBezTo>
                        <a:pt x="876" y="109"/>
                        <a:pt x="940" y="107"/>
                        <a:pt x="1004" y="107"/>
                      </a:cubicBezTo>
                      <a:close/>
                      <a:moveTo>
                        <a:pt x="992" y="0"/>
                      </a:moveTo>
                      <a:cubicBezTo>
                        <a:pt x="926" y="0"/>
                        <a:pt x="861" y="2"/>
                        <a:pt x="795" y="5"/>
                      </a:cubicBezTo>
                      <a:cubicBezTo>
                        <a:pt x="599" y="41"/>
                        <a:pt x="322" y="425"/>
                        <a:pt x="286" y="487"/>
                      </a:cubicBezTo>
                      <a:lnTo>
                        <a:pt x="19" y="782"/>
                      </a:lnTo>
                      <a:cubicBezTo>
                        <a:pt x="1" y="799"/>
                        <a:pt x="1" y="817"/>
                        <a:pt x="10" y="844"/>
                      </a:cubicBezTo>
                      <a:cubicBezTo>
                        <a:pt x="10" y="862"/>
                        <a:pt x="28" y="871"/>
                        <a:pt x="54" y="871"/>
                      </a:cubicBezTo>
                      <a:cubicBezTo>
                        <a:pt x="54" y="871"/>
                        <a:pt x="822" y="942"/>
                        <a:pt x="1687" y="978"/>
                      </a:cubicBezTo>
                      <a:cubicBezTo>
                        <a:pt x="2552" y="1005"/>
                        <a:pt x="3061" y="1237"/>
                        <a:pt x="3061" y="1237"/>
                      </a:cubicBezTo>
                      <a:lnTo>
                        <a:pt x="3088" y="1237"/>
                      </a:lnTo>
                      <a:cubicBezTo>
                        <a:pt x="3097" y="1237"/>
                        <a:pt x="3114" y="1237"/>
                        <a:pt x="3123" y="1228"/>
                      </a:cubicBezTo>
                      <a:cubicBezTo>
                        <a:pt x="3141" y="1210"/>
                        <a:pt x="3141" y="1183"/>
                        <a:pt x="3132" y="1165"/>
                      </a:cubicBezTo>
                      <a:cubicBezTo>
                        <a:pt x="3114" y="1138"/>
                        <a:pt x="2704" y="443"/>
                        <a:pt x="2213" y="220"/>
                      </a:cubicBezTo>
                      <a:cubicBezTo>
                        <a:pt x="1820" y="73"/>
                        <a:pt x="1408" y="0"/>
                        <a:pt x="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4245333" y="1309418"/>
                  <a:ext cx="27622" cy="290277"/>
                </a:xfrm>
                <a:custGeom>
                  <a:avLst/>
                  <a:gdLst/>
                  <a:ahLst/>
                  <a:cxnLst/>
                  <a:rect l="l" t="t" r="r" b="b"/>
                  <a:pathLst>
                    <a:path w="849" h="8922" extrusionOk="0">
                      <a:moveTo>
                        <a:pt x="215" y="0"/>
                      </a:moveTo>
                      <a:cubicBezTo>
                        <a:pt x="99" y="9"/>
                        <a:pt x="1" y="107"/>
                        <a:pt x="10" y="223"/>
                      </a:cubicBezTo>
                      <a:lnTo>
                        <a:pt x="411" y="8716"/>
                      </a:lnTo>
                      <a:cubicBezTo>
                        <a:pt x="411" y="8832"/>
                        <a:pt x="509" y="8921"/>
                        <a:pt x="625" y="8921"/>
                      </a:cubicBezTo>
                      <a:lnTo>
                        <a:pt x="634" y="8921"/>
                      </a:lnTo>
                      <a:cubicBezTo>
                        <a:pt x="750" y="8912"/>
                        <a:pt x="848" y="8814"/>
                        <a:pt x="839" y="8698"/>
                      </a:cubicBezTo>
                      <a:lnTo>
                        <a:pt x="438" y="205"/>
                      </a:lnTo>
                      <a:cubicBezTo>
                        <a:pt x="438" y="89"/>
                        <a:pt x="33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4128663" y="1309418"/>
                  <a:ext cx="27622" cy="290277"/>
                </a:xfrm>
                <a:custGeom>
                  <a:avLst/>
                  <a:gdLst/>
                  <a:ahLst/>
                  <a:cxnLst/>
                  <a:rect l="l" t="t" r="r" b="b"/>
                  <a:pathLst>
                    <a:path w="849" h="8922" extrusionOk="0">
                      <a:moveTo>
                        <a:pt x="215" y="0"/>
                      </a:moveTo>
                      <a:cubicBezTo>
                        <a:pt x="99" y="9"/>
                        <a:pt x="1" y="107"/>
                        <a:pt x="9" y="223"/>
                      </a:cubicBezTo>
                      <a:lnTo>
                        <a:pt x="402" y="8716"/>
                      </a:lnTo>
                      <a:cubicBezTo>
                        <a:pt x="411" y="8832"/>
                        <a:pt x="509" y="8921"/>
                        <a:pt x="625" y="8921"/>
                      </a:cubicBezTo>
                      <a:lnTo>
                        <a:pt x="634" y="8921"/>
                      </a:lnTo>
                      <a:cubicBezTo>
                        <a:pt x="750" y="8912"/>
                        <a:pt x="848" y="8814"/>
                        <a:pt x="839" y="8698"/>
                      </a:cubicBezTo>
                      <a:lnTo>
                        <a:pt x="438" y="205"/>
                      </a:lnTo>
                      <a:cubicBezTo>
                        <a:pt x="438" y="89"/>
                        <a:pt x="33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3915624" y="1032220"/>
                  <a:ext cx="231356" cy="210469"/>
                </a:xfrm>
                <a:custGeom>
                  <a:avLst/>
                  <a:gdLst/>
                  <a:ahLst/>
                  <a:cxnLst/>
                  <a:rect l="l" t="t" r="r" b="b"/>
                  <a:pathLst>
                    <a:path w="7111" h="6469" extrusionOk="0">
                      <a:moveTo>
                        <a:pt x="482" y="0"/>
                      </a:moveTo>
                      <a:cubicBezTo>
                        <a:pt x="215" y="0"/>
                        <a:pt x="0" y="215"/>
                        <a:pt x="0" y="482"/>
                      </a:cubicBezTo>
                      <a:lnTo>
                        <a:pt x="0" y="5978"/>
                      </a:lnTo>
                      <a:cubicBezTo>
                        <a:pt x="0" y="6245"/>
                        <a:pt x="215" y="6468"/>
                        <a:pt x="482" y="6468"/>
                      </a:cubicBezTo>
                      <a:lnTo>
                        <a:pt x="6629" y="6468"/>
                      </a:lnTo>
                      <a:cubicBezTo>
                        <a:pt x="6896" y="6468"/>
                        <a:pt x="7111" y="6245"/>
                        <a:pt x="7111" y="5978"/>
                      </a:cubicBezTo>
                      <a:lnTo>
                        <a:pt x="7111" y="482"/>
                      </a:lnTo>
                      <a:cubicBezTo>
                        <a:pt x="7111" y="215"/>
                        <a:pt x="6896" y="0"/>
                        <a:pt x="6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3913867" y="1030463"/>
                  <a:ext cx="234870" cy="213950"/>
                </a:xfrm>
                <a:custGeom>
                  <a:avLst/>
                  <a:gdLst/>
                  <a:ahLst/>
                  <a:cxnLst/>
                  <a:rect l="l" t="t" r="r" b="b"/>
                  <a:pathLst>
                    <a:path w="7219" h="6576" extrusionOk="0">
                      <a:moveTo>
                        <a:pt x="6683" y="108"/>
                      </a:moveTo>
                      <a:cubicBezTo>
                        <a:pt x="6915" y="108"/>
                        <a:pt x="7111" y="304"/>
                        <a:pt x="7111" y="545"/>
                      </a:cubicBezTo>
                      <a:lnTo>
                        <a:pt x="7111" y="6040"/>
                      </a:lnTo>
                      <a:cubicBezTo>
                        <a:pt x="7111" y="6272"/>
                        <a:pt x="6915" y="6469"/>
                        <a:pt x="6683" y="6469"/>
                      </a:cubicBezTo>
                      <a:lnTo>
                        <a:pt x="536" y="6469"/>
                      </a:lnTo>
                      <a:cubicBezTo>
                        <a:pt x="295" y="6469"/>
                        <a:pt x="108" y="6272"/>
                        <a:pt x="108" y="6040"/>
                      </a:cubicBezTo>
                      <a:lnTo>
                        <a:pt x="108" y="545"/>
                      </a:lnTo>
                      <a:cubicBezTo>
                        <a:pt x="108" y="304"/>
                        <a:pt x="295" y="108"/>
                        <a:pt x="536" y="108"/>
                      </a:cubicBezTo>
                      <a:close/>
                      <a:moveTo>
                        <a:pt x="536" y="1"/>
                      </a:moveTo>
                      <a:cubicBezTo>
                        <a:pt x="242" y="1"/>
                        <a:pt x="1" y="242"/>
                        <a:pt x="1" y="545"/>
                      </a:cubicBezTo>
                      <a:lnTo>
                        <a:pt x="1" y="6040"/>
                      </a:lnTo>
                      <a:cubicBezTo>
                        <a:pt x="1" y="6335"/>
                        <a:pt x="242" y="6576"/>
                        <a:pt x="536" y="6576"/>
                      </a:cubicBezTo>
                      <a:lnTo>
                        <a:pt x="6683" y="6576"/>
                      </a:lnTo>
                      <a:cubicBezTo>
                        <a:pt x="6977" y="6576"/>
                        <a:pt x="7218" y="6335"/>
                        <a:pt x="7218" y="6040"/>
                      </a:cubicBezTo>
                      <a:lnTo>
                        <a:pt x="7218" y="545"/>
                      </a:lnTo>
                      <a:cubicBezTo>
                        <a:pt x="7218" y="242"/>
                        <a:pt x="6977" y="1"/>
                        <a:pt x="6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3919398" y="1306490"/>
                  <a:ext cx="354697" cy="26158"/>
                </a:xfrm>
                <a:custGeom>
                  <a:avLst/>
                  <a:gdLst/>
                  <a:ahLst/>
                  <a:cxnLst/>
                  <a:rect l="l" t="t" r="r" b="b"/>
                  <a:pathLst>
                    <a:path w="10902" h="804" extrusionOk="0">
                      <a:moveTo>
                        <a:pt x="482" y="1"/>
                      </a:moveTo>
                      <a:cubicBezTo>
                        <a:pt x="215" y="1"/>
                        <a:pt x="0" y="179"/>
                        <a:pt x="0" y="402"/>
                      </a:cubicBezTo>
                      <a:cubicBezTo>
                        <a:pt x="0" y="625"/>
                        <a:pt x="215" y="804"/>
                        <a:pt x="482" y="804"/>
                      </a:cubicBezTo>
                      <a:lnTo>
                        <a:pt x="10420" y="804"/>
                      </a:lnTo>
                      <a:cubicBezTo>
                        <a:pt x="10688" y="804"/>
                        <a:pt x="10902" y="625"/>
                        <a:pt x="10902" y="402"/>
                      </a:cubicBezTo>
                      <a:cubicBezTo>
                        <a:pt x="10902" y="179"/>
                        <a:pt x="10688" y="1"/>
                        <a:pt x="10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3917641" y="1304766"/>
                  <a:ext cx="358503" cy="29639"/>
                </a:xfrm>
                <a:custGeom>
                  <a:avLst/>
                  <a:gdLst/>
                  <a:ahLst/>
                  <a:cxnLst/>
                  <a:rect l="l" t="t" r="r" b="b"/>
                  <a:pathLst>
                    <a:path w="11019" h="911" extrusionOk="0">
                      <a:moveTo>
                        <a:pt x="10474" y="107"/>
                      </a:moveTo>
                      <a:cubicBezTo>
                        <a:pt x="10715" y="107"/>
                        <a:pt x="10902" y="268"/>
                        <a:pt x="10902" y="455"/>
                      </a:cubicBezTo>
                      <a:cubicBezTo>
                        <a:pt x="10902" y="652"/>
                        <a:pt x="10715" y="803"/>
                        <a:pt x="10474" y="803"/>
                      </a:cubicBezTo>
                      <a:lnTo>
                        <a:pt x="536" y="803"/>
                      </a:lnTo>
                      <a:cubicBezTo>
                        <a:pt x="295" y="803"/>
                        <a:pt x="108" y="652"/>
                        <a:pt x="108" y="455"/>
                      </a:cubicBezTo>
                      <a:cubicBezTo>
                        <a:pt x="108" y="268"/>
                        <a:pt x="304" y="107"/>
                        <a:pt x="536" y="107"/>
                      </a:cubicBezTo>
                      <a:close/>
                      <a:moveTo>
                        <a:pt x="536" y="0"/>
                      </a:moveTo>
                      <a:cubicBezTo>
                        <a:pt x="242" y="0"/>
                        <a:pt x="1" y="205"/>
                        <a:pt x="1" y="455"/>
                      </a:cubicBezTo>
                      <a:cubicBezTo>
                        <a:pt x="1" y="705"/>
                        <a:pt x="242" y="910"/>
                        <a:pt x="536" y="910"/>
                      </a:cubicBezTo>
                      <a:lnTo>
                        <a:pt x="10474" y="910"/>
                      </a:lnTo>
                      <a:cubicBezTo>
                        <a:pt x="10769" y="910"/>
                        <a:pt x="11018" y="714"/>
                        <a:pt x="11018" y="455"/>
                      </a:cubicBezTo>
                      <a:cubicBezTo>
                        <a:pt x="11018" y="205"/>
                        <a:pt x="10769" y="0"/>
                        <a:pt x="10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4087734" y="1096379"/>
                  <a:ext cx="27037" cy="503316"/>
                </a:xfrm>
                <a:custGeom>
                  <a:avLst/>
                  <a:gdLst/>
                  <a:ahLst/>
                  <a:cxnLst/>
                  <a:rect l="l" t="t" r="r" b="b"/>
                  <a:pathLst>
                    <a:path w="831" h="15470" extrusionOk="0">
                      <a:moveTo>
                        <a:pt x="616" y="0"/>
                      </a:moveTo>
                      <a:cubicBezTo>
                        <a:pt x="500" y="0"/>
                        <a:pt x="402" y="98"/>
                        <a:pt x="402" y="214"/>
                      </a:cubicBezTo>
                      <a:lnTo>
                        <a:pt x="402" y="6753"/>
                      </a:lnTo>
                      <a:lnTo>
                        <a:pt x="1" y="15246"/>
                      </a:lnTo>
                      <a:cubicBezTo>
                        <a:pt x="1" y="15362"/>
                        <a:pt x="90" y="15460"/>
                        <a:pt x="206" y="15469"/>
                      </a:cubicBezTo>
                      <a:lnTo>
                        <a:pt x="224" y="15469"/>
                      </a:lnTo>
                      <a:cubicBezTo>
                        <a:pt x="340" y="15469"/>
                        <a:pt x="429" y="15380"/>
                        <a:pt x="438" y="15264"/>
                      </a:cubicBezTo>
                      <a:lnTo>
                        <a:pt x="830" y="6762"/>
                      </a:lnTo>
                      <a:lnTo>
                        <a:pt x="830" y="214"/>
                      </a:lnTo>
                      <a:cubicBezTo>
                        <a:pt x="830" y="98"/>
                        <a:pt x="741"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3929841" y="1096379"/>
                  <a:ext cx="27329" cy="503316"/>
                </a:xfrm>
                <a:custGeom>
                  <a:avLst/>
                  <a:gdLst/>
                  <a:ahLst/>
                  <a:cxnLst/>
                  <a:rect l="l" t="t" r="r" b="b"/>
                  <a:pathLst>
                    <a:path w="840" h="15470" extrusionOk="0">
                      <a:moveTo>
                        <a:pt x="625" y="0"/>
                      </a:moveTo>
                      <a:cubicBezTo>
                        <a:pt x="500" y="0"/>
                        <a:pt x="411" y="98"/>
                        <a:pt x="411" y="214"/>
                      </a:cubicBezTo>
                      <a:lnTo>
                        <a:pt x="411" y="6753"/>
                      </a:lnTo>
                      <a:lnTo>
                        <a:pt x="10" y="15246"/>
                      </a:lnTo>
                      <a:cubicBezTo>
                        <a:pt x="1" y="15362"/>
                        <a:pt x="99" y="15469"/>
                        <a:pt x="215" y="15469"/>
                      </a:cubicBezTo>
                      <a:lnTo>
                        <a:pt x="224" y="15469"/>
                      </a:lnTo>
                      <a:cubicBezTo>
                        <a:pt x="340" y="15469"/>
                        <a:pt x="438" y="15380"/>
                        <a:pt x="438" y="15264"/>
                      </a:cubicBezTo>
                      <a:lnTo>
                        <a:pt x="839" y="6762"/>
                      </a:lnTo>
                      <a:lnTo>
                        <a:pt x="839" y="214"/>
                      </a:lnTo>
                      <a:cubicBezTo>
                        <a:pt x="839" y="98"/>
                        <a:pt x="741"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3" name="Google Shape;523;p36"/>
          <p:cNvSpPr/>
          <p:nvPr/>
        </p:nvSpPr>
        <p:spPr>
          <a:xfrm>
            <a:off x="4799475" y="3125271"/>
            <a:ext cx="1116353" cy="2018154"/>
          </a:xfrm>
          <a:custGeom>
            <a:avLst/>
            <a:gdLst/>
            <a:ahLst/>
            <a:cxnLst/>
            <a:rect l="l" t="t" r="r" b="b"/>
            <a:pathLst>
              <a:path w="10108" h="18275" extrusionOk="0">
                <a:moveTo>
                  <a:pt x="4050" y="9612"/>
                </a:moveTo>
                <a:cubicBezTo>
                  <a:pt x="4113" y="9826"/>
                  <a:pt x="4184" y="10049"/>
                  <a:pt x="4264" y="10254"/>
                </a:cubicBezTo>
                <a:cubicBezTo>
                  <a:pt x="4246" y="10290"/>
                  <a:pt x="4238" y="10317"/>
                  <a:pt x="4229" y="10344"/>
                </a:cubicBezTo>
                <a:cubicBezTo>
                  <a:pt x="4166" y="10531"/>
                  <a:pt x="4095" y="10727"/>
                  <a:pt x="4068" y="10870"/>
                </a:cubicBezTo>
                <a:cubicBezTo>
                  <a:pt x="4023" y="11022"/>
                  <a:pt x="3988" y="11173"/>
                  <a:pt x="3970" y="11334"/>
                </a:cubicBezTo>
                <a:cubicBezTo>
                  <a:pt x="3907" y="11173"/>
                  <a:pt x="3845" y="11013"/>
                  <a:pt x="3774" y="10861"/>
                </a:cubicBezTo>
                <a:cubicBezTo>
                  <a:pt x="3845" y="10799"/>
                  <a:pt x="3899" y="10718"/>
                  <a:pt x="3934" y="10629"/>
                </a:cubicBezTo>
                <a:cubicBezTo>
                  <a:pt x="3988" y="10486"/>
                  <a:pt x="4023" y="10335"/>
                  <a:pt x="4050" y="10174"/>
                </a:cubicBezTo>
                <a:cubicBezTo>
                  <a:pt x="4068" y="9996"/>
                  <a:pt x="4068" y="9817"/>
                  <a:pt x="4050" y="9639"/>
                </a:cubicBezTo>
                <a:cubicBezTo>
                  <a:pt x="4050" y="9630"/>
                  <a:pt x="4050" y="9621"/>
                  <a:pt x="4050" y="9612"/>
                </a:cubicBezTo>
                <a:close/>
                <a:moveTo>
                  <a:pt x="5977" y="10415"/>
                </a:moveTo>
                <a:cubicBezTo>
                  <a:pt x="5986" y="10460"/>
                  <a:pt x="5995" y="10513"/>
                  <a:pt x="6004" y="10558"/>
                </a:cubicBezTo>
                <a:cubicBezTo>
                  <a:pt x="6084" y="10941"/>
                  <a:pt x="6227" y="11236"/>
                  <a:pt x="6325" y="11280"/>
                </a:cubicBezTo>
                <a:cubicBezTo>
                  <a:pt x="6263" y="11477"/>
                  <a:pt x="6200" y="11664"/>
                  <a:pt x="6147" y="11860"/>
                </a:cubicBezTo>
                <a:cubicBezTo>
                  <a:pt x="6120" y="11691"/>
                  <a:pt x="6084" y="11521"/>
                  <a:pt x="6040" y="11352"/>
                </a:cubicBezTo>
                <a:cubicBezTo>
                  <a:pt x="5995" y="11209"/>
                  <a:pt x="5924" y="11031"/>
                  <a:pt x="5852" y="10852"/>
                </a:cubicBezTo>
                <a:cubicBezTo>
                  <a:pt x="5897" y="10718"/>
                  <a:pt x="5941" y="10567"/>
                  <a:pt x="5977" y="10415"/>
                </a:cubicBezTo>
                <a:close/>
                <a:moveTo>
                  <a:pt x="4434" y="10709"/>
                </a:moveTo>
                <a:cubicBezTo>
                  <a:pt x="4478" y="10816"/>
                  <a:pt x="4532" y="10932"/>
                  <a:pt x="4585" y="11048"/>
                </a:cubicBezTo>
                <a:lnTo>
                  <a:pt x="4568" y="11093"/>
                </a:lnTo>
                <a:cubicBezTo>
                  <a:pt x="4478" y="11271"/>
                  <a:pt x="4398" y="11459"/>
                  <a:pt x="4336" y="11593"/>
                </a:cubicBezTo>
                <a:cubicBezTo>
                  <a:pt x="4282" y="11744"/>
                  <a:pt x="4229" y="11896"/>
                  <a:pt x="4184" y="12048"/>
                </a:cubicBezTo>
                <a:cubicBezTo>
                  <a:pt x="4166" y="11958"/>
                  <a:pt x="4148" y="11878"/>
                  <a:pt x="4122" y="11798"/>
                </a:cubicBezTo>
                <a:lnTo>
                  <a:pt x="4050" y="11557"/>
                </a:lnTo>
                <a:cubicBezTo>
                  <a:pt x="4130" y="11503"/>
                  <a:pt x="4184" y="11432"/>
                  <a:pt x="4229" y="11343"/>
                </a:cubicBezTo>
                <a:cubicBezTo>
                  <a:pt x="4300" y="11200"/>
                  <a:pt x="4362" y="11057"/>
                  <a:pt x="4398" y="10897"/>
                </a:cubicBezTo>
                <a:cubicBezTo>
                  <a:pt x="4416" y="10834"/>
                  <a:pt x="4425" y="10772"/>
                  <a:pt x="4434" y="10709"/>
                </a:cubicBezTo>
                <a:close/>
                <a:moveTo>
                  <a:pt x="4755" y="11361"/>
                </a:moveTo>
                <a:cubicBezTo>
                  <a:pt x="4951" y="11700"/>
                  <a:pt x="5139" y="11923"/>
                  <a:pt x="5228" y="11941"/>
                </a:cubicBezTo>
                <a:cubicBezTo>
                  <a:pt x="5246" y="12092"/>
                  <a:pt x="5263" y="12244"/>
                  <a:pt x="5281" y="12404"/>
                </a:cubicBezTo>
                <a:lnTo>
                  <a:pt x="4255" y="12404"/>
                </a:lnTo>
                <a:cubicBezTo>
                  <a:pt x="4246" y="12360"/>
                  <a:pt x="4246" y="12315"/>
                  <a:pt x="4238" y="12280"/>
                </a:cubicBezTo>
                <a:cubicBezTo>
                  <a:pt x="4345" y="12253"/>
                  <a:pt x="4532" y="12012"/>
                  <a:pt x="4666" y="11673"/>
                </a:cubicBezTo>
                <a:cubicBezTo>
                  <a:pt x="4701" y="11575"/>
                  <a:pt x="4728" y="11468"/>
                  <a:pt x="4755" y="11361"/>
                </a:cubicBezTo>
                <a:close/>
                <a:moveTo>
                  <a:pt x="5674" y="11343"/>
                </a:moveTo>
                <a:cubicBezTo>
                  <a:pt x="5683" y="11379"/>
                  <a:pt x="5692" y="11414"/>
                  <a:pt x="5701" y="11441"/>
                </a:cubicBezTo>
                <a:cubicBezTo>
                  <a:pt x="5808" y="11825"/>
                  <a:pt x="5977" y="12101"/>
                  <a:pt x="6084" y="12146"/>
                </a:cubicBezTo>
                <a:cubicBezTo>
                  <a:pt x="6057" y="12235"/>
                  <a:pt x="6040" y="12315"/>
                  <a:pt x="6022" y="12404"/>
                </a:cubicBezTo>
                <a:lnTo>
                  <a:pt x="5379" y="12404"/>
                </a:lnTo>
                <a:cubicBezTo>
                  <a:pt x="5362" y="12244"/>
                  <a:pt x="5344" y="12083"/>
                  <a:pt x="5326" y="11932"/>
                </a:cubicBezTo>
                <a:cubicBezTo>
                  <a:pt x="5406" y="11905"/>
                  <a:pt x="5540" y="11673"/>
                  <a:pt x="5674" y="11343"/>
                </a:cubicBezTo>
                <a:close/>
                <a:moveTo>
                  <a:pt x="7501" y="0"/>
                </a:moveTo>
                <a:cubicBezTo>
                  <a:pt x="7494" y="0"/>
                  <a:pt x="7485" y="4"/>
                  <a:pt x="7476" y="13"/>
                </a:cubicBezTo>
                <a:cubicBezTo>
                  <a:pt x="7297" y="209"/>
                  <a:pt x="7128" y="415"/>
                  <a:pt x="6976" y="629"/>
                </a:cubicBezTo>
                <a:lnTo>
                  <a:pt x="6834" y="825"/>
                </a:lnTo>
                <a:lnTo>
                  <a:pt x="6709" y="1030"/>
                </a:lnTo>
                <a:cubicBezTo>
                  <a:pt x="6628" y="1146"/>
                  <a:pt x="6557" y="1271"/>
                  <a:pt x="6486" y="1405"/>
                </a:cubicBezTo>
                <a:cubicBezTo>
                  <a:pt x="6379" y="1619"/>
                  <a:pt x="6289" y="1842"/>
                  <a:pt x="6209" y="2074"/>
                </a:cubicBezTo>
                <a:cubicBezTo>
                  <a:pt x="6164" y="2208"/>
                  <a:pt x="6129" y="2350"/>
                  <a:pt x="6120" y="2502"/>
                </a:cubicBezTo>
                <a:lnTo>
                  <a:pt x="6057" y="2672"/>
                </a:lnTo>
                <a:lnTo>
                  <a:pt x="5995" y="2832"/>
                </a:lnTo>
                <a:lnTo>
                  <a:pt x="5870" y="3162"/>
                </a:lnTo>
                <a:cubicBezTo>
                  <a:pt x="5879" y="3055"/>
                  <a:pt x="5888" y="2948"/>
                  <a:pt x="5888" y="2814"/>
                </a:cubicBezTo>
                <a:cubicBezTo>
                  <a:pt x="5888" y="2681"/>
                  <a:pt x="5888" y="2556"/>
                  <a:pt x="5888" y="2413"/>
                </a:cubicBezTo>
                <a:cubicBezTo>
                  <a:pt x="5888" y="2288"/>
                  <a:pt x="5888" y="2154"/>
                  <a:pt x="5870" y="2011"/>
                </a:cubicBezTo>
                <a:cubicBezTo>
                  <a:pt x="5861" y="1878"/>
                  <a:pt x="5852" y="1735"/>
                  <a:pt x="5843" y="1592"/>
                </a:cubicBezTo>
                <a:cubicBezTo>
                  <a:pt x="5825" y="1307"/>
                  <a:pt x="5808" y="1048"/>
                  <a:pt x="5790" y="887"/>
                </a:cubicBezTo>
                <a:cubicBezTo>
                  <a:pt x="5790" y="869"/>
                  <a:pt x="5783" y="862"/>
                  <a:pt x="5773" y="862"/>
                </a:cubicBezTo>
                <a:cubicBezTo>
                  <a:pt x="5760" y="862"/>
                  <a:pt x="5742" y="879"/>
                  <a:pt x="5736" y="905"/>
                </a:cubicBezTo>
                <a:cubicBezTo>
                  <a:pt x="5718" y="994"/>
                  <a:pt x="5692" y="1110"/>
                  <a:pt x="5656" y="1244"/>
                </a:cubicBezTo>
                <a:cubicBezTo>
                  <a:pt x="5629" y="1378"/>
                  <a:pt x="5602" y="1530"/>
                  <a:pt x="5576" y="1690"/>
                </a:cubicBezTo>
                <a:cubicBezTo>
                  <a:pt x="5549" y="1842"/>
                  <a:pt x="5540" y="2003"/>
                  <a:pt x="5522" y="2154"/>
                </a:cubicBezTo>
                <a:cubicBezTo>
                  <a:pt x="5504" y="2288"/>
                  <a:pt x="5504" y="2431"/>
                  <a:pt x="5504" y="2565"/>
                </a:cubicBezTo>
                <a:cubicBezTo>
                  <a:pt x="5513" y="3118"/>
                  <a:pt x="5620" y="3537"/>
                  <a:pt x="5710" y="3608"/>
                </a:cubicBezTo>
                <a:lnTo>
                  <a:pt x="5638" y="3831"/>
                </a:lnTo>
                <a:cubicBezTo>
                  <a:pt x="5611" y="3903"/>
                  <a:pt x="5594" y="3974"/>
                  <a:pt x="5567" y="4054"/>
                </a:cubicBezTo>
                <a:lnTo>
                  <a:pt x="5442" y="4500"/>
                </a:lnTo>
                <a:cubicBezTo>
                  <a:pt x="5442" y="4251"/>
                  <a:pt x="5424" y="4001"/>
                  <a:pt x="5397" y="3751"/>
                </a:cubicBezTo>
                <a:cubicBezTo>
                  <a:pt x="5379" y="3510"/>
                  <a:pt x="5317" y="3216"/>
                  <a:pt x="5272" y="2939"/>
                </a:cubicBezTo>
                <a:cubicBezTo>
                  <a:pt x="5228" y="2663"/>
                  <a:pt x="5183" y="2395"/>
                  <a:pt x="5156" y="2234"/>
                </a:cubicBezTo>
                <a:cubicBezTo>
                  <a:pt x="5156" y="2221"/>
                  <a:pt x="5150" y="2216"/>
                  <a:pt x="5142" y="2216"/>
                </a:cubicBezTo>
                <a:cubicBezTo>
                  <a:pt x="5128" y="2216"/>
                  <a:pt x="5109" y="2233"/>
                  <a:pt x="5103" y="2261"/>
                </a:cubicBezTo>
                <a:cubicBezTo>
                  <a:pt x="5085" y="2449"/>
                  <a:pt x="5040" y="2743"/>
                  <a:pt x="5023" y="3064"/>
                </a:cubicBezTo>
                <a:cubicBezTo>
                  <a:pt x="4996" y="3359"/>
                  <a:pt x="5005" y="3653"/>
                  <a:pt x="5032" y="3947"/>
                </a:cubicBezTo>
                <a:cubicBezTo>
                  <a:pt x="5049" y="4179"/>
                  <a:pt x="5103" y="4411"/>
                  <a:pt x="5165" y="4643"/>
                </a:cubicBezTo>
                <a:cubicBezTo>
                  <a:pt x="5228" y="4813"/>
                  <a:pt x="5290" y="4929"/>
                  <a:pt x="5335" y="4964"/>
                </a:cubicBezTo>
                <a:lnTo>
                  <a:pt x="5281" y="5187"/>
                </a:lnTo>
                <a:lnTo>
                  <a:pt x="5246" y="5419"/>
                </a:lnTo>
                <a:lnTo>
                  <a:pt x="5165" y="5874"/>
                </a:lnTo>
                <a:cubicBezTo>
                  <a:pt x="5139" y="5624"/>
                  <a:pt x="5094" y="5375"/>
                  <a:pt x="5040" y="5125"/>
                </a:cubicBezTo>
                <a:cubicBezTo>
                  <a:pt x="4996" y="4893"/>
                  <a:pt x="4916" y="4607"/>
                  <a:pt x="4835" y="4331"/>
                </a:cubicBezTo>
                <a:cubicBezTo>
                  <a:pt x="4755" y="4054"/>
                  <a:pt x="4701" y="3805"/>
                  <a:pt x="4657" y="3644"/>
                </a:cubicBezTo>
                <a:cubicBezTo>
                  <a:pt x="4654" y="3632"/>
                  <a:pt x="4647" y="3627"/>
                  <a:pt x="4639" y="3627"/>
                </a:cubicBezTo>
                <a:cubicBezTo>
                  <a:pt x="4623" y="3627"/>
                  <a:pt x="4603" y="3647"/>
                  <a:pt x="4603" y="3671"/>
                </a:cubicBezTo>
                <a:cubicBezTo>
                  <a:pt x="4577" y="4045"/>
                  <a:pt x="4577" y="4884"/>
                  <a:pt x="4693" y="5366"/>
                </a:cubicBezTo>
                <a:cubicBezTo>
                  <a:pt x="4800" y="5901"/>
                  <a:pt x="5005" y="6294"/>
                  <a:pt x="5112" y="6338"/>
                </a:cubicBezTo>
                <a:cubicBezTo>
                  <a:pt x="5067" y="6650"/>
                  <a:pt x="5058" y="6963"/>
                  <a:pt x="5049" y="7275"/>
                </a:cubicBezTo>
                <a:cubicBezTo>
                  <a:pt x="5023" y="7177"/>
                  <a:pt x="4996" y="7061"/>
                  <a:pt x="4960" y="6936"/>
                </a:cubicBezTo>
                <a:cubicBezTo>
                  <a:pt x="4933" y="6873"/>
                  <a:pt x="4916" y="6811"/>
                  <a:pt x="4898" y="6749"/>
                </a:cubicBezTo>
                <a:cubicBezTo>
                  <a:pt x="4871" y="6677"/>
                  <a:pt x="4853" y="6615"/>
                  <a:pt x="4835" y="6543"/>
                </a:cubicBezTo>
                <a:cubicBezTo>
                  <a:pt x="4764" y="6320"/>
                  <a:pt x="4648" y="6044"/>
                  <a:pt x="4541" y="5776"/>
                </a:cubicBezTo>
                <a:cubicBezTo>
                  <a:pt x="4434" y="5509"/>
                  <a:pt x="4354" y="5259"/>
                  <a:pt x="4291" y="5107"/>
                </a:cubicBezTo>
                <a:cubicBezTo>
                  <a:pt x="4288" y="5096"/>
                  <a:pt x="4282" y="5091"/>
                  <a:pt x="4274" y="5091"/>
                </a:cubicBezTo>
                <a:cubicBezTo>
                  <a:pt x="4259" y="5091"/>
                  <a:pt x="4240" y="5113"/>
                  <a:pt x="4246" y="5143"/>
                </a:cubicBezTo>
                <a:cubicBezTo>
                  <a:pt x="4246" y="5232"/>
                  <a:pt x="4255" y="5357"/>
                  <a:pt x="4273" y="5500"/>
                </a:cubicBezTo>
                <a:cubicBezTo>
                  <a:pt x="4282" y="5633"/>
                  <a:pt x="4291" y="5794"/>
                  <a:pt x="4318" y="5946"/>
                </a:cubicBezTo>
                <a:cubicBezTo>
                  <a:pt x="4345" y="6106"/>
                  <a:pt x="4371" y="6267"/>
                  <a:pt x="4407" y="6418"/>
                </a:cubicBezTo>
                <a:cubicBezTo>
                  <a:pt x="4425" y="6490"/>
                  <a:pt x="4434" y="6561"/>
                  <a:pt x="4452" y="6633"/>
                </a:cubicBezTo>
                <a:cubicBezTo>
                  <a:pt x="4469" y="6704"/>
                  <a:pt x="4496" y="6766"/>
                  <a:pt x="4514" y="6820"/>
                </a:cubicBezTo>
                <a:cubicBezTo>
                  <a:pt x="4594" y="7043"/>
                  <a:pt x="4693" y="7257"/>
                  <a:pt x="4800" y="7471"/>
                </a:cubicBezTo>
                <a:cubicBezTo>
                  <a:pt x="4898" y="7623"/>
                  <a:pt x="4987" y="7721"/>
                  <a:pt x="5040" y="7739"/>
                </a:cubicBezTo>
                <a:cubicBezTo>
                  <a:pt x="5040" y="8051"/>
                  <a:pt x="5040" y="8363"/>
                  <a:pt x="5040" y="8675"/>
                </a:cubicBezTo>
                <a:cubicBezTo>
                  <a:pt x="4969" y="8435"/>
                  <a:pt x="4880" y="8203"/>
                  <a:pt x="4782" y="7971"/>
                </a:cubicBezTo>
                <a:cubicBezTo>
                  <a:pt x="4737" y="7864"/>
                  <a:pt x="4675" y="7748"/>
                  <a:pt x="4612" y="7623"/>
                </a:cubicBezTo>
                <a:lnTo>
                  <a:pt x="4514" y="7435"/>
                </a:lnTo>
                <a:lnTo>
                  <a:pt x="4416" y="7248"/>
                </a:lnTo>
                <a:lnTo>
                  <a:pt x="4086" y="6606"/>
                </a:lnTo>
                <a:cubicBezTo>
                  <a:pt x="4081" y="6598"/>
                  <a:pt x="4075" y="6595"/>
                  <a:pt x="4068" y="6595"/>
                </a:cubicBezTo>
                <a:cubicBezTo>
                  <a:pt x="4052" y="6595"/>
                  <a:pt x="4035" y="6618"/>
                  <a:pt x="4041" y="6650"/>
                </a:cubicBezTo>
                <a:cubicBezTo>
                  <a:pt x="4077" y="6838"/>
                  <a:pt x="4139" y="7141"/>
                  <a:pt x="4211" y="7444"/>
                </a:cubicBezTo>
                <a:cubicBezTo>
                  <a:pt x="4282" y="7721"/>
                  <a:pt x="4380" y="7997"/>
                  <a:pt x="4487" y="8265"/>
                </a:cubicBezTo>
                <a:cubicBezTo>
                  <a:pt x="4701" y="8756"/>
                  <a:pt x="4942" y="9113"/>
                  <a:pt x="5058" y="9139"/>
                </a:cubicBezTo>
                <a:cubicBezTo>
                  <a:pt x="5067" y="9452"/>
                  <a:pt x="5076" y="9764"/>
                  <a:pt x="5094" y="10076"/>
                </a:cubicBezTo>
                <a:cubicBezTo>
                  <a:pt x="5014" y="9835"/>
                  <a:pt x="4916" y="9603"/>
                  <a:pt x="4808" y="9380"/>
                </a:cubicBezTo>
                <a:cubicBezTo>
                  <a:pt x="4577" y="8934"/>
                  <a:pt x="4318" y="8506"/>
                  <a:pt x="4041" y="8096"/>
                </a:cubicBezTo>
                <a:cubicBezTo>
                  <a:pt x="4036" y="8085"/>
                  <a:pt x="4030" y="8081"/>
                  <a:pt x="4024" y="8081"/>
                </a:cubicBezTo>
                <a:cubicBezTo>
                  <a:pt x="4011" y="8081"/>
                  <a:pt x="3999" y="8106"/>
                  <a:pt x="4006" y="8131"/>
                </a:cubicBezTo>
                <a:cubicBezTo>
                  <a:pt x="4139" y="8667"/>
                  <a:pt x="4309" y="9184"/>
                  <a:pt x="4523" y="9684"/>
                </a:cubicBezTo>
                <a:cubicBezTo>
                  <a:pt x="4755" y="10165"/>
                  <a:pt x="5014" y="10513"/>
                  <a:pt x="5121" y="10540"/>
                </a:cubicBezTo>
                <a:cubicBezTo>
                  <a:pt x="5139" y="10852"/>
                  <a:pt x="5165" y="11164"/>
                  <a:pt x="5192" y="11477"/>
                </a:cubicBezTo>
                <a:cubicBezTo>
                  <a:pt x="5103" y="11245"/>
                  <a:pt x="4996" y="11013"/>
                  <a:pt x="4880" y="10790"/>
                </a:cubicBezTo>
                <a:cubicBezTo>
                  <a:pt x="4862" y="10754"/>
                  <a:pt x="4835" y="10718"/>
                  <a:pt x="4817" y="10683"/>
                </a:cubicBezTo>
                <a:cubicBezTo>
                  <a:pt x="4817" y="10665"/>
                  <a:pt x="4817" y="10656"/>
                  <a:pt x="4817" y="10647"/>
                </a:cubicBezTo>
                <a:cubicBezTo>
                  <a:pt x="4817" y="10629"/>
                  <a:pt x="4800" y="10620"/>
                  <a:pt x="4791" y="10620"/>
                </a:cubicBezTo>
                <a:cubicBezTo>
                  <a:pt x="4675" y="10442"/>
                  <a:pt x="4568" y="10263"/>
                  <a:pt x="4452" y="10085"/>
                </a:cubicBezTo>
                <a:cubicBezTo>
                  <a:pt x="4452" y="10014"/>
                  <a:pt x="4443" y="9942"/>
                  <a:pt x="4434" y="9871"/>
                </a:cubicBezTo>
                <a:cubicBezTo>
                  <a:pt x="4434" y="9857"/>
                  <a:pt x="4425" y="9851"/>
                  <a:pt x="4415" y="9851"/>
                </a:cubicBezTo>
                <a:cubicBezTo>
                  <a:pt x="4405" y="9851"/>
                  <a:pt x="4394" y="9857"/>
                  <a:pt x="4389" y="9871"/>
                </a:cubicBezTo>
                <a:cubicBezTo>
                  <a:pt x="4380" y="9898"/>
                  <a:pt x="4371" y="9915"/>
                  <a:pt x="4362" y="9951"/>
                </a:cubicBezTo>
                <a:cubicBezTo>
                  <a:pt x="4273" y="9808"/>
                  <a:pt x="4175" y="9666"/>
                  <a:pt x="4077" y="9532"/>
                </a:cubicBezTo>
                <a:cubicBezTo>
                  <a:pt x="4073" y="9523"/>
                  <a:pt x="4066" y="9518"/>
                  <a:pt x="4059" y="9518"/>
                </a:cubicBezTo>
                <a:cubicBezTo>
                  <a:pt x="4052" y="9518"/>
                  <a:pt x="4046" y="9523"/>
                  <a:pt x="4041" y="9532"/>
                </a:cubicBezTo>
                <a:cubicBezTo>
                  <a:pt x="4023" y="9407"/>
                  <a:pt x="4006" y="9282"/>
                  <a:pt x="3979" y="9157"/>
                </a:cubicBezTo>
                <a:cubicBezTo>
                  <a:pt x="3979" y="9149"/>
                  <a:pt x="3970" y="9145"/>
                  <a:pt x="3960" y="9145"/>
                </a:cubicBezTo>
                <a:cubicBezTo>
                  <a:pt x="3948" y="9145"/>
                  <a:pt x="3934" y="9151"/>
                  <a:pt x="3934" y="9166"/>
                </a:cubicBezTo>
                <a:cubicBezTo>
                  <a:pt x="3907" y="9273"/>
                  <a:pt x="3863" y="9461"/>
                  <a:pt x="3827" y="9648"/>
                </a:cubicBezTo>
                <a:cubicBezTo>
                  <a:pt x="3783" y="9835"/>
                  <a:pt x="3738" y="10040"/>
                  <a:pt x="3711" y="10192"/>
                </a:cubicBezTo>
                <a:cubicBezTo>
                  <a:pt x="3693" y="10344"/>
                  <a:pt x="3676" y="10504"/>
                  <a:pt x="3676" y="10656"/>
                </a:cubicBezTo>
                <a:lnTo>
                  <a:pt x="3560" y="10433"/>
                </a:lnTo>
                <a:lnTo>
                  <a:pt x="3426" y="10219"/>
                </a:lnTo>
                <a:cubicBezTo>
                  <a:pt x="3488" y="10147"/>
                  <a:pt x="3533" y="10067"/>
                  <a:pt x="3560" y="9969"/>
                </a:cubicBezTo>
                <a:cubicBezTo>
                  <a:pt x="3595" y="9817"/>
                  <a:pt x="3622" y="9666"/>
                  <a:pt x="3631" y="9505"/>
                </a:cubicBezTo>
                <a:cubicBezTo>
                  <a:pt x="3631" y="9327"/>
                  <a:pt x="3613" y="9148"/>
                  <a:pt x="3577" y="8970"/>
                </a:cubicBezTo>
                <a:cubicBezTo>
                  <a:pt x="3542" y="8783"/>
                  <a:pt x="3488" y="8604"/>
                  <a:pt x="3452" y="8488"/>
                </a:cubicBezTo>
                <a:cubicBezTo>
                  <a:pt x="3449" y="8481"/>
                  <a:pt x="3440" y="8478"/>
                  <a:pt x="3431" y="8478"/>
                </a:cubicBezTo>
                <a:cubicBezTo>
                  <a:pt x="3416" y="8478"/>
                  <a:pt x="3399" y="8486"/>
                  <a:pt x="3399" y="8497"/>
                </a:cubicBezTo>
                <a:cubicBezTo>
                  <a:pt x="3390" y="8613"/>
                  <a:pt x="3372" y="8809"/>
                  <a:pt x="3354" y="9006"/>
                </a:cubicBezTo>
                <a:cubicBezTo>
                  <a:pt x="3328" y="9202"/>
                  <a:pt x="3301" y="9398"/>
                  <a:pt x="3292" y="9541"/>
                </a:cubicBezTo>
                <a:cubicBezTo>
                  <a:pt x="3292" y="9701"/>
                  <a:pt x="3292" y="9853"/>
                  <a:pt x="3301" y="10014"/>
                </a:cubicBezTo>
                <a:lnTo>
                  <a:pt x="3167" y="9800"/>
                </a:lnTo>
                <a:lnTo>
                  <a:pt x="3015" y="9594"/>
                </a:lnTo>
                <a:cubicBezTo>
                  <a:pt x="3069" y="9523"/>
                  <a:pt x="3105" y="9434"/>
                  <a:pt x="3122" y="9336"/>
                </a:cubicBezTo>
                <a:cubicBezTo>
                  <a:pt x="3149" y="9184"/>
                  <a:pt x="3149" y="9023"/>
                  <a:pt x="3140" y="8863"/>
                </a:cubicBezTo>
                <a:cubicBezTo>
                  <a:pt x="3122" y="8675"/>
                  <a:pt x="3078" y="8497"/>
                  <a:pt x="3015" y="8328"/>
                </a:cubicBezTo>
                <a:cubicBezTo>
                  <a:pt x="2962" y="8167"/>
                  <a:pt x="2890" y="8015"/>
                  <a:pt x="2819" y="7864"/>
                </a:cubicBezTo>
                <a:cubicBezTo>
                  <a:pt x="2813" y="7857"/>
                  <a:pt x="2802" y="7851"/>
                  <a:pt x="2793" y="7851"/>
                </a:cubicBezTo>
                <a:cubicBezTo>
                  <a:pt x="2789" y="7851"/>
                  <a:pt x="2786" y="7852"/>
                  <a:pt x="2783" y="7855"/>
                </a:cubicBezTo>
                <a:cubicBezTo>
                  <a:pt x="2774" y="7864"/>
                  <a:pt x="2766" y="7873"/>
                  <a:pt x="2774" y="7881"/>
                </a:cubicBezTo>
                <a:cubicBezTo>
                  <a:pt x="2783" y="7997"/>
                  <a:pt x="2783" y="8194"/>
                  <a:pt x="2792" y="8390"/>
                </a:cubicBezTo>
                <a:cubicBezTo>
                  <a:pt x="2801" y="8586"/>
                  <a:pt x="2792" y="8791"/>
                  <a:pt x="2810" y="8943"/>
                </a:cubicBezTo>
                <a:cubicBezTo>
                  <a:pt x="2819" y="9095"/>
                  <a:pt x="2846" y="9255"/>
                  <a:pt x="2873" y="9407"/>
                </a:cubicBezTo>
                <a:cubicBezTo>
                  <a:pt x="2766" y="9282"/>
                  <a:pt x="2659" y="9148"/>
                  <a:pt x="2534" y="9032"/>
                </a:cubicBezTo>
                <a:cubicBezTo>
                  <a:pt x="2587" y="8943"/>
                  <a:pt x="2605" y="8854"/>
                  <a:pt x="2605" y="8756"/>
                </a:cubicBezTo>
                <a:cubicBezTo>
                  <a:pt x="2614" y="8595"/>
                  <a:pt x="2596" y="8435"/>
                  <a:pt x="2551" y="8283"/>
                </a:cubicBezTo>
                <a:cubicBezTo>
                  <a:pt x="2534" y="8194"/>
                  <a:pt x="2507" y="8105"/>
                  <a:pt x="2471" y="8024"/>
                </a:cubicBezTo>
                <a:cubicBezTo>
                  <a:pt x="2435" y="7935"/>
                  <a:pt x="2391" y="7846"/>
                  <a:pt x="2346" y="7757"/>
                </a:cubicBezTo>
                <a:cubicBezTo>
                  <a:pt x="2266" y="7605"/>
                  <a:pt x="2168" y="7462"/>
                  <a:pt x="2061" y="7328"/>
                </a:cubicBezTo>
                <a:cubicBezTo>
                  <a:pt x="2055" y="7322"/>
                  <a:pt x="2048" y="7316"/>
                  <a:pt x="2039" y="7316"/>
                </a:cubicBezTo>
                <a:cubicBezTo>
                  <a:pt x="2035" y="7316"/>
                  <a:pt x="2030" y="7317"/>
                  <a:pt x="2025" y="7319"/>
                </a:cubicBezTo>
                <a:cubicBezTo>
                  <a:pt x="2025" y="7328"/>
                  <a:pt x="2016" y="7337"/>
                  <a:pt x="2025" y="7346"/>
                </a:cubicBezTo>
                <a:cubicBezTo>
                  <a:pt x="2034" y="7409"/>
                  <a:pt x="2052" y="7480"/>
                  <a:pt x="2079" y="7560"/>
                </a:cubicBezTo>
                <a:cubicBezTo>
                  <a:pt x="2096" y="7650"/>
                  <a:pt x="2114" y="7748"/>
                  <a:pt x="2132" y="7846"/>
                </a:cubicBezTo>
                <a:cubicBezTo>
                  <a:pt x="2177" y="8042"/>
                  <a:pt x="2204" y="8247"/>
                  <a:pt x="2239" y="8390"/>
                </a:cubicBezTo>
                <a:lnTo>
                  <a:pt x="2302" y="8649"/>
                </a:lnTo>
                <a:cubicBezTo>
                  <a:pt x="2320" y="8720"/>
                  <a:pt x="2346" y="8783"/>
                  <a:pt x="2364" y="8854"/>
                </a:cubicBezTo>
                <a:lnTo>
                  <a:pt x="2177" y="8684"/>
                </a:lnTo>
                <a:cubicBezTo>
                  <a:pt x="2114" y="8631"/>
                  <a:pt x="2043" y="8577"/>
                  <a:pt x="1981" y="8524"/>
                </a:cubicBezTo>
                <a:cubicBezTo>
                  <a:pt x="2016" y="8435"/>
                  <a:pt x="2025" y="8345"/>
                  <a:pt x="2007" y="8247"/>
                </a:cubicBezTo>
                <a:cubicBezTo>
                  <a:pt x="1989" y="8087"/>
                  <a:pt x="1945" y="7935"/>
                  <a:pt x="1882" y="7783"/>
                </a:cubicBezTo>
                <a:cubicBezTo>
                  <a:pt x="1847" y="7703"/>
                  <a:pt x="1802" y="7623"/>
                  <a:pt x="1758" y="7542"/>
                </a:cubicBezTo>
                <a:cubicBezTo>
                  <a:pt x="1704" y="7462"/>
                  <a:pt x="1642" y="7373"/>
                  <a:pt x="1579" y="7302"/>
                </a:cubicBezTo>
                <a:cubicBezTo>
                  <a:pt x="1472" y="7159"/>
                  <a:pt x="1347" y="7034"/>
                  <a:pt x="1213" y="6918"/>
                </a:cubicBezTo>
                <a:cubicBezTo>
                  <a:pt x="1211" y="6915"/>
                  <a:pt x="1207" y="6914"/>
                  <a:pt x="1204" y="6914"/>
                </a:cubicBezTo>
                <a:cubicBezTo>
                  <a:pt x="1195" y="6914"/>
                  <a:pt x="1184" y="6921"/>
                  <a:pt x="1178" y="6927"/>
                </a:cubicBezTo>
                <a:cubicBezTo>
                  <a:pt x="1169" y="6936"/>
                  <a:pt x="1169" y="6945"/>
                  <a:pt x="1178" y="6954"/>
                </a:cubicBezTo>
                <a:cubicBezTo>
                  <a:pt x="1204" y="7007"/>
                  <a:pt x="1240" y="7079"/>
                  <a:pt x="1276" y="7159"/>
                </a:cubicBezTo>
                <a:lnTo>
                  <a:pt x="1383" y="7427"/>
                </a:lnTo>
                <a:lnTo>
                  <a:pt x="1588" y="7953"/>
                </a:lnTo>
                <a:cubicBezTo>
                  <a:pt x="1624" y="8042"/>
                  <a:pt x="1659" y="8122"/>
                  <a:pt x="1695" y="8194"/>
                </a:cubicBezTo>
                <a:cubicBezTo>
                  <a:pt x="1722" y="8256"/>
                  <a:pt x="1749" y="8319"/>
                  <a:pt x="1784" y="8381"/>
                </a:cubicBezTo>
                <a:lnTo>
                  <a:pt x="1633" y="8274"/>
                </a:lnTo>
                <a:lnTo>
                  <a:pt x="1472" y="8185"/>
                </a:lnTo>
                <a:cubicBezTo>
                  <a:pt x="1463" y="8149"/>
                  <a:pt x="1445" y="8122"/>
                  <a:pt x="1427" y="8096"/>
                </a:cubicBezTo>
                <a:cubicBezTo>
                  <a:pt x="1392" y="8051"/>
                  <a:pt x="1356" y="8015"/>
                  <a:pt x="1311" y="7989"/>
                </a:cubicBezTo>
                <a:cubicBezTo>
                  <a:pt x="1204" y="7899"/>
                  <a:pt x="1080" y="7837"/>
                  <a:pt x="946" y="7792"/>
                </a:cubicBezTo>
                <a:cubicBezTo>
                  <a:pt x="785" y="7739"/>
                  <a:pt x="625" y="7712"/>
                  <a:pt x="455" y="7712"/>
                </a:cubicBezTo>
                <a:cubicBezTo>
                  <a:pt x="430" y="7710"/>
                  <a:pt x="404" y="7710"/>
                  <a:pt x="379" y="7710"/>
                </a:cubicBezTo>
                <a:cubicBezTo>
                  <a:pt x="262" y="7710"/>
                  <a:pt x="144" y="7726"/>
                  <a:pt x="27" y="7748"/>
                </a:cubicBezTo>
                <a:cubicBezTo>
                  <a:pt x="0" y="7748"/>
                  <a:pt x="9" y="7792"/>
                  <a:pt x="27" y="7801"/>
                </a:cubicBezTo>
                <a:cubicBezTo>
                  <a:pt x="152" y="7837"/>
                  <a:pt x="277" y="7890"/>
                  <a:pt x="402" y="7944"/>
                </a:cubicBezTo>
                <a:cubicBezTo>
                  <a:pt x="553" y="8006"/>
                  <a:pt x="696" y="8078"/>
                  <a:pt x="821" y="8122"/>
                </a:cubicBezTo>
                <a:cubicBezTo>
                  <a:pt x="1038" y="8200"/>
                  <a:pt x="1242" y="8251"/>
                  <a:pt x="1362" y="8251"/>
                </a:cubicBezTo>
                <a:cubicBezTo>
                  <a:pt x="1380" y="8251"/>
                  <a:pt x="1396" y="8250"/>
                  <a:pt x="1410" y="8247"/>
                </a:cubicBezTo>
                <a:lnTo>
                  <a:pt x="1570" y="8345"/>
                </a:lnTo>
                <a:cubicBezTo>
                  <a:pt x="1615" y="8381"/>
                  <a:pt x="1668" y="8417"/>
                  <a:pt x="1722" y="8452"/>
                </a:cubicBezTo>
                <a:cubicBezTo>
                  <a:pt x="1650" y="8444"/>
                  <a:pt x="1588" y="8444"/>
                  <a:pt x="1517" y="8444"/>
                </a:cubicBezTo>
                <a:cubicBezTo>
                  <a:pt x="1436" y="8452"/>
                  <a:pt x="1365" y="8461"/>
                  <a:pt x="1285" y="8479"/>
                </a:cubicBezTo>
                <a:cubicBezTo>
                  <a:pt x="1204" y="8497"/>
                  <a:pt x="1133" y="8515"/>
                  <a:pt x="1053" y="8551"/>
                </a:cubicBezTo>
                <a:cubicBezTo>
                  <a:pt x="972" y="8586"/>
                  <a:pt x="901" y="8622"/>
                  <a:pt x="821" y="8667"/>
                </a:cubicBezTo>
                <a:cubicBezTo>
                  <a:pt x="749" y="8711"/>
                  <a:pt x="678" y="8756"/>
                  <a:pt x="616" y="8791"/>
                </a:cubicBezTo>
                <a:cubicBezTo>
                  <a:pt x="562" y="8836"/>
                  <a:pt x="509" y="8881"/>
                  <a:pt x="473" y="8907"/>
                </a:cubicBezTo>
                <a:cubicBezTo>
                  <a:pt x="457" y="8923"/>
                  <a:pt x="455" y="8953"/>
                  <a:pt x="468" y="8953"/>
                </a:cubicBezTo>
                <a:cubicBezTo>
                  <a:pt x="469" y="8953"/>
                  <a:pt x="471" y="8953"/>
                  <a:pt x="473" y="8952"/>
                </a:cubicBezTo>
                <a:cubicBezTo>
                  <a:pt x="580" y="8925"/>
                  <a:pt x="696" y="8898"/>
                  <a:pt x="812" y="8881"/>
                </a:cubicBezTo>
                <a:lnTo>
                  <a:pt x="1035" y="8836"/>
                </a:lnTo>
                <a:cubicBezTo>
                  <a:pt x="1106" y="8827"/>
                  <a:pt x="1178" y="8818"/>
                  <a:pt x="1249" y="8800"/>
                </a:cubicBezTo>
                <a:cubicBezTo>
                  <a:pt x="1401" y="8765"/>
                  <a:pt x="1543" y="8738"/>
                  <a:pt x="1668" y="8702"/>
                </a:cubicBezTo>
                <a:cubicBezTo>
                  <a:pt x="1758" y="8684"/>
                  <a:pt x="1838" y="8649"/>
                  <a:pt x="1918" y="8595"/>
                </a:cubicBezTo>
                <a:cubicBezTo>
                  <a:pt x="1981" y="8649"/>
                  <a:pt x="2043" y="8693"/>
                  <a:pt x="2105" y="8747"/>
                </a:cubicBezTo>
                <a:lnTo>
                  <a:pt x="2284" y="8916"/>
                </a:lnTo>
                <a:cubicBezTo>
                  <a:pt x="2221" y="8898"/>
                  <a:pt x="2159" y="8890"/>
                  <a:pt x="2088" y="8881"/>
                </a:cubicBezTo>
                <a:cubicBezTo>
                  <a:pt x="2007" y="8872"/>
                  <a:pt x="1936" y="8872"/>
                  <a:pt x="1856" y="8872"/>
                </a:cubicBezTo>
                <a:cubicBezTo>
                  <a:pt x="1686" y="8881"/>
                  <a:pt x="1526" y="8916"/>
                  <a:pt x="1365" y="8970"/>
                </a:cubicBezTo>
                <a:cubicBezTo>
                  <a:pt x="1285" y="9006"/>
                  <a:pt x="1204" y="9032"/>
                  <a:pt x="1133" y="9059"/>
                </a:cubicBezTo>
                <a:cubicBezTo>
                  <a:pt x="1071" y="9095"/>
                  <a:pt x="1008" y="9122"/>
                  <a:pt x="964" y="9148"/>
                </a:cubicBezTo>
                <a:cubicBezTo>
                  <a:pt x="946" y="9157"/>
                  <a:pt x="937" y="9193"/>
                  <a:pt x="955" y="9193"/>
                </a:cubicBezTo>
                <a:cubicBezTo>
                  <a:pt x="1035" y="9184"/>
                  <a:pt x="1169" y="9184"/>
                  <a:pt x="1320" y="9184"/>
                </a:cubicBezTo>
                <a:lnTo>
                  <a:pt x="1766" y="9184"/>
                </a:lnTo>
                <a:cubicBezTo>
                  <a:pt x="1927" y="9184"/>
                  <a:pt x="2079" y="9166"/>
                  <a:pt x="2204" y="9157"/>
                </a:cubicBezTo>
                <a:cubicBezTo>
                  <a:pt x="2293" y="9148"/>
                  <a:pt x="2382" y="9130"/>
                  <a:pt x="2462" y="9086"/>
                </a:cubicBezTo>
                <a:cubicBezTo>
                  <a:pt x="2578" y="9202"/>
                  <a:pt x="2676" y="9327"/>
                  <a:pt x="2783" y="9452"/>
                </a:cubicBezTo>
                <a:cubicBezTo>
                  <a:pt x="2650" y="9398"/>
                  <a:pt x="2507" y="9362"/>
                  <a:pt x="2355" y="9345"/>
                </a:cubicBezTo>
                <a:cubicBezTo>
                  <a:pt x="2313" y="9342"/>
                  <a:pt x="2270" y="9341"/>
                  <a:pt x="2228" y="9341"/>
                </a:cubicBezTo>
                <a:cubicBezTo>
                  <a:pt x="2101" y="9341"/>
                  <a:pt x="1974" y="9351"/>
                  <a:pt x="1847" y="9371"/>
                </a:cubicBezTo>
                <a:cubicBezTo>
                  <a:pt x="1704" y="9389"/>
                  <a:pt x="1561" y="9425"/>
                  <a:pt x="1419" y="9469"/>
                </a:cubicBezTo>
                <a:cubicBezTo>
                  <a:pt x="1401" y="9478"/>
                  <a:pt x="1392" y="9514"/>
                  <a:pt x="1410" y="9514"/>
                </a:cubicBezTo>
                <a:lnTo>
                  <a:pt x="1775" y="9568"/>
                </a:lnTo>
                <a:cubicBezTo>
                  <a:pt x="1918" y="9603"/>
                  <a:pt x="2088" y="9630"/>
                  <a:pt x="2221" y="9648"/>
                </a:cubicBezTo>
                <a:cubicBezTo>
                  <a:pt x="2364" y="9666"/>
                  <a:pt x="2507" y="9675"/>
                  <a:pt x="2659" y="9675"/>
                </a:cubicBezTo>
                <a:cubicBezTo>
                  <a:pt x="2683" y="9680"/>
                  <a:pt x="2709" y="9682"/>
                  <a:pt x="2735" y="9682"/>
                </a:cubicBezTo>
                <a:cubicBezTo>
                  <a:pt x="2802" y="9682"/>
                  <a:pt x="2871" y="9667"/>
                  <a:pt x="2935" y="9648"/>
                </a:cubicBezTo>
                <a:lnTo>
                  <a:pt x="3078" y="9844"/>
                </a:lnTo>
                <a:lnTo>
                  <a:pt x="3212" y="10049"/>
                </a:lnTo>
                <a:cubicBezTo>
                  <a:pt x="3087" y="9978"/>
                  <a:pt x="2944" y="9924"/>
                  <a:pt x="2801" y="9898"/>
                </a:cubicBezTo>
                <a:cubicBezTo>
                  <a:pt x="2632" y="9862"/>
                  <a:pt x="2462" y="9844"/>
                  <a:pt x="2293" y="9844"/>
                </a:cubicBezTo>
                <a:cubicBezTo>
                  <a:pt x="2141" y="9853"/>
                  <a:pt x="1998" y="9862"/>
                  <a:pt x="1847" y="9889"/>
                </a:cubicBezTo>
                <a:cubicBezTo>
                  <a:pt x="1829" y="9889"/>
                  <a:pt x="1811" y="9915"/>
                  <a:pt x="1829" y="9924"/>
                </a:cubicBezTo>
                <a:cubicBezTo>
                  <a:pt x="1909" y="9951"/>
                  <a:pt x="2043" y="9996"/>
                  <a:pt x="2195" y="10040"/>
                </a:cubicBezTo>
                <a:cubicBezTo>
                  <a:pt x="2337" y="10094"/>
                  <a:pt x="2489" y="10139"/>
                  <a:pt x="2641" y="10183"/>
                </a:cubicBezTo>
                <a:cubicBezTo>
                  <a:pt x="2783" y="10219"/>
                  <a:pt x="2926" y="10246"/>
                  <a:pt x="3069" y="10263"/>
                </a:cubicBezTo>
                <a:cubicBezTo>
                  <a:pt x="3106" y="10270"/>
                  <a:pt x="3143" y="10273"/>
                  <a:pt x="3178" y="10273"/>
                </a:cubicBezTo>
                <a:cubicBezTo>
                  <a:pt x="3235" y="10273"/>
                  <a:pt x="3290" y="10266"/>
                  <a:pt x="3345" y="10254"/>
                </a:cubicBezTo>
                <a:lnTo>
                  <a:pt x="3470" y="10469"/>
                </a:lnTo>
                <a:lnTo>
                  <a:pt x="3586" y="10683"/>
                </a:lnTo>
                <a:cubicBezTo>
                  <a:pt x="3461" y="10602"/>
                  <a:pt x="3328" y="10540"/>
                  <a:pt x="3185" y="10486"/>
                </a:cubicBezTo>
                <a:cubicBezTo>
                  <a:pt x="3024" y="10442"/>
                  <a:pt x="2855" y="10406"/>
                  <a:pt x="2685" y="10388"/>
                </a:cubicBezTo>
                <a:cubicBezTo>
                  <a:pt x="2534" y="10379"/>
                  <a:pt x="2382" y="10370"/>
                  <a:pt x="2239" y="10370"/>
                </a:cubicBezTo>
                <a:cubicBezTo>
                  <a:pt x="2212" y="10370"/>
                  <a:pt x="2195" y="10406"/>
                  <a:pt x="2212" y="10415"/>
                </a:cubicBezTo>
                <a:cubicBezTo>
                  <a:pt x="2293" y="10451"/>
                  <a:pt x="2418" y="10513"/>
                  <a:pt x="2569" y="10576"/>
                </a:cubicBezTo>
                <a:cubicBezTo>
                  <a:pt x="2712" y="10647"/>
                  <a:pt x="2855" y="10701"/>
                  <a:pt x="2998" y="10754"/>
                </a:cubicBezTo>
                <a:cubicBezTo>
                  <a:pt x="3131" y="10808"/>
                  <a:pt x="3274" y="10852"/>
                  <a:pt x="3417" y="10879"/>
                </a:cubicBezTo>
                <a:cubicBezTo>
                  <a:pt x="3484" y="10899"/>
                  <a:pt x="3551" y="10909"/>
                  <a:pt x="3618" y="10909"/>
                </a:cubicBezTo>
                <a:cubicBezTo>
                  <a:pt x="3640" y="10909"/>
                  <a:pt x="3662" y="10908"/>
                  <a:pt x="3684" y="10906"/>
                </a:cubicBezTo>
                <a:cubicBezTo>
                  <a:pt x="3756" y="11048"/>
                  <a:pt x="3818" y="11209"/>
                  <a:pt x="3881" y="11361"/>
                </a:cubicBezTo>
                <a:cubicBezTo>
                  <a:pt x="3765" y="11263"/>
                  <a:pt x="3640" y="11182"/>
                  <a:pt x="3506" y="11120"/>
                </a:cubicBezTo>
                <a:cubicBezTo>
                  <a:pt x="3345" y="11048"/>
                  <a:pt x="3185" y="10995"/>
                  <a:pt x="3015" y="10968"/>
                </a:cubicBezTo>
                <a:cubicBezTo>
                  <a:pt x="2873" y="10941"/>
                  <a:pt x="2721" y="10915"/>
                  <a:pt x="2578" y="10906"/>
                </a:cubicBezTo>
                <a:cubicBezTo>
                  <a:pt x="2551" y="10906"/>
                  <a:pt x="2534" y="10932"/>
                  <a:pt x="2551" y="10941"/>
                </a:cubicBezTo>
                <a:cubicBezTo>
                  <a:pt x="2623" y="10986"/>
                  <a:pt x="2739" y="11057"/>
                  <a:pt x="2882" y="11138"/>
                </a:cubicBezTo>
                <a:cubicBezTo>
                  <a:pt x="3024" y="11218"/>
                  <a:pt x="3167" y="11298"/>
                  <a:pt x="3292" y="11361"/>
                </a:cubicBezTo>
                <a:cubicBezTo>
                  <a:pt x="3556" y="11485"/>
                  <a:pt x="3806" y="11586"/>
                  <a:pt x="3933" y="11586"/>
                </a:cubicBezTo>
                <a:cubicBezTo>
                  <a:pt x="3943" y="11586"/>
                  <a:pt x="3952" y="11585"/>
                  <a:pt x="3961" y="11584"/>
                </a:cubicBezTo>
                <a:lnTo>
                  <a:pt x="4032" y="11816"/>
                </a:lnTo>
                <a:lnTo>
                  <a:pt x="4095" y="12057"/>
                </a:lnTo>
                <a:cubicBezTo>
                  <a:pt x="3988" y="11949"/>
                  <a:pt x="3881" y="11851"/>
                  <a:pt x="3747" y="11771"/>
                </a:cubicBezTo>
                <a:cubicBezTo>
                  <a:pt x="3604" y="11691"/>
                  <a:pt x="3452" y="11619"/>
                  <a:pt x="3283" y="11566"/>
                </a:cubicBezTo>
                <a:cubicBezTo>
                  <a:pt x="3149" y="11530"/>
                  <a:pt x="2998" y="11494"/>
                  <a:pt x="2855" y="11459"/>
                </a:cubicBezTo>
                <a:cubicBezTo>
                  <a:pt x="2837" y="11459"/>
                  <a:pt x="2810" y="11486"/>
                  <a:pt x="2828" y="11494"/>
                </a:cubicBezTo>
                <a:cubicBezTo>
                  <a:pt x="2890" y="11548"/>
                  <a:pt x="3006" y="11628"/>
                  <a:pt x="3131" y="11726"/>
                </a:cubicBezTo>
                <a:cubicBezTo>
                  <a:pt x="3256" y="11816"/>
                  <a:pt x="3390" y="11914"/>
                  <a:pt x="3506" y="11994"/>
                </a:cubicBezTo>
                <a:cubicBezTo>
                  <a:pt x="3774" y="12155"/>
                  <a:pt x="4032" y="12297"/>
                  <a:pt x="4139" y="12297"/>
                </a:cubicBezTo>
                <a:cubicBezTo>
                  <a:pt x="4148" y="12333"/>
                  <a:pt x="4157" y="12369"/>
                  <a:pt x="4157" y="12404"/>
                </a:cubicBezTo>
                <a:lnTo>
                  <a:pt x="3096" y="12404"/>
                </a:lnTo>
                <a:cubicBezTo>
                  <a:pt x="2846" y="13065"/>
                  <a:pt x="2721" y="13769"/>
                  <a:pt x="2730" y="14474"/>
                </a:cubicBezTo>
                <a:cubicBezTo>
                  <a:pt x="2730" y="16294"/>
                  <a:pt x="3497" y="17811"/>
                  <a:pt x="4550" y="18274"/>
                </a:cubicBezTo>
                <a:lnTo>
                  <a:pt x="5879" y="18274"/>
                </a:lnTo>
                <a:cubicBezTo>
                  <a:pt x="6923" y="17811"/>
                  <a:pt x="7690" y="16285"/>
                  <a:pt x="7690" y="14474"/>
                </a:cubicBezTo>
                <a:cubicBezTo>
                  <a:pt x="7699" y="13769"/>
                  <a:pt x="7574" y="13065"/>
                  <a:pt x="7324" y="12404"/>
                </a:cubicBezTo>
                <a:lnTo>
                  <a:pt x="6120" y="12404"/>
                </a:lnTo>
                <a:cubicBezTo>
                  <a:pt x="6138" y="12324"/>
                  <a:pt x="6156" y="12244"/>
                  <a:pt x="6173" y="12172"/>
                </a:cubicBezTo>
                <a:cubicBezTo>
                  <a:pt x="6176" y="12173"/>
                  <a:pt x="6179" y="12173"/>
                  <a:pt x="6182" y="12173"/>
                </a:cubicBezTo>
                <a:cubicBezTo>
                  <a:pt x="6294" y="12173"/>
                  <a:pt x="6564" y="12006"/>
                  <a:pt x="6851" y="11789"/>
                </a:cubicBezTo>
                <a:cubicBezTo>
                  <a:pt x="7101" y="11593"/>
                  <a:pt x="7449" y="11236"/>
                  <a:pt x="7610" y="11084"/>
                </a:cubicBezTo>
                <a:cubicBezTo>
                  <a:pt x="7617" y="11069"/>
                  <a:pt x="7605" y="11047"/>
                  <a:pt x="7584" y="11047"/>
                </a:cubicBezTo>
                <a:cubicBezTo>
                  <a:pt x="7581" y="11047"/>
                  <a:pt x="7578" y="11047"/>
                  <a:pt x="7574" y="11048"/>
                </a:cubicBezTo>
                <a:cubicBezTo>
                  <a:pt x="7235" y="11164"/>
                  <a:pt x="6914" y="11334"/>
                  <a:pt x="6619" y="11530"/>
                </a:cubicBezTo>
                <a:cubicBezTo>
                  <a:pt x="6477" y="11637"/>
                  <a:pt x="6352" y="11762"/>
                  <a:pt x="6245" y="11896"/>
                </a:cubicBezTo>
                <a:cubicBezTo>
                  <a:pt x="6298" y="11700"/>
                  <a:pt x="6352" y="11503"/>
                  <a:pt x="6423" y="11316"/>
                </a:cubicBezTo>
                <a:cubicBezTo>
                  <a:pt x="6429" y="11317"/>
                  <a:pt x="6436" y="11318"/>
                  <a:pt x="6443" y="11318"/>
                </a:cubicBezTo>
                <a:cubicBezTo>
                  <a:pt x="6563" y="11318"/>
                  <a:pt x="6833" y="11179"/>
                  <a:pt x="7128" y="10977"/>
                </a:cubicBezTo>
                <a:cubicBezTo>
                  <a:pt x="7405" y="10772"/>
                  <a:pt x="7672" y="10549"/>
                  <a:pt x="7931" y="10317"/>
                </a:cubicBezTo>
                <a:cubicBezTo>
                  <a:pt x="7946" y="10302"/>
                  <a:pt x="7935" y="10279"/>
                  <a:pt x="7909" y="10279"/>
                </a:cubicBezTo>
                <a:cubicBezTo>
                  <a:pt x="7905" y="10279"/>
                  <a:pt x="7900" y="10280"/>
                  <a:pt x="7895" y="10281"/>
                </a:cubicBezTo>
                <a:cubicBezTo>
                  <a:pt x="7788" y="10308"/>
                  <a:pt x="7610" y="10370"/>
                  <a:pt x="7422" y="10451"/>
                </a:cubicBezTo>
                <a:cubicBezTo>
                  <a:pt x="7244" y="10522"/>
                  <a:pt x="7074" y="10611"/>
                  <a:pt x="6914" y="10709"/>
                </a:cubicBezTo>
                <a:cubicBezTo>
                  <a:pt x="6762" y="10808"/>
                  <a:pt x="6628" y="10924"/>
                  <a:pt x="6512" y="11048"/>
                </a:cubicBezTo>
                <a:cubicBezTo>
                  <a:pt x="6575" y="10861"/>
                  <a:pt x="6655" y="10665"/>
                  <a:pt x="6727" y="10478"/>
                </a:cubicBezTo>
                <a:cubicBezTo>
                  <a:pt x="6736" y="10480"/>
                  <a:pt x="6747" y="10481"/>
                  <a:pt x="6760" y="10481"/>
                </a:cubicBezTo>
                <a:cubicBezTo>
                  <a:pt x="6887" y="10481"/>
                  <a:pt x="7158" y="10362"/>
                  <a:pt x="7458" y="10192"/>
                </a:cubicBezTo>
                <a:cubicBezTo>
                  <a:pt x="7744" y="9996"/>
                  <a:pt x="8029" y="9782"/>
                  <a:pt x="8297" y="9559"/>
                </a:cubicBezTo>
                <a:cubicBezTo>
                  <a:pt x="8314" y="9541"/>
                  <a:pt x="8297" y="9514"/>
                  <a:pt x="8270" y="9514"/>
                </a:cubicBezTo>
                <a:cubicBezTo>
                  <a:pt x="8163" y="9550"/>
                  <a:pt x="7975" y="9603"/>
                  <a:pt x="7788" y="9666"/>
                </a:cubicBezTo>
                <a:cubicBezTo>
                  <a:pt x="7601" y="9737"/>
                  <a:pt x="7422" y="9808"/>
                  <a:pt x="7253" y="9907"/>
                </a:cubicBezTo>
                <a:cubicBezTo>
                  <a:pt x="7101" y="9996"/>
                  <a:pt x="6958" y="10103"/>
                  <a:pt x="6834" y="10219"/>
                </a:cubicBezTo>
                <a:cubicBezTo>
                  <a:pt x="6914" y="10031"/>
                  <a:pt x="6994" y="9844"/>
                  <a:pt x="7083" y="9666"/>
                </a:cubicBezTo>
                <a:cubicBezTo>
                  <a:pt x="7094" y="9668"/>
                  <a:pt x="7107" y="9670"/>
                  <a:pt x="7122" y="9670"/>
                </a:cubicBezTo>
                <a:cubicBezTo>
                  <a:pt x="7253" y="9670"/>
                  <a:pt x="7528" y="9567"/>
                  <a:pt x="7824" y="9407"/>
                </a:cubicBezTo>
                <a:cubicBezTo>
                  <a:pt x="7993" y="9318"/>
                  <a:pt x="8154" y="9211"/>
                  <a:pt x="8306" y="9104"/>
                </a:cubicBezTo>
                <a:cubicBezTo>
                  <a:pt x="8457" y="8997"/>
                  <a:pt x="8609" y="8881"/>
                  <a:pt x="8698" y="8809"/>
                </a:cubicBezTo>
                <a:cubicBezTo>
                  <a:pt x="8714" y="8801"/>
                  <a:pt x="8702" y="8772"/>
                  <a:pt x="8680" y="8772"/>
                </a:cubicBezTo>
                <a:cubicBezTo>
                  <a:pt x="8677" y="8772"/>
                  <a:pt x="8674" y="8773"/>
                  <a:pt x="8671" y="8774"/>
                </a:cubicBezTo>
                <a:cubicBezTo>
                  <a:pt x="8314" y="8845"/>
                  <a:pt x="7975" y="8961"/>
                  <a:pt x="7645" y="9113"/>
                </a:cubicBezTo>
                <a:cubicBezTo>
                  <a:pt x="7485" y="9193"/>
                  <a:pt x="7342" y="9291"/>
                  <a:pt x="7208" y="9407"/>
                </a:cubicBezTo>
                <a:cubicBezTo>
                  <a:pt x="7297" y="9229"/>
                  <a:pt x="7387" y="9041"/>
                  <a:pt x="7485" y="8872"/>
                </a:cubicBezTo>
                <a:cubicBezTo>
                  <a:pt x="7498" y="8877"/>
                  <a:pt x="7516" y="8879"/>
                  <a:pt x="7537" y="8879"/>
                </a:cubicBezTo>
                <a:cubicBezTo>
                  <a:pt x="7670" y="8879"/>
                  <a:pt x="7942" y="8787"/>
                  <a:pt x="8234" y="8649"/>
                </a:cubicBezTo>
                <a:cubicBezTo>
                  <a:pt x="8546" y="8479"/>
                  <a:pt x="8841" y="8301"/>
                  <a:pt x="9126" y="8096"/>
                </a:cubicBezTo>
                <a:cubicBezTo>
                  <a:pt x="9150" y="8088"/>
                  <a:pt x="9132" y="8058"/>
                  <a:pt x="9115" y="8058"/>
                </a:cubicBezTo>
                <a:cubicBezTo>
                  <a:pt x="9112" y="8058"/>
                  <a:pt x="9110" y="8059"/>
                  <a:pt x="9108" y="8060"/>
                </a:cubicBezTo>
                <a:cubicBezTo>
                  <a:pt x="8752" y="8113"/>
                  <a:pt x="8404" y="8212"/>
                  <a:pt x="8065" y="8345"/>
                </a:cubicBezTo>
                <a:cubicBezTo>
                  <a:pt x="7904" y="8417"/>
                  <a:pt x="7752" y="8515"/>
                  <a:pt x="7619" y="8622"/>
                </a:cubicBezTo>
                <a:cubicBezTo>
                  <a:pt x="7717" y="8444"/>
                  <a:pt x="7815" y="8265"/>
                  <a:pt x="7913" y="8087"/>
                </a:cubicBezTo>
                <a:cubicBezTo>
                  <a:pt x="7933" y="8097"/>
                  <a:pt x="7961" y="8102"/>
                  <a:pt x="7996" y="8102"/>
                </a:cubicBezTo>
                <a:cubicBezTo>
                  <a:pt x="8137" y="8102"/>
                  <a:pt x="8393" y="8022"/>
                  <a:pt x="8671" y="7908"/>
                </a:cubicBezTo>
                <a:cubicBezTo>
                  <a:pt x="8975" y="7783"/>
                  <a:pt x="9403" y="7525"/>
                  <a:pt x="9590" y="7418"/>
                </a:cubicBezTo>
                <a:cubicBezTo>
                  <a:pt x="9608" y="7409"/>
                  <a:pt x="9599" y="7373"/>
                  <a:pt x="9572" y="7373"/>
                </a:cubicBezTo>
                <a:cubicBezTo>
                  <a:pt x="9465" y="7382"/>
                  <a:pt x="9269" y="7409"/>
                  <a:pt x="9073" y="7444"/>
                </a:cubicBezTo>
                <a:cubicBezTo>
                  <a:pt x="8885" y="7480"/>
                  <a:pt x="8698" y="7534"/>
                  <a:pt x="8520" y="7596"/>
                </a:cubicBezTo>
                <a:cubicBezTo>
                  <a:pt x="8359" y="7667"/>
                  <a:pt x="8198" y="7748"/>
                  <a:pt x="8056" y="7846"/>
                </a:cubicBezTo>
                <a:cubicBezTo>
                  <a:pt x="8163" y="7676"/>
                  <a:pt x="8270" y="7507"/>
                  <a:pt x="8377" y="7337"/>
                </a:cubicBezTo>
                <a:cubicBezTo>
                  <a:pt x="8398" y="7347"/>
                  <a:pt x="8430" y="7352"/>
                  <a:pt x="8471" y="7352"/>
                </a:cubicBezTo>
                <a:cubicBezTo>
                  <a:pt x="8617" y="7352"/>
                  <a:pt x="8874" y="7292"/>
                  <a:pt x="9153" y="7195"/>
                </a:cubicBezTo>
                <a:cubicBezTo>
                  <a:pt x="9305" y="7141"/>
                  <a:pt x="9492" y="7061"/>
                  <a:pt x="9662" y="6980"/>
                </a:cubicBezTo>
                <a:cubicBezTo>
                  <a:pt x="9831" y="6900"/>
                  <a:pt x="9983" y="6838"/>
                  <a:pt x="10081" y="6793"/>
                </a:cubicBezTo>
                <a:cubicBezTo>
                  <a:pt x="10108" y="6784"/>
                  <a:pt x="10090" y="6749"/>
                  <a:pt x="10063" y="6749"/>
                </a:cubicBezTo>
                <a:cubicBezTo>
                  <a:pt x="9902" y="6749"/>
                  <a:pt x="9742" y="6749"/>
                  <a:pt x="9572" y="6766"/>
                </a:cubicBezTo>
                <a:cubicBezTo>
                  <a:pt x="9385" y="6784"/>
                  <a:pt x="9198" y="6820"/>
                  <a:pt x="9019" y="6873"/>
                </a:cubicBezTo>
                <a:cubicBezTo>
                  <a:pt x="8850" y="6927"/>
                  <a:pt x="8689" y="7007"/>
                  <a:pt x="8537" y="7096"/>
                </a:cubicBezTo>
                <a:cubicBezTo>
                  <a:pt x="8627" y="6972"/>
                  <a:pt x="8707" y="6856"/>
                  <a:pt x="8796" y="6731"/>
                </a:cubicBezTo>
                <a:cubicBezTo>
                  <a:pt x="8903" y="6722"/>
                  <a:pt x="9126" y="6499"/>
                  <a:pt x="9358" y="6231"/>
                </a:cubicBezTo>
                <a:cubicBezTo>
                  <a:pt x="9412" y="6169"/>
                  <a:pt x="9474" y="6097"/>
                  <a:pt x="9528" y="6008"/>
                </a:cubicBezTo>
                <a:lnTo>
                  <a:pt x="9697" y="5776"/>
                </a:lnTo>
                <a:cubicBezTo>
                  <a:pt x="9795" y="5633"/>
                  <a:pt x="9902" y="5509"/>
                  <a:pt x="10009" y="5384"/>
                </a:cubicBezTo>
                <a:cubicBezTo>
                  <a:pt x="10018" y="5375"/>
                  <a:pt x="10018" y="5357"/>
                  <a:pt x="10009" y="5348"/>
                </a:cubicBezTo>
                <a:cubicBezTo>
                  <a:pt x="10001" y="5339"/>
                  <a:pt x="9992" y="5339"/>
                  <a:pt x="9983" y="5339"/>
                </a:cubicBezTo>
                <a:cubicBezTo>
                  <a:pt x="9822" y="5410"/>
                  <a:pt x="9670" y="5500"/>
                  <a:pt x="9537" y="5607"/>
                </a:cubicBezTo>
                <a:cubicBezTo>
                  <a:pt x="9447" y="5660"/>
                  <a:pt x="9367" y="5732"/>
                  <a:pt x="9287" y="5794"/>
                </a:cubicBezTo>
                <a:cubicBezTo>
                  <a:pt x="9224" y="5856"/>
                  <a:pt x="9153" y="5928"/>
                  <a:pt x="9091" y="5999"/>
                </a:cubicBezTo>
                <a:cubicBezTo>
                  <a:pt x="8868" y="6267"/>
                  <a:pt x="8734" y="6534"/>
                  <a:pt x="8734" y="6659"/>
                </a:cubicBezTo>
                <a:cubicBezTo>
                  <a:pt x="8645" y="6775"/>
                  <a:pt x="8555" y="6909"/>
                  <a:pt x="8466" y="7025"/>
                </a:cubicBezTo>
                <a:cubicBezTo>
                  <a:pt x="8502" y="6856"/>
                  <a:pt x="8520" y="6686"/>
                  <a:pt x="8529" y="6508"/>
                </a:cubicBezTo>
                <a:cubicBezTo>
                  <a:pt x="8537" y="6338"/>
                  <a:pt x="8529" y="6115"/>
                  <a:pt x="8520" y="5901"/>
                </a:cubicBezTo>
                <a:cubicBezTo>
                  <a:pt x="8511" y="5696"/>
                  <a:pt x="8511" y="5491"/>
                  <a:pt x="8511" y="5366"/>
                </a:cubicBezTo>
                <a:cubicBezTo>
                  <a:pt x="8502" y="5348"/>
                  <a:pt x="8493" y="5339"/>
                  <a:pt x="8484" y="5339"/>
                </a:cubicBezTo>
                <a:cubicBezTo>
                  <a:pt x="8466" y="5339"/>
                  <a:pt x="8457" y="5348"/>
                  <a:pt x="8457" y="5357"/>
                </a:cubicBezTo>
                <a:cubicBezTo>
                  <a:pt x="8386" y="5535"/>
                  <a:pt x="8332" y="5705"/>
                  <a:pt x="8279" y="5892"/>
                </a:cubicBezTo>
                <a:cubicBezTo>
                  <a:pt x="8225" y="6088"/>
                  <a:pt x="8190" y="6285"/>
                  <a:pt x="8172" y="6490"/>
                </a:cubicBezTo>
                <a:cubicBezTo>
                  <a:pt x="8154" y="6882"/>
                  <a:pt x="8225" y="7203"/>
                  <a:pt x="8297" y="7275"/>
                </a:cubicBezTo>
                <a:cubicBezTo>
                  <a:pt x="8190" y="7444"/>
                  <a:pt x="8083" y="7614"/>
                  <a:pt x="7975" y="7783"/>
                </a:cubicBezTo>
                <a:cubicBezTo>
                  <a:pt x="7993" y="7614"/>
                  <a:pt x="8002" y="7435"/>
                  <a:pt x="8002" y="7266"/>
                </a:cubicBezTo>
                <a:cubicBezTo>
                  <a:pt x="7993" y="7061"/>
                  <a:pt x="7975" y="6864"/>
                  <a:pt x="7949" y="6668"/>
                </a:cubicBezTo>
                <a:cubicBezTo>
                  <a:pt x="7922" y="6454"/>
                  <a:pt x="7895" y="6258"/>
                  <a:pt x="7877" y="6142"/>
                </a:cubicBezTo>
                <a:cubicBezTo>
                  <a:pt x="7877" y="6124"/>
                  <a:pt x="7868" y="6115"/>
                  <a:pt x="7851" y="6115"/>
                </a:cubicBezTo>
                <a:cubicBezTo>
                  <a:pt x="7842" y="6124"/>
                  <a:pt x="7833" y="6124"/>
                  <a:pt x="7833" y="6142"/>
                </a:cubicBezTo>
                <a:cubicBezTo>
                  <a:pt x="7726" y="6508"/>
                  <a:pt x="7663" y="6882"/>
                  <a:pt x="7654" y="7266"/>
                </a:cubicBezTo>
                <a:cubicBezTo>
                  <a:pt x="7654" y="7658"/>
                  <a:pt x="7735" y="7971"/>
                  <a:pt x="7824" y="8042"/>
                </a:cubicBezTo>
                <a:cubicBezTo>
                  <a:pt x="7717" y="8212"/>
                  <a:pt x="7619" y="8390"/>
                  <a:pt x="7529" y="8559"/>
                </a:cubicBezTo>
                <a:cubicBezTo>
                  <a:pt x="7538" y="8390"/>
                  <a:pt x="7538" y="8220"/>
                  <a:pt x="7529" y="8042"/>
                </a:cubicBezTo>
                <a:cubicBezTo>
                  <a:pt x="7512" y="7712"/>
                  <a:pt x="7396" y="7168"/>
                  <a:pt x="7351" y="6936"/>
                </a:cubicBezTo>
                <a:cubicBezTo>
                  <a:pt x="7351" y="6918"/>
                  <a:pt x="7342" y="6909"/>
                  <a:pt x="7324" y="6909"/>
                </a:cubicBezTo>
                <a:cubicBezTo>
                  <a:pt x="7315" y="6909"/>
                  <a:pt x="7297" y="6918"/>
                  <a:pt x="7297" y="6936"/>
                </a:cubicBezTo>
                <a:cubicBezTo>
                  <a:pt x="7226" y="7302"/>
                  <a:pt x="7190" y="7676"/>
                  <a:pt x="7190" y="8060"/>
                </a:cubicBezTo>
                <a:cubicBezTo>
                  <a:pt x="7217" y="8444"/>
                  <a:pt x="7315" y="8756"/>
                  <a:pt x="7405" y="8827"/>
                </a:cubicBezTo>
                <a:cubicBezTo>
                  <a:pt x="7306" y="9006"/>
                  <a:pt x="7217" y="9184"/>
                  <a:pt x="7128" y="9362"/>
                </a:cubicBezTo>
                <a:cubicBezTo>
                  <a:pt x="7137" y="9193"/>
                  <a:pt x="7128" y="9014"/>
                  <a:pt x="7110" y="8845"/>
                </a:cubicBezTo>
                <a:cubicBezTo>
                  <a:pt x="7048" y="8470"/>
                  <a:pt x="6967" y="8105"/>
                  <a:pt x="6869" y="7748"/>
                </a:cubicBezTo>
                <a:cubicBezTo>
                  <a:pt x="6863" y="7735"/>
                  <a:pt x="6851" y="7726"/>
                  <a:pt x="6842" y="7726"/>
                </a:cubicBezTo>
                <a:cubicBezTo>
                  <a:pt x="6839" y="7726"/>
                  <a:pt x="6836" y="7727"/>
                  <a:pt x="6834" y="7730"/>
                </a:cubicBezTo>
                <a:cubicBezTo>
                  <a:pt x="6825" y="7730"/>
                  <a:pt x="6816" y="7739"/>
                  <a:pt x="6816" y="7748"/>
                </a:cubicBezTo>
                <a:cubicBezTo>
                  <a:pt x="6798" y="7864"/>
                  <a:pt x="6771" y="8069"/>
                  <a:pt x="6753" y="8274"/>
                </a:cubicBezTo>
                <a:cubicBezTo>
                  <a:pt x="6744" y="8470"/>
                  <a:pt x="6744" y="8675"/>
                  <a:pt x="6753" y="8872"/>
                </a:cubicBezTo>
                <a:cubicBezTo>
                  <a:pt x="6798" y="9255"/>
                  <a:pt x="6914" y="9568"/>
                  <a:pt x="7003" y="9630"/>
                </a:cubicBezTo>
                <a:cubicBezTo>
                  <a:pt x="6914" y="9808"/>
                  <a:pt x="6834" y="9987"/>
                  <a:pt x="6753" y="10174"/>
                </a:cubicBezTo>
                <a:cubicBezTo>
                  <a:pt x="6753" y="9996"/>
                  <a:pt x="6735" y="9826"/>
                  <a:pt x="6709" y="9657"/>
                </a:cubicBezTo>
                <a:cubicBezTo>
                  <a:pt x="6673" y="9461"/>
                  <a:pt x="6619" y="9264"/>
                  <a:pt x="6566" y="9077"/>
                </a:cubicBezTo>
                <a:cubicBezTo>
                  <a:pt x="6512" y="8872"/>
                  <a:pt x="6450" y="8684"/>
                  <a:pt x="6414" y="8568"/>
                </a:cubicBezTo>
                <a:cubicBezTo>
                  <a:pt x="6414" y="8559"/>
                  <a:pt x="6396" y="8551"/>
                  <a:pt x="6388" y="8551"/>
                </a:cubicBezTo>
                <a:cubicBezTo>
                  <a:pt x="6379" y="8551"/>
                  <a:pt x="6370" y="8559"/>
                  <a:pt x="6370" y="8568"/>
                </a:cubicBezTo>
                <a:cubicBezTo>
                  <a:pt x="6325" y="8943"/>
                  <a:pt x="6316" y="9318"/>
                  <a:pt x="6361" y="9701"/>
                </a:cubicBezTo>
                <a:cubicBezTo>
                  <a:pt x="6423" y="10085"/>
                  <a:pt x="6548" y="10379"/>
                  <a:pt x="6637" y="10442"/>
                </a:cubicBezTo>
                <a:cubicBezTo>
                  <a:pt x="6566" y="10629"/>
                  <a:pt x="6495" y="10816"/>
                  <a:pt x="6423" y="11004"/>
                </a:cubicBezTo>
                <a:cubicBezTo>
                  <a:pt x="6405" y="10834"/>
                  <a:pt x="6388" y="10656"/>
                  <a:pt x="6343" y="10486"/>
                </a:cubicBezTo>
                <a:cubicBezTo>
                  <a:pt x="6298" y="10290"/>
                  <a:pt x="6245" y="10103"/>
                  <a:pt x="6173" y="9915"/>
                </a:cubicBezTo>
                <a:cubicBezTo>
                  <a:pt x="6164" y="9871"/>
                  <a:pt x="6147" y="9835"/>
                  <a:pt x="6138" y="9791"/>
                </a:cubicBezTo>
                <a:cubicBezTo>
                  <a:pt x="6164" y="9675"/>
                  <a:pt x="6182" y="9568"/>
                  <a:pt x="6200" y="9487"/>
                </a:cubicBezTo>
                <a:cubicBezTo>
                  <a:pt x="6206" y="9462"/>
                  <a:pt x="6190" y="9437"/>
                  <a:pt x="6174" y="9437"/>
                </a:cubicBezTo>
                <a:cubicBezTo>
                  <a:pt x="6168" y="9437"/>
                  <a:pt x="6161" y="9441"/>
                  <a:pt x="6156" y="9452"/>
                </a:cubicBezTo>
                <a:cubicBezTo>
                  <a:pt x="6129" y="9496"/>
                  <a:pt x="6093" y="9550"/>
                  <a:pt x="6066" y="9594"/>
                </a:cubicBezTo>
                <a:cubicBezTo>
                  <a:pt x="6040" y="9523"/>
                  <a:pt x="6022" y="9461"/>
                  <a:pt x="6004" y="9416"/>
                </a:cubicBezTo>
                <a:cubicBezTo>
                  <a:pt x="5997" y="9403"/>
                  <a:pt x="5991" y="9395"/>
                  <a:pt x="5981" y="9395"/>
                </a:cubicBezTo>
                <a:cubicBezTo>
                  <a:pt x="5977" y="9395"/>
                  <a:pt x="5973" y="9396"/>
                  <a:pt x="5968" y="9398"/>
                </a:cubicBezTo>
                <a:cubicBezTo>
                  <a:pt x="5959" y="9398"/>
                  <a:pt x="5950" y="9407"/>
                  <a:pt x="5950" y="9416"/>
                </a:cubicBezTo>
                <a:cubicBezTo>
                  <a:pt x="5941" y="9550"/>
                  <a:pt x="5941" y="9684"/>
                  <a:pt x="5941" y="9817"/>
                </a:cubicBezTo>
                <a:cubicBezTo>
                  <a:pt x="5834" y="9996"/>
                  <a:pt x="5745" y="10183"/>
                  <a:pt x="5656" y="10370"/>
                </a:cubicBezTo>
                <a:cubicBezTo>
                  <a:pt x="5647" y="10344"/>
                  <a:pt x="5638" y="10317"/>
                  <a:pt x="5629" y="10290"/>
                </a:cubicBezTo>
                <a:cubicBezTo>
                  <a:pt x="5620" y="10281"/>
                  <a:pt x="5611" y="10272"/>
                  <a:pt x="5594" y="10272"/>
                </a:cubicBezTo>
                <a:cubicBezTo>
                  <a:pt x="5585" y="10272"/>
                  <a:pt x="5576" y="10290"/>
                  <a:pt x="5576" y="10299"/>
                </a:cubicBezTo>
                <a:cubicBezTo>
                  <a:pt x="5576" y="10379"/>
                  <a:pt x="5576" y="10460"/>
                  <a:pt x="5576" y="10540"/>
                </a:cubicBezTo>
                <a:cubicBezTo>
                  <a:pt x="5549" y="10611"/>
                  <a:pt x="5522" y="10674"/>
                  <a:pt x="5486" y="10745"/>
                </a:cubicBezTo>
                <a:cubicBezTo>
                  <a:pt x="5406" y="10986"/>
                  <a:pt x="5335" y="11236"/>
                  <a:pt x="5290" y="11486"/>
                </a:cubicBezTo>
                <a:cubicBezTo>
                  <a:pt x="5255" y="11173"/>
                  <a:pt x="5237" y="10852"/>
                  <a:pt x="5219" y="10540"/>
                </a:cubicBezTo>
                <a:cubicBezTo>
                  <a:pt x="5326" y="10513"/>
                  <a:pt x="5531" y="10130"/>
                  <a:pt x="5727" y="9630"/>
                </a:cubicBezTo>
                <a:cubicBezTo>
                  <a:pt x="5888" y="9202"/>
                  <a:pt x="6084" y="8444"/>
                  <a:pt x="6173" y="8122"/>
                </a:cubicBezTo>
                <a:cubicBezTo>
                  <a:pt x="6180" y="8097"/>
                  <a:pt x="6163" y="8076"/>
                  <a:pt x="6147" y="8076"/>
                </a:cubicBezTo>
                <a:cubicBezTo>
                  <a:pt x="6140" y="8076"/>
                  <a:pt x="6134" y="8079"/>
                  <a:pt x="6129" y="8087"/>
                </a:cubicBezTo>
                <a:cubicBezTo>
                  <a:pt x="5852" y="8488"/>
                  <a:pt x="5611" y="8916"/>
                  <a:pt x="5415" y="9362"/>
                </a:cubicBezTo>
                <a:cubicBezTo>
                  <a:pt x="5326" y="9594"/>
                  <a:pt x="5246" y="9844"/>
                  <a:pt x="5192" y="10094"/>
                </a:cubicBezTo>
                <a:cubicBezTo>
                  <a:pt x="5174" y="9773"/>
                  <a:pt x="5156" y="9461"/>
                  <a:pt x="5147" y="9139"/>
                </a:cubicBezTo>
                <a:cubicBezTo>
                  <a:pt x="5255" y="9113"/>
                  <a:pt x="5478" y="8747"/>
                  <a:pt x="5692" y="8256"/>
                </a:cubicBezTo>
                <a:cubicBezTo>
                  <a:pt x="5781" y="8033"/>
                  <a:pt x="5879" y="7748"/>
                  <a:pt x="5968" y="7471"/>
                </a:cubicBezTo>
                <a:cubicBezTo>
                  <a:pt x="6057" y="7195"/>
                  <a:pt x="6156" y="6963"/>
                  <a:pt x="6200" y="6811"/>
                </a:cubicBezTo>
                <a:cubicBezTo>
                  <a:pt x="6213" y="6785"/>
                  <a:pt x="6198" y="6764"/>
                  <a:pt x="6182" y="6764"/>
                </a:cubicBezTo>
                <a:cubicBezTo>
                  <a:pt x="6176" y="6764"/>
                  <a:pt x="6170" y="6768"/>
                  <a:pt x="6164" y="6775"/>
                </a:cubicBezTo>
                <a:cubicBezTo>
                  <a:pt x="6075" y="6882"/>
                  <a:pt x="5924" y="7070"/>
                  <a:pt x="5781" y="7284"/>
                </a:cubicBezTo>
                <a:cubicBezTo>
                  <a:pt x="5736" y="7337"/>
                  <a:pt x="5701" y="7391"/>
                  <a:pt x="5665" y="7453"/>
                </a:cubicBezTo>
                <a:cubicBezTo>
                  <a:pt x="5638" y="7516"/>
                  <a:pt x="5602" y="7569"/>
                  <a:pt x="5567" y="7632"/>
                </a:cubicBezTo>
                <a:cubicBezTo>
                  <a:pt x="5504" y="7748"/>
                  <a:pt x="5442" y="7864"/>
                  <a:pt x="5397" y="7971"/>
                </a:cubicBezTo>
                <a:cubicBezTo>
                  <a:pt x="5290" y="8203"/>
                  <a:pt x="5210" y="8452"/>
                  <a:pt x="5147" y="8693"/>
                </a:cubicBezTo>
                <a:cubicBezTo>
                  <a:pt x="5147" y="8381"/>
                  <a:pt x="5139" y="8060"/>
                  <a:pt x="5139" y="7748"/>
                </a:cubicBezTo>
                <a:cubicBezTo>
                  <a:pt x="5192" y="7730"/>
                  <a:pt x="5272" y="7632"/>
                  <a:pt x="5371" y="7480"/>
                </a:cubicBezTo>
                <a:cubicBezTo>
                  <a:pt x="5504" y="7293"/>
                  <a:pt x="5620" y="7096"/>
                  <a:pt x="5718" y="6900"/>
                </a:cubicBezTo>
                <a:cubicBezTo>
                  <a:pt x="5745" y="6847"/>
                  <a:pt x="5772" y="6793"/>
                  <a:pt x="5799" y="6740"/>
                </a:cubicBezTo>
                <a:lnTo>
                  <a:pt x="5888" y="6561"/>
                </a:lnTo>
                <a:cubicBezTo>
                  <a:pt x="5950" y="6436"/>
                  <a:pt x="6013" y="6302"/>
                  <a:pt x="6066" y="6178"/>
                </a:cubicBezTo>
                <a:cubicBezTo>
                  <a:pt x="6129" y="6053"/>
                  <a:pt x="6191" y="5928"/>
                  <a:pt x="6245" y="5821"/>
                </a:cubicBezTo>
                <a:cubicBezTo>
                  <a:pt x="6298" y="5714"/>
                  <a:pt x="6343" y="5624"/>
                  <a:pt x="6379" y="5553"/>
                </a:cubicBezTo>
                <a:cubicBezTo>
                  <a:pt x="6392" y="5526"/>
                  <a:pt x="6380" y="5499"/>
                  <a:pt x="6362" y="5499"/>
                </a:cubicBezTo>
                <a:cubicBezTo>
                  <a:pt x="6356" y="5499"/>
                  <a:pt x="6349" y="5502"/>
                  <a:pt x="6343" y="5509"/>
                </a:cubicBezTo>
                <a:cubicBezTo>
                  <a:pt x="6236" y="5607"/>
                  <a:pt x="6066" y="5776"/>
                  <a:pt x="5897" y="5972"/>
                </a:cubicBezTo>
                <a:cubicBezTo>
                  <a:pt x="5727" y="6169"/>
                  <a:pt x="5576" y="6383"/>
                  <a:pt x="5442" y="6606"/>
                </a:cubicBezTo>
                <a:cubicBezTo>
                  <a:pt x="5406" y="6659"/>
                  <a:pt x="5379" y="6722"/>
                  <a:pt x="5344" y="6784"/>
                </a:cubicBezTo>
                <a:cubicBezTo>
                  <a:pt x="5317" y="6847"/>
                  <a:pt x="5290" y="6909"/>
                  <a:pt x="5263" y="6972"/>
                </a:cubicBezTo>
                <a:cubicBezTo>
                  <a:pt x="5219" y="7088"/>
                  <a:pt x="5174" y="7203"/>
                  <a:pt x="5147" y="7302"/>
                </a:cubicBezTo>
                <a:cubicBezTo>
                  <a:pt x="5165" y="6980"/>
                  <a:pt x="5165" y="6668"/>
                  <a:pt x="5210" y="6356"/>
                </a:cubicBezTo>
                <a:cubicBezTo>
                  <a:pt x="5317" y="6338"/>
                  <a:pt x="5576" y="6008"/>
                  <a:pt x="5879" y="5580"/>
                </a:cubicBezTo>
                <a:cubicBezTo>
                  <a:pt x="6129" y="5205"/>
                  <a:pt x="6512" y="4572"/>
                  <a:pt x="6682" y="4304"/>
                </a:cubicBezTo>
                <a:cubicBezTo>
                  <a:pt x="6696" y="4275"/>
                  <a:pt x="6687" y="4246"/>
                  <a:pt x="6669" y="4246"/>
                </a:cubicBezTo>
                <a:cubicBezTo>
                  <a:pt x="6665" y="4246"/>
                  <a:pt x="6660" y="4247"/>
                  <a:pt x="6655" y="4251"/>
                </a:cubicBezTo>
                <a:cubicBezTo>
                  <a:pt x="6548" y="4340"/>
                  <a:pt x="6352" y="4492"/>
                  <a:pt x="6156" y="4679"/>
                </a:cubicBezTo>
                <a:cubicBezTo>
                  <a:pt x="5968" y="4857"/>
                  <a:pt x="5799" y="5045"/>
                  <a:pt x="5638" y="5250"/>
                </a:cubicBezTo>
                <a:cubicBezTo>
                  <a:pt x="5495" y="5464"/>
                  <a:pt x="5371" y="5687"/>
                  <a:pt x="5263" y="5910"/>
                </a:cubicBezTo>
                <a:lnTo>
                  <a:pt x="5335" y="5446"/>
                </a:lnTo>
                <a:lnTo>
                  <a:pt x="5379" y="5214"/>
                </a:lnTo>
                <a:lnTo>
                  <a:pt x="5433" y="4982"/>
                </a:lnTo>
                <a:cubicBezTo>
                  <a:pt x="5486" y="4982"/>
                  <a:pt x="5594" y="4902"/>
                  <a:pt x="5718" y="4777"/>
                </a:cubicBezTo>
                <a:cubicBezTo>
                  <a:pt x="5852" y="4652"/>
                  <a:pt x="6013" y="4474"/>
                  <a:pt x="6182" y="4277"/>
                </a:cubicBezTo>
                <a:cubicBezTo>
                  <a:pt x="6325" y="4108"/>
                  <a:pt x="6503" y="3867"/>
                  <a:pt x="6682" y="3644"/>
                </a:cubicBezTo>
                <a:cubicBezTo>
                  <a:pt x="6851" y="3421"/>
                  <a:pt x="7012" y="3216"/>
                  <a:pt x="7110" y="3082"/>
                </a:cubicBezTo>
                <a:cubicBezTo>
                  <a:pt x="7131" y="3061"/>
                  <a:pt x="7119" y="3029"/>
                  <a:pt x="7100" y="3029"/>
                </a:cubicBezTo>
                <a:cubicBezTo>
                  <a:pt x="7095" y="3029"/>
                  <a:pt x="7089" y="3032"/>
                  <a:pt x="7083" y="3037"/>
                </a:cubicBezTo>
                <a:cubicBezTo>
                  <a:pt x="6958" y="3109"/>
                  <a:pt x="6762" y="3251"/>
                  <a:pt x="6548" y="3403"/>
                </a:cubicBezTo>
                <a:cubicBezTo>
                  <a:pt x="6343" y="3564"/>
                  <a:pt x="6147" y="3742"/>
                  <a:pt x="5968" y="3929"/>
                </a:cubicBezTo>
                <a:cubicBezTo>
                  <a:pt x="5808" y="4126"/>
                  <a:pt x="5656" y="4331"/>
                  <a:pt x="5522" y="4545"/>
                </a:cubicBezTo>
                <a:lnTo>
                  <a:pt x="5656" y="4090"/>
                </a:lnTo>
                <a:lnTo>
                  <a:pt x="5718" y="3858"/>
                </a:lnTo>
                <a:lnTo>
                  <a:pt x="5799" y="3635"/>
                </a:lnTo>
                <a:cubicBezTo>
                  <a:pt x="5802" y="3636"/>
                  <a:pt x="5806" y="3636"/>
                  <a:pt x="5809" y="3636"/>
                </a:cubicBezTo>
                <a:cubicBezTo>
                  <a:pt x="5926" y="3636"/>
                  <a:pt x="6247" y="3365"/>
                  <a:pt x="6611" y="3011"/>
                </a:cubicBezTo>
                <a:cubicBezTo>
                  <a:pt x="6941" y="2698"/>
                  <a:pt x="7422" y="2136"/>
                  <a:pt x="7654" y="1904"/>
                </a:cubicBezTo>
                <a:cubicBezTo>
                  <a:pt x="7678" y="1881"/>
                  <a:pt x="7667" y="1849"/>
                  <a:pt x="7645" y="1849"/>
                </a:cubicBezTo>
                <a:cubicBezTo>
                  <a:pt x="7642" y="1849"/>
                  <a:pt x="7639" y="1850"/>
                  <a:pt x="7636" y="1851"/>
                </a:cubicBezTo>
                <a:cubicBezTo>
                  <a:pt x="7440" y="1949"/>
                  <a:pt x="7253" y="2056"/>
                  <a:pt x="7066" y="2181"/>
                </a:cubicBezTo>
                <a:cubicBezTo>
                  <a:pt x="6958" y="2252"/>
                  <a:pt x="6842" y="2324"/>
                  <a:pt x="6735" y="2404"/>
                </a:cubicBezTo>
                <a:cubicBezTo>
                  <a:pt x="6628" y="2484"/>
                  <a:pt x="6530" y="2565"/>
                  <a:pt x="6441" y="2645"/>
                </a:cubicBezTo>
                <a:cubicBezTo>
                  <a:pt x="6343" y="2734"/>
                  <a:pt x="6254" y="2832"/>
                  <a:pt x="6164" y="2939"/>
                </a:cubicBezTo>
                <a:cubicBezTo>
                  <a:pt x="6084" y="3037"/>
                  <a:pt x="6004" y="3136"/>
                  <a:pt x="5941" y="3216"/>
                </a:cubicBezTo>
                <a:cubicBezTo>
                  <a:pt x="6031" y="3002"/>
                  <a:pt x="6111" y="2779"/>
                  <a:pt x="6200" y="2573"/>
                </a:cubicBezTo>
                <a:cubicBezTo>
                  <a:pt x="6307" y="2475"/>
                  <a:pt x="6388" y="2350"/>
                  <a:pt x="6450" y="2226"/>
                </a:cubicBezTo>
                <a:cubicBezTo>
                  <a:pt x="6557" y="2047"/>
                  <a:pt x="6682" y="1815"/>
                  <a:pt x="6807" y="1557"/>
                </a:cubicBezTo>
                <a:cubicBezTo>
                  <a:pt x="6869" y="1449"/>
                  <a:pt x="6923" y="1316"/>
                  <a:pt x="6994" y="1173"/>
                </a:cubicBezTo>
                <a:lnTo>
                  <a:pt x="7083" y="959"/>
                </a:lnTo>
                <a:cubicBezTo>
                  <a:pt x="7119" y="887"/>
                  <a:pt x="7146" y="816"/>
                  <a:pt x="7181" y="745"/>
                </a:cubicBezTo>
                <a:cubicBezTo>
                  <a:pt x="7306" y="468"/>
                  <a:pt x="7431" y="201"/>
                  <a:pt x="7512" y="40"/>
                </a:cubicBezTo>
                <a:cubicBezTo>
                  <a:pt x="7523" y="16"/>
                  <a:pt x="7516" y="0"/>
                  <a:pt x="7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713104"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14" name="Picture 1"/>
          <p:cNvPicPr>
            <a:picLocks noGrp="1" noChangeAspect="1"/>
          </p:cNvPicPr>
          <p:nvPr>
            <p:ph type="pic" idx="2"/>
          </p:nvPr>
        </p:nvPicPr>
        <p:blipFill>
          <a:blip r:embed="rId3"/>
          <a:srcRect l="13973" t="2149" r="6854" b="3262"/>
          <a:stretch>
            <a:fillRect/>
          </a:stretch>
        </p:blipFill>
        <p:spPr>
          <a:xfrm>
            <a:off x="305435" y="-210185"/>
            <a:ext cx="8352790" cy="5149850"/>
          </a:xfrm>
          <a:prstGeom prst="rect">
            <a:avLst/>
          </a:prstGeom>
          <a:noFill/>
          <a:ln>
            <a:noFill/>
          </a:ln>
        </p:spPr>
      </p:pic>
      <p:sp>
        <p:nvSpPr>
          <p:cNvPr id="590" name="Google Shape;590;p41"/>
          <p:cNvSpPr txBox="1">
            <a:spLocks noGrp="1"/>
          </p:cNvSpPr>
          <p:nvPr>
            <p:ph type="subTitle" idx="1"/>
          </p:nvPr>
        </p:nvSpPr>
        <p:spPr>
          <a:xfrm>
            <a:off x="2622150" y="4737861"/>
            <a:ext cx="41229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b="1"/>
              <a:t>Sơ đồ use case nghiệp vụ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title"/>
          </p:nvPr>
        </p:nvSpPr>
        <p:spPr>
          <a:xfrm>
            <a:off x="720000" y="5279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Bảng phân công công việc</a:t>
            </a:r>
          </a:p>
        </p:txBody>
      </p:sp>
      <p:graphicFrame>
        <p:nvGraphicFramePr>
          <p:cNvPr id="340" name="Google Shape;340;p32"/>
          <p:cNvGraphicFramePr/>
          <p:nvPr>
            <p:extLst>
              <p:ext uri="{D42A27DB-BD31-4B8C-83A1-F6EECF244321}">
                <p14:modId xmlns:p14="http://schemas.microsoft.com/office/powerpoint/2010/main" val="2659531699"/>
              </p:ext>
            </p:extLst>
          </p:nvPr>
        </p:nvGraphicFramePr>
        <p:xfrm>
          <a:off x="720000" y="1650572"/>
          <a:ext cx="7692490" cy="3037690"/>
        </p:xfrm>
        <a:graphic>
          <a:graphicData uri="http://schemas.openxmlformats.org/drawingml/2006/table">
            <a:tbl>
              <a:tblPr>
                <a:noFill/>
                <a:tableStyleId>{83C5963C-7D11-428D-AEFB-077FA0795995}</a:tableStyleId>
              </a:tblPr>
              <a:tblGrid>
                <a:gridCol w="1562735">
                  <a:extLst>
                    <a:ext uri="{9D8B030D-6E8A-4147-A177-3AD203B41FA5}">
                      <a16:colId xmlns:a16="http://schemas.microsoft.com/office/drawing/2014/main" val="20000"/>
                    </a:ext>
                  </a:extLst>
                </a:gridCol>
                <a:gridCol w="2129123">
                  <a:extLst>
                    <a:ext uri="{9D8B030D-6E8A-4147-A177-3AD203B41FA5}">
                      <a16:colId xmlns:a16="http://schemas.microsoft.com/office/drawing/2014/main" val="20001"/>
                    </a:ext>
                  </a:extLst>
                </a:gridCol>
                <a:gridCol w="2797143">
                  <a:extLst>
                    <a:ext uri="{9D8B030D-6E8A-4147-A177-3AD203B41FA5}">
                      <a16:colId xmlns:a16="http://schemas.microsoft.com/office/drawing/2014/main" val="20002"/>
                    </a:ext>
                  </a:extLst>
                </a:gridCol>
                <a:gridCol w="1203489">
                  <a:extLst>
                    <a:ext uri="{9D8B030D-6E8A-4147-A177-3AD203B41FA5}">
                      <a16:colId xmlns:a16="http://schemas.microsoft.com/office/drawing/2014/main" val="20003"/>
                    </a:ext>
                  </a:extLst>
                </a:gridCol>
              </a:tblGrid>
              <a:tr h="350520">
                <a:tc>
                  <a:txBody>
                    <a:bodyPr/>
                    <a:lstStyle/>
                    <a:p>
                      <a:pPr marL="0" lvl="0" indent="0" algn="l" rtl="0">
                        <a:spcBef>
                          <a:spcPts val="0"/>
                        </a:spcBef>
                        <a:spcAft>
                          <a:spcPts val="0"/>
                        </a:spcAft>
                        <a:buNone/>
                      </a:pPr>
                      <a:r>
                        <a:rPr lang="en-US" altLang="en-GB" sz="1400" b="1" u="sng">
                          <a:solidFill>
                            <a:schemeClr val="dk2"/>
                          </a:solidFill>
                          <a:latin typeface="Maven Pro"/>
                          <a:ea typeface="Maven Pro"/>
                          <a:cs typeface="Maven Pro"/>
                          <a:sym typeface="Maven Pro"/>
                        </a:rPr>
                        <a:t>MSSV</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u="sng">
                          <a:solidFill>
                            <a:schemeClr val="dk2"/>
                          </a:solidFill>
                          <a:latin typeface="Maven Pro"/>
                          <a:ea typeface="Maven Pro"/>
                          <a:cs typeface="Maven Pro"/>
                          <a:sym typeface="Maven Pro"/>
                        </a:rPr>
                        <a:t>Họ Tên</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u="sng">
                          <a:solidFill>
                            <a:schemeClr val="dk2"/>
                          </a:solidFill>
                          <a:latin typeface="Maven Pro"/>
                          <a:ea typeface="Maven Pro"/>
                          <a:cs typeface="Maven Pro"/>
                          <a:sym typeface="Maven Pro"/>
                        </a:rPr>
                        <a:t>Công việc</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altLang="en-GB" sz="1400" u="sng">
                          <a:solidFill>
                            <a:schemeClr val="dk1"/>
                          </a:solidFill>
                          <a:latin typeface="Maven Pro"/>
                          <a:ea typeface="Maven Pro"/>
                          <a:cs typeface="Maven Pro"/>
                          <a:sym typeface="Maven Pro"/>
                        </a:rPr>
                        <a:t>Đánh giá</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240">
                <a:tc>
                  <a:txBody>
                    <a:bodyPr/>
                    <a:lstStyle/>
                    <a:p>
                      <a:pPr marL="0" lvl="0" indent="0" algn="l" rtl="0">
                        <a:spcBef>
                          <a:spcPts val="0"/>
                        </a:spcBef>
                        <a:spcAft>
                          <a:spcPts val="0"/>
                        </a:spcAft>
                        <a:buNone/>
                      </a:pPr>
                      <a:r>
                        <a:rPr lang="en-US" sz="1400" b="1">
                          <a:solidFill>
                            <a:schemeClr val="dk2"/>
                          </a:solidFill>
                          <a:latin typeface="Maven Pro"/>
                          <a:ea typeface="Maven Pro"/>
                          <a:cs typeface="Maven Pro"/>
                          <a:sym typeface="Maven Pro"/>
                        </a:rPr>
                        <a:t>2001200504</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a:solidFill>
                            <a:schemeClr val="dk2"/>
                          </a:solidFill>
                          <a:latin typeface="Maven Pro"/>
                          <a:ea typeface="Maven Pro"/>
                          <a:cs typeface="Maven Pro"/>
                          <a:sym typeface="Maven Pro"/>
                        </a:rPr>
                        <a:t>Nguyễn Bạch Long</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smtClean="0">
                          <a:solidFill>
                            <a:schemeClr val="dk2"/>
                          </a:solidFill>
                          <a:latin typeface="Maven Pro"/>
                          <a:ea typeface="Maven Pro"/>
                          <a:cs typeface="Maven Pro"/>
                          <a:sym typeface="Maven Pro"/>
                        </a:rPr>
                        <a:t>Xây</a:t>
                      </a:r>
                      <a:r>
                        <a:rPr lang="en-US" sz="1400" b="1" baseline="0" smtClean="0">
                          <a:solidFill>
                            <a:schemeClr val="dk2"/>
                          </a:solidFill>
                          <a:latin typeface="Maven Pro"/>
                          <a:ea typeface="Maven Pro"/>
                          <a:cs typeface="Maven Pro"/>
                          <a:sym typeface="Maven Pro"/>
                        </a:rPr>
                        <a:t> dựng giao diên, code chức năng bán hang, tổng hợp bài</a:t>
                      </a:r>
                      <a:endParaRPr lang="en-US" sz="1400" b="1">
                        <a:solidFill>
                          <a:schemeClr val="dk2"/>
                        </a:solidFill>
                        <a:latin typeface="Maven Pro"/>
                        <a:ea typeface="Maven Pro"/>
                        <a:cs typeface="Maven Pro"/>
                        <a:sym typeface="Maven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400" smtClean="0">
                          <a:solidFill>
                            <a:schemeClr val="dk1"/>
                          </a:solidFill>
                          <a:latin typeface="Maven Pro"/>
                          <a:ea typeface="Maven Pro"/>
                          <a:cs typeface="Maven Pro"/>
                          <a:sym typeface="Maven Pro"/>
                        </a:rPr>
                        <a:t>100%</a:t>
                      </a:r>
                      <a:endParaRPr sz="1400">
                        <a:solidFill>
                          <a:schemeClr val="dk1"/>
                        </a:solidFill>
                        <a:latin typeface="Maven Pro"/>
                        <a:ea typeface="Maven Pro"/>
                        <a:cs typeface="Maven Pro"/>
                        <a:sym typeface="Maven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400" b="1">
                          <a:solidFill>
                            <a:schemeClr val="dk2"/>
                          </a:solidFill>
                          <a:latin typeface="Maven Pro"/>
                          <a:ea typeface="Maven Pro"/>
                          <a:cs typeface="Maven Pro"/>
                          <a:sym typeface="Maven Pro"/>
                        </a:rPr>
                        <a:t>2001200177</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a:solidFill>
                            <a:schemeClr val="dk2"/>
                          </a:solidFill>
                          <a:latin typeface="Maven Pro"/>
                          <a:ea typeface="Maven Pro"/>
                          <a:cs typeface="Maven Pro"/>
                          <a:sym typeface="Maven Pro"/>
                        </a:rPr>
                        <a:t>Võ Hoàng Dương</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smtClean="0">
                          <a:solidFill>
                            <a:schemeClr val="dk2"/>
                          </a:solidFill>
                          <a:latin typeface="Maven Pro"/>
                          <a:ea typeface="Maven Pro"/>
                          <a:cs typeface="Maven Pro"/>
                          <a:sym typeface="Maven Pro"/>
                        </a:rPr>
                        <a:t>Xây</a:t>
                      </a:r>
                      <a:r>
                        <a:rPr lang="en-US" sz="1400" b="1" baseline="0" smtClean="0">
                          <a:solidFill>
                            <a:schemeClr val="dk2"/>
                          </a:solidFill>
                          <a:latin typeface="Maven Pro"/>
                          <a:ea typeface="Maven Pro"/>
                          <a:cs typeface="Maven Pro"/>
                          <a:sym typeface="Maven Pro"/>
                        </a:rPr>
                        <a:t> dựng quản lý khách hàng, xây dựng cơ sơ dữ liệu</a:t>
                      </a:r>
                      <a:endParaRPr lang="en-US" sz="1400" b="1">
                        <a:solidFill>
                          <a:schemeClr val="dk2"/>
                        </a:solidFill>
                        <a:latin typeface="Maven Pro"/>
                        <a:ea typeface="Maven Pro"/>
                        <a:cs typeface="Maven Pro"/>
                        <a:sym typeface="Maven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400" smtClean="0">
                          <a:solidFill>
                            <a:schemeClr val="dk1"/>
                          </a:solidFill>
                          <a:latin typeface="Maven Pro"/>
                          <a:ea typeface="Maven Pro"/>
                          <a:cs typeface="Maven Pro"/>
                          <a:sym typeface="Maven Pro"/>
                        </a:rPr>
                        <a:t>100%</a:t>
                      </a:r>
                      <a:endParaRPr sz="1400">
                        <a:solidFill>
                          <a:schemeClr val="dk1"/>
                        </a:solidFill>
                        <a:latin typeface="Maven Pro"/>
                        <a:ea typeface="Maven Pro"/>
                        <a:cs typeface="Maven Pro"/>
                        <a:sym typeface="Maven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20">
                <a:tc>
                  <a:txBody>
                    <a:bodyPr/>
                    <a:lstStyle/>
                    <a:p>
                      <a:pPr marL="0" lvl="0" indent="0" algn="l" rtl="0">
                        <a:spcBef>
                          <a:spcPts val="0"/>
                        </a:spcBef>
                        <a:spcAft>
                          <a:spcPts val="0"/>
                        </a:spcAft>
                        <a:buNone/>
                      </a:pPr>
                      <a:r>
                        <a:rPr lang="en-US" sz="1400" b="1">
                          <a:solidFill>
                            <a:schemeClr val="dk2"/>
                          </a:solidFill>
                          <a:latin typeface="Maven Pro"/>
                          <a:ea typeface="Maven Pro"/>
                          <a:cs typeface="Maven Pro"/>
                          <a:sym typeface="Maven Pro"/>
                        </a:rPr>
                        <a:t>2001200137</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a:solidFill>
                            <a:schemeClr val="dk2"/>
                          </a:solidFill>
                          <a:latin typeface="Maven Pro"/>
                          <a:ea typeface="Maven Pro"/>
                          <a:cs typeface="Maven Pro"/>
                          <a:sym typeface="Maven Pro"/>
                        </a:rPr>
                        <a:t>Nguyễn Đức An</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smtClean="0">
                          <a:solidFill>
                            <a:schemeClr val="dk2"/>
                          </a:solidFill>
                          <a:latin typeface="Maven Pro"/>
                          <a:ea typeface="Maven Pro"/>
                          <a:cs typeface="Maven Pro"/>
                          <a:sym typeface="Maven Pro"/>
                        </a:rPr>
                        <a:t>Xây</a:t>
                      </a:r>
                      <a:r>
                        <a:rPr lang="en-US" sz="1400" b="1" baseline="0" smtClean="0">
                          <a:solidFill>
                            <a:schemeClr val="dk2"/>
                          </a:solidFill>
                          <a:latin typeface="Maven Pro"/>
                          <a:ea typeface="Maven Pro"/>
                          <a:cs typeface="Maven Pro"/>
                          <a:sym typeface="Maven Pro"/>
                        </a:rPr>
                        <a:t> dựng quản lý sản phẩm, xây dựng cơ sơ dữ liệu</a:t>
                      </a:r>
                      <a:endParaRPr lang="en-US" sz="1400" b="1">
                        <a:solidFill>
                          <a:schemeClr val="dk2"/>
                        </a:solidFill>
                        <a:latin typeface="Maven Pro"/>
                        <a:ea typeface="Maven Pro"/>
                        <a:cs typeface="Maven Pro"/>
                        <a:sym typeface="Maven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panose="020B0604020202020204"/>
                        <a:buNone/>
                        <a:tabLst/>
                        <a:defRPr/>
                      </a:pPr>
                      <a:r>
                        <a:rPr lang="en-US" sz="1400" smtClean="0">
                          <a:solidFill>
                            <a:schemeClr val="dk1"/>
                          </a:solidFill>
                          <a:latin typeface="Maven Pro"/>
                          <a:ea typeface="Maven Pro"/>
                          <a:cs typeface="Maven Pro"/>
                          <a:sym typeface="Maven Pro"/>
                        </a:rPr>
                        <a:t>100%</a:t>
                      </a:r>
                    </a:p>
                    <a:p>
                      <a:pPr marL="0" lvl="0" indent="0" algn="l" rtl="0">
                        <a:spcBef>
                          <a:spcPts val="0"/>
                        </a:spcBef>
                        <a:spcAft>
                          <a:spcPts val="1600"/>
                        </a:spcAft>
                        <a:buNone/>
                      </a:pPr>
                      <a:endParaRPr sz="1400">
                        <a:solidFill>
                          <a:schemeClr val="dk1"/>
                        </a:solidFill>
                        <a:latin typeface="Maven Pro"/>
                        <a:ea typeface="Maven Pro"/>
                        <a:cs typeface="Maven Pro"/>
                        <a:sym typeface="Maven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US" sz="1400" b="1">
                          <a:solidFill>
                            <a:schemeClr val="dk2"/>
                          </a:solidFill>
                          <a:latin typeface="Maven Pro"/>
                          <a:ea typeface="Maven Pro"/>
                          <a:cs typeface="Maven Pro"/>
                          <a:sym typeface="Maven Pro"/>
                        </a:rPr>
                        <a:t>2001200655</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a:solidFill>
                            <a:schemeClr val="dk2"/>
                          </a:solidFill>
                          <a:latin typeface="Maven Pro"/>
                          <a:ea typeface="Maven Pro"/>
                          <a:cs typeface="Maven Pro"/>
                          <a:sym typeface="Maven Pro"/>
                        </a:rPr>
                        <a:t>Nguyễn Vương Giáng Hạ</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400" b="1" smtClean="0">
                          <a:solidFill>
                            <a:schemeClr val="dk2"/>
                          </a:solidFill>
                          <a:latin typeface="Maven Pro"/>
                          <a:ea typeface="Maven Pro"/>
                          <a:cs typeface="Maven Pro"/>
                          <a:sym typeface="Maven Pro"/>
                        </a:rPr>
                        <a:t>Xây</a:t>
                      </a:r>
                      <a:r>
                        <a:rPr lang="en-US" sz="1400" b="1" baseline="0" smtClean="0">
                          <a:solidFill>
                            <a:schemeClr val="dk2"/>
                          </a:solidFill>
                          <a:latin typeface="Maven Pro"/>
                          <a:ea typeface="Maven Pro"/>
                          <a:cs typeface="Maven Pro"/>
                          <a:sym typeface="Maven Pro"/>
                        </a:rPr>
                        <a:t> dựng quản lý hóa đơn,tìm hiểu lý thuyết</a:t>
                      </a:r>
                      <a:endParaRPr lang="en-US" sz="1400" b="1">
                        <a:solidFill>
                          <a:schemeClr val="dk2"/>
                        </a:solidFill>
                        <a:latin typeface="Maven Pro"/>
                        <a:ea typeface="Maven Pro"/>
                        <a:cs typeface="Maven Pro"/>
                        <a:sym typeface="Maven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400" smtClean="0">
                          <a:solidFill>
                            <a:schemeClr val="dk1"/>
                          </a:solidFill>
                          <a:latin typeface="Maven Pro"/>
                          <a:ea typeface="Maven Pro"/>
                          <a:cs typeface="Maven Pro"/>
                          <a:sym typeface="Maven Pro"/>
                        </a:rPr>
                        <a:t>100%</a:t>
                      </a:r>
                    </a:p>
                    <a:p>
                      <a:pPr marL="0" lvl="0" indent="0" algn="l" rtl="0">
                        <a:spcBef>
                          <a:spcPts val="0"/>
                        </a:spcBef>
                        <a:spcAft>
                          <a:spcPts val="0"/>
                        </a:spcAft>
                        <a:buNone/>
                      </a:pPr>
                      <a:endParaRPr sz="1400">
                        <a:solidFill>
                          <a:schemeClr val="dk1"/>
                        </a:solidFill>
                        <a:latin typeface="Maven Pro"/>
                        <a:ea typeface="Maven Pro"/>
                        <a:cs typeface="Maven Pro"/>
                        <a:sym typeface="Maven Pr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90" name="Google Shape;590;p41"/>
          <p:cNvSpPr txBox="1">
            <a:spLocks noGrp="1"/>
          </p:cNvSpPr>
          <p:nvPr>
            <p:ph type="subTitle" idx="1"/>
          </p:nvPr>
        </p:nvSpPr>
        <p:spPr>
          <a:xfrm>
            <a:off x="2622150" y="4737861"/>
            <a:ext cx="41229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b="1"/>
              <a:t>Sơ đồ use case </a:t>
            </a:r>
            <a:r>
              <a:rPr lang="en-US" altLang="en-GB" sz="1600" b="1"/>
              <a:t>hệ thống</a:t>
            </a:r>
          </a:p>
        </p:txBody>
      </p:sp>
      <p:pic>
        <p:nvPicPr>
          <p:cNvPr id="4" name="Picture Placeholder 3"/>
          <p:cNvPicPr>
            <a:picLocks noGrp="1" noChangeAspect="1"/>
          </p:cNvPicPr>
          <p:nvPr>
            <p:ph type="pic" idx="2"/>
          </p:nvPr>
        </p:nvPicPr>
        <p:blipFill>
          <a:blip r:embed="rId3"/>
          <a:stretch>
            <a:fillRect/>
          </a:stretch>
        </p:blipFill>
        <p:spPr>
          <a:xfrm>
            <a:off x="-201930" y="0"/>
            <a:ext cx="9669145" cy="5448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90" name="Google Shape;590;p41"/>
          <p:cNvSpPr txBox="1">
            <a:spLocks noGrp="1"/>
          </p:cNvSpPr>
          <p:nvPr>
            <p:ph type="subTitle" idx="1"/>
          </p:nvPr>
        </p:nvSpPr>
        <p:spPr>
          <a:xfrm>
            <a:off x="2622150" y="4737861"/>
            <a:ext cx="41229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1"/>
              <a:t>Cơ sở dữ liệu</a:t>
            </a:r>
          </a:p>
        </p:txBody>
      </p:sp>
      <p:pic>
        <p:nvPicPr>
          <p:cNvPr id="3" name="Picture Placeholder 2"/>
          <p:cNvPicPr>
            <a:picLocks noGrp="1" noChangeAspect="1"/>
          </p:cNvPicPr>
          <p:nvPr>
            <p:ph type="pic" idx="2"/>
          </p:nvPr>
        </p:nvPicPr>
        <p:blipFill>
          <a:blip r:embed="rId3"/>
          <a:stretch>
            <a:fillRect/>
          </a:stretch>
        </p:blipFill>
        <p:spPr>
          <a:xfrm>
            <a:off x="923925" y="-148590"/>
            <a:ext cx="7296150" cy="48863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2"/>
          <p:cNvSpPr txBox="1">
            <a:spLocks noGrp="1"/>
          </p:cNvSpPr>
          <p:nvPr>
            <p:ph type="title"/>
          </p:nvPr>
        </p:nvSpPr>
        <p:spPr>
          <a:xfrm>
            <a:off x="713100" y="1690100"/>
            <a:ext cx="4339200" cy="13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4.GIAO DIỆN</a:t>
            </a:r>
          </a:p>
        </p:txBody>
      </p:sp>
      <p:sp>
        <p:nvSpPr>
          <p:cNvPr id="661" name="Google Shape;661;p42"/>
          <p:cNvSpPr txBox="1">
            <a:spLocks noGrp="1"/>
          </p:cNvSpPr>
          <p:nvPr>
            <p:ph type="subTitle" idx="1"/>
          </p:nvPr>
        </p:nvSpPr>
        <p:spPr>
          <a:xfrm>
            <a:off x="713100" y="3000986"/>
            <a:ext cx="43392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a:p>
        </p:txBody>
      </p:sp>
      <p:sp>
        <p:nvSpPr>
          <p:cNvPr id="662" name="Google Shape;662;p42"/>
          <p:cNvSpPr/>
          <p:nvPr/>
        </p:nvSpPr>
        <p:spPr>
          <a:xfrm>
            <a:off x="5481800" y="211500"/>
            <a:ext cx="3404400" cy="4720500"/>
          </a:xfrm>
          <a:prstGeom prst="round2DiagRect">
            <a:avLst>
              <a:gd name="adj1" fmla="val 34828"/>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42"/>
          <p:cNvGrpSpPr/>
          <p:nvPr/>
        </p:nvGrpSpPr>
        <p:grpSpPr>
          <a:xfrm>
            <a:off x="5966834" y="679496"/>
            <a:ext cx="2434316" cy="3784702"/>
            <a:chOff x="5966834" y="679496"/>
            <a:chExt cx="2434316" cy="3784702"/>
          </a:xfrm>
        </p:grpSpPr>
        <p:grpSp>
          <p:nvGrpSpPr>
            <p:cNvPr id="664" name="Google Shape;664;p42"/>
            <p:cNvGrpSpPr/>
            <p:nvPr/>
          </p:nvGrpSpPr>
          <p:grpSpPr>
            <a:xfrm>
              <a:off x="7481049" y="713595"/>
              <a:ext cx="920101" cy="3750603"/>
              <a:chOff x="6258378" y="972565"/>
              <a:chExt cx="511736" cy="2085986"/>
            </a:xfrm>
          </p:grpSpPr>
          <p:sp>
            <p:nvSpPr>
              <p:cNvPr id="665" name="Google Shape;665;p42"/>
              <p:cNvSpPr/>
              <p:nvPr/>
            </p:nvSpPr>
            <p:spPr>
              <a:xfrm>
                <a:off x="6569138" y="2357453"/>
                <a:ext cx="176648" cy="698454"/>
              </a:xfrm>
              <a:custGeom>
                <a:avLst/>
                <a:gdLst/>
                <a:ahLst/>
                <a:cxnLst/>
                <a:rect l="l" t="t" r="r" b="b"/>
                <a:pathLst>
                  <a:path w="2338" h="9244" extrusionOk="0">
                    <a:moveTo>
                      <a:pt x="1" y="0"/>
                    </a:moveTo>
                    <a:cubicBezTo>
                      <a:pt x="1" y="0"/>
                      <a:pt x="259" y="1945"/>
                      <a:pt x="259" y="2079"/>
                    </a:cubicBezTo>
                    <a:cubicBezTo>
                      <a:pt x="259" y="2222"/>
                      <a:pt x="331" y="3417"/>
                      <a:pt x="545" y="4068"/>
                    </a:cubicBezTo>
                    <a:cubicBezTo>
                      <a:pt x="759" y="4720"/>
                      <a:pt x="1134" y="7896"/>
                      <a:pt x="1134" y="8003"/>
                    </a:cubicBezTo>
                    <a:cubicBezTo>
                      <a:pt x="1134" y="8099"/>
                      <a:pt x="1529" y="9244"/>
                      <a:pt x="1923" y="9244"/>
                    </a:cubicBezTo>
                    <a:cubicBezTo>
                      <a:pt x="1931" y="9244"/>
                      <a:pt x="1938" y="9243"/>
                      <a:pt x="1945" y="9243"/>
                    </a:cubicBezTo>
                    <a:cubicBezTo>
                      <a:pt x="2338" y="9207"/>
                      <a:pt x="2258" y="8493"/>
                      <a:pt x="2142" y="8199"/>
                    </a:cubicBezTo>
                    <a:cubicBezTo>
                      <a:pt x="2017" y="7904"/>
                      <a:pt x="1892" y="7423"/>
                      <a:pt x="1892" y="7423"/>
                    </a:cubicBezTo>
                    <a:cubicBezTo>
                      <a:pt x="1892" y="7423"/>
                      <a:pt x="2177" y="3765"/>
                      <a:pt x="2142" y="3132"/>
                    </a:cubicBezTo>
                    <a:cubicBezTo>
                      <a:pt x="2097" y="2498"/>
                      <a:pt x="1919" y="1526"/>
                      <a:pt x="1919" y="1526"/>
                    </a:cubicBezTo>
                    <a:lnTo>
                      <a:pt x="2079" y="6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6566418" y="2355413"/>
                <a:ext cx="179368" cy="703138"/>
              </a:xfrm>
              <a:custGeom>
                <a:avLst/>
                <a:gdLst/>
                <a:ahLst/>
                <a:cxnLst/>
                <a:rect l="l" t="t" r="r" b="b"/>
                <a:pathLst>
                  <a:path w="2374" h="9306" extrusionOk="0">
                    <a:moveTo>
                      <a:pt x="81" y="72"/>
                    </a:moveTo>
                    <a:lnTo>
                      <a:pt x="2071" y="126"/>
                    </a:lnTo>
                    <a:lnTo>
                      <a:pt x="1919" y="1544"/>
                    </a:lnTo>
                    <a:cubicBezTo>
                      <a:pt x="1919" y="1553"/>
                      <a:pt x="1919" y="1553"/>
                      <a:pt x="1919" y="1562"/>
                    </a:cubicBezTo>
                    <a:cubicBezTo>
                      <a:pt x="1919" y="1571"/>
                      <a:pt x="2097" y="2525"/>
                      <a:pt x="2142" y="3159"/>
                    </a:cubicBezTo>
                    <a:cubicBezTo>
                      <a:pt x="2178" y="3783"/>
                      <a:pt x="1892" y="7414"/>
                      <a:pt x="1892" y="7450"/>
                    </a:cubicBezTo>
                    <a:cubicBezTo>
                      <a:pt x="1892" y="7450"/>
                      <a:pt x="1892" y="7459"/>
                      <a:pt x="1892" y="7459"/>
                    </a:cubicBezTo>
                    <a:cubicBezTo>
                      <a:pt x="1892" y="7468"/>
                      <a:pt x="2017" y="7940"/>
                      <a:pt x="2142" y="8235"/>
                    </a:cubicBezTo>
                    <a:cubicBezTo>
                      <a:pt x="2231" y="8458"/>
                      <a:pt x="2285" y="8904"/>
                      <a:pt x="2160" y="9118"/>
                    </a:cubicBezTo>
                    <a:cubicBezTo>
                      <a:pt x="2124" y="9180"/>
                      <a:pt x="2053" y="9225"/>
                      <a:pt x="1972" y="9234"/>
                    </a:cubicBezTo>
                    <a:cubicBezTo>
                      <a:pt x="1892" y="9234"/>
                      <a:pt x="1821" y="9198"/>
                      <a:pt x="1767" y="9145"/>
                    </a:cubicBezTo>
                    <a:cubicBezTo>
                      <a:pt x="1464" y="8868"/>
                      <a:pt x="1205" y="8092"/>
                      <a:pt x="1205" y="8030"/>
                    </a:cubicBezTo>
                    <a:cubicBezTo>
                      <a:pt x="1205" y="7896"/>
                      <a:pt x="822" y="4729"/>
                      <a:pt x="608" y="4078"/>
                    </a:cubicBezTo>
                    <a:cubicBezTo>
                      <a:pt x="393" y="3426"/>
                      <a:pt x="331" y="2222"/>
                      <a:pt x="331" y="2106"/>
                    </a:cubicBezTo>
                    <a:cubicBezTo>
                      <a:pt x="331" y="1972"/>
                      <a:pt x="117" y="366"/>
                      <a:pt x="81" y="72"/>
                    </a:cubicBezTo>
                    <a:close/>
                    <a:moveTo>
                      <a:pt x="45" y="1"/>
                    </a:moveTo>
                    <a:cubicBezTo>
                      <a:pt x="37" y="1"/>
                      <a:pt x="28" y="1"/>
                      <a:pt x="19" y="10"/>
                    </a:cubicBezTo>
                    <a:cubicBezTo>
                      <a:pt x="10" y="19"/>
                      <a:pt x="1" y="27"/>
                      <a:pt x="10" y="36"/>
                    </a:cubicBezTo>
                    <a:cubicBezTo>
                      <a:pt x="90" y="705"/>
                      <a:pt x="260" y="1990"/>
                      <a:pt x="260" y="2106"/>
                    </a:cubicBezTo>
                    <a:cubicBezTo>
                      <a:pt x="260" y="2222"/>
                      <a:pt x="322" y="3444"/>
                      <a:pt x="545" y="4104"/>
                    </a:cubicBezTo>
                    <a:cubicBezTo>
                      <a:pt x="759" y="4747"/>
                      <a:pt x="1134" y="7896"/>
                      <a:pt x="1134" y="8030"/>
                    </a:cubicBezTo>
                    <a:cubicBezTo>
                      <a:pt x="1134" y="8119"/>
                      <a:pt x="1401" y="8913"/>
                      <a:pt x="1723" y="9198"/>
                    </a:cubicBezTo>
                    <a:cubicBezTo>
                      <a:pt x="1785" y="9261"/>
                      <a:pt x="1865" y="9305"/>
                      <a:pt x="1955" y="9305"/>
                    </a:cubicBezTo>
                    <a:lnTo>
                      <a:pt x="1990" y="9305"/>
                    </a:lnTo>
                    <a:cubicBezTo>
                      <a:pt x="2088" y="9305"/>
                      <a:pt x="2178" y="9243"/>
                      <a:pt x="2231" y="9154"/>
                    </a:cubicBezTo>
                    <a:cubicBezTo>
                      <a:pt x="2374" y="8922"/>
                      <a:pt x="2311" y="8458"/>
                      <a:pt x="2213" y="8208"/>
                    </a:cubicBezTo>
                    <a:cubicBezTo>
                      <a:pt x="2106" y="7940"/>
                      <a:pt x="1990" y="7503"/>
                      <a:pt x="1972" y="7450"/>
                    </a:cubicBezTo>
                    <a:cubicBezTo>
                      <a:pt x="1990" y="7227"/>
                      <a:pt x="2258" y="3774"/>
                      <a:pt x="2213" y="3159"/>
                    </a:cubicBezTo>
                    <a:cubicBezTo>
                      <a:pt x="2178" y="2552"/>
                      <a:pt x="2008" y="1633"/>
                      <a:pt x="1999" y="1553"/>
                    </a:cubicBezTo>
                    <a:lnTo>
                      <a:pt x="2151" y="99"/>
                    </a:lnTo>
                    <a:cubicBezTo>
                      <a:pt x="2160" y="90"/>
                      <a:pt x="2151" y="81"/>
                      <a:pt x="2142" y="72"/>
                    </a:cubicBezTo>
                    <a:cubicBezTo>
                      <a:pt x="2142" y="63"/>
                      <a:pt x="2133" y="54"/>
                      <a:pt x="2124" y="54"/>
                    </a:cubicBezTo>
                    <a:lnTo>
                      <a:pt x="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6662827" y="2987675"/>
                <a:ext cx="78275" cy="68228"/>
              </a:xfrm>
              <a:custGeom>
                <a:avLst/>
                <a:gdLst/>
                <a:ahLst/>
                <a:cxnLst/>
                <a:rect l="l" t="t" r="r" b="b"/>
                <a:pathLst>
                  <a:path w="1036" h="903" extrusionOk="0">
                    <a:moveTo>
                      <a:pt x="1" y="1"/>
                    </a:moveTo>
                    <a:cubicBezTo>
                      <a:pt x="149" y="375"/>
                      <a:pt x="416" y="903"/>
                      <a:pt x="677" y="903"/>
                    </a:cubicBezTo>
                    <a:cubicBezTo>
                      <a:pt x="684" y="903"/>
                      <a:pt x="690" y="902"/>
                      <a:pt x="696" y="902"/>
                    </a:cubicBezTo>
                    <a:cubicBezTo>
                      <a:pt x="1035" y="866"/>
                      <a:pt x="1027" y="357"/>
                      <a:pt x="946" y="27"/>
                    </a:cubicBezTo>
                    <a:lnTo>
                      <a:pt x="946" y="27"/>
                    </a:lnTo>
                    <a:lnTo>
                      <a:pt x="125" y="17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6659427" y="2984955"/>
                <a:ext cx="83715" cy="73593"/>
              </a:xfrm>
              <a:custGeom>
                <a:avLst/>
                <a:gdLst/>
                <a:ahLst/>
                <a:cxnLst/>
                <a:rect l="l" t="t" r="r" b="b"/>
                <a:pathLst>
                  <a:path w="1108" h="974" extrusionOk="0">
                    <a:moveTo>
                      <a:pt x="964" y="99"/>
                    </a:moveTo>
                    <a:cubicBezTo>
                      <a:pt x="1018" y="349"/>
                      <a:pt x="1027" y="652"/>
                      <a:pt x="920" y="804"/>
                    </a:cubicBezTo>
                    <a:cubicBezTo>
                      <a:pt x="875" y="857"/>
                      <a:pt x="813" y="902"/>
                      <a:pt x="741" y="902"/>
                    </a:cubicBezTo>
                    <a:cubicBezTo>
                      <a:pt x="736" y="902"/>
                      <a:pt x="731" y="903"/>
                      <a:pt x="726" y="903"/>
                    </a:cubicBezTo>
                    <a:cubicBezTo>
                      <a:pt x="542" y="903"/>
                      <a:pt x="335" y="598"/>
                      <a:pt x="170" y="242"/>
                    </a:cubicBezTo>
                    <a:lnTo>
                      <a:pt x="170" y="242"/>
                    </a:lnTo>
                    <a:lnTo>
                      <a:pt x="179" y="251"/>
                    </a:lnTo>
                    <a:lnTo>
                      <a:pt x="964" y="99"/>
                    </a:lnTo>
                    <a:close/>
                    <a:moveTo>
                      <a:pt x="48" y="0"/>
                    </a:moveTo>
                    <a:cubicBezTo>
                      <a:pt x="41" y="0"/>
                      <a:pt x="35" y="3"/>
                      <a:pt x="28" y="10"/>
                    </a:cubicBezTo>
                    <a:cubicBezTo>
                      <a:pt x="10" y="19"/>
                      <a:pt x="1" y="37"/>
                      <a:pt x="10" y="54"/>
                    </a:cubicBezTo>
                    <a:cubicBezTo>
                      <a:pt x="126" y="331"/>
                      <a:pt x="411" y="973"/>
                      <a:pt x="724" y="973"/>
                    </a:cubicBezTo>
                    <a:lnTo>
                      <a:pt x="750" y="973"/>
                    </a:lnTo>
                    <a:cubicBezTo>
                      <a:pt x="840" y="964"/>
                      <a:pt x="920" y="920"/>
                      <a:pt x="973" y="848"/>
                    </a:cubicBezTo>
                    <a:cubicBezTo>
                      <a:pt x="1107" y="652"/>
                      <a:pt x="1089" y="295"/>
                      <a:pt x="1027" y="46"/>
                    </a:cubicBezTo>
                    <a:cubicBezTo>
                      <a:pt x="1027" y="28"/>
                      <a:pt x="1009" y="19"/>
                      <a:pt x="991" y="19"/>
                    </a:cubicBezTo>
                    <a:lnTo>
                      <a:pt x="188" y="170"/>
                    </a:lnTo>
                    <a:lnTo>
                      <a:pt x="72" y="19"/>
                    </a:lnTo>
                    <a:cubicBezTo>
                      <a:pt x="67" y="8"/>
                      <a:pt x="58"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6323129" y="2365537"/>
                <a:ext cx="210345" cy="668759"/>
              </a:xfrm>
              <a:custGeom>
                <a:avLst/>
                <a:gdLst/>
                <a:ahLst/>
                <a:cxnLst/>
                <a:rect l="l" t="t" r="r" b="b"/>
                <a:pathLst>
                  <a:path w="2784" h="8851" extrusionOk="0">
                    <a:moveTo>
                      <a:pt x="750" y="1"/>
                    </a:moveTo>
                    <a:lnTo>
                      <a:pt x="1089" y="2052"/>
                    </a:lnTo>
                    <a:cubicBezTo>
                      <a:pt x="1089" y="2052"/>
                      <a:pt x="1062" y="2445"/>
                      <a:pt x="1142" y="3854"/>
                    </a:cubicBezTo>
                    <a:cubicBezTo>
                      <a:pt x="1223" y="5255"/>
                      <a:pt x="1303" y="7414"/>
                      <a:pt x="1303" y="7414"/>
                    </a:cubicBezTo>
                    <a:cubicBezTo>
                      <a:pt x="1303" y="7414"/>
                      <a:pt x="518" y="8244"/>
                      <a:pt x="375" y="8359"/>
                    </a:cubicBezTo>
                    <a:cubicBezTo>
                      <a:pt x="232" y="8475"/>
                      <a:pt x="0" y="8850"/>
                      <a:pt x="455" y="8850"/>
                    </a:cubicBezTo>
                    <a:cubicBezTo>
                      <a:pt x="910" y="8850"/>
                      <a:pt x="1365" y="8734"/>
                      <a:pt x="1562" y="8591"/>
                    </a:cubicBezTo>
                    <a:cubicBezTo>
                      <a:pt x="1758" y="8458"/>
                      <a:pt x="2115" y="8145"/>
                      <a:pt x="2168" y="8101"/>
                    </a:cubicBezTo>
                    <a:cubicBezTo>
                      <a:pt x="2231" y="8065"/>
                      <a:pt x="2293" y="7940"/>
                      <a:pt x="2293" y="7726"/>
                    </a:cubicBezTo>
                    <a:cubicBezTo>
                      <a:pt x="2293" y="7512"/>
                      <a:pt x="2213" y="7173"/>
                      <a:pt x="2213" y="6977"/>
                    </a:cubicBezTo>
                    <a:cubicBezTo>
                      <a:pt x="2213" y="6780"/>
                      <a:pt x="2721" y="4068"/>
                      <a:pt x="2721" y="3453"/>
                    </a:cubicBezTo>
                    <a:cubicBezTo>
                      <a:pt x="2721" y="2846"/>
                      <a:pt x="2668" y="1517"/>
                      <a:pt x="2668" y="1517"/>
                    </a:cubicBezTo>
                    <a:lnTo>
                      <a:pt x="2784" y="99"/>
                    </a:lnTo>
                    <a:lnTo>
                      <a:pt x="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6331214" y="2362137"/>
                <a:ext cx="204981" cy="674804"/>
              </a:xfrm>
              <a:custGeom>
                <a:avLst/>
                <a:gdLst/>
                <a:ahLst/>
                <a:cxnLst/>
                <a:rect l="l" t="t" r="r" b="b"/>
                <a:pathLst>
                  <a:path w="2713" h="8931" extrusionOk="0">
                    <a:moveTo>
                      <a:pt x="687" y="81"/>
                    </a:moveTo>
                    <a:lnTo>
                      <a:pt x="2632" y="170"/>
                    </a:lnTo>
                    <a:lnTo>
                      <a:pt x="2525" y="1562"/>
                    </a:lnTo>
                    <a:cubicBezTo>
                      <a:pt x="2525" y="1580"/>
                      <a:pt x="2579" y="2891"/>
                      <a:pt x="2579" y="3498"/>
                    </a:cubicBezTo>
                    <a:cubicBezTo>
                      <a:pt x="2579" y="3890"/>
                      <a:pt x="2373" y="5122"/>
                      <a:pt x="2222" y="6031"/>
                    </a:cubicBezTo>
                    <a:cubicBezTo>
                      <a:pt x="2133" y="6558"/>
                      <a:pt x="2070" y="6941"/>
                      <a:pt x="2070" y="7022"/>
                    </a:cubicBezTo>
                    <a:cubicBezTo>
                      <a:pt x="2070" y="7138"/>
                      <a:pt x="2088" y="7263"/>
                      <a:pt x="2106" y="7387"/>
                    </a:cubicBezTo>
                    <a:cubicBezTo>
                      <a:pt x="2124" y="7512"/>
                      <a:pt x="2141" y="7646"/>
                      <a:pt x="2141" y="7771"/>
                    </a:cubicBezTo>
                    <a:cubicBezTo>
                      <a:pt x="2141" y="7976"/>
                      <a:pt x="2088" y="8083"/>
                      <a:pt x="2043" y="8119"/>
                    </a:cubicBezTo>
                    <a:cubicBezTo>
                      <a:pt x="2017" y="8137"/>
                      <a:pt x="1954" y="8190"/>
                      <a:pt x="1865" y="8262"/>
                    </a:cubicBezTo>
                    <a:cubicBezTo>
                      <a:pt x="1731" y="8369"/>
                      <a:pt x="1553" y="8529"/>
                      <a:pt x="1428" y="8610"/>
                    </a:cubicBezTo>
                    <a:cubicBezTo>
                      <a:pt x="1258" y="8735"/>
                      <a:pt x="812" y="8859"/>
                      <a:pt x="339" y="8859"/>
                    </a:cubicBezTo>
                    <a:cubicBezTo>
                      <a:pt x="259" y="8859"/>
                      <a:pt x="152" y="8851"/>
                      <a:pt x="125" y="8779"/>
                    </a:cubicBezTo>
                    <a:cubicBezTo>
                      <a:pt x="90" y="8681"/>
                      <a:pt x="197" y="8512"/>
                      <a:pt x="286" y="8431"/>
                    </a:cubicBezTo>
                    <a:cubicBezTo>
                      <a:pt x="429" y="8315"/>
                      <a:pt x="1187" y="7512"/>
                      <a:pt x="1223" y="7477"/>
                    </a:cubicBezTo>
                    <a:cubicBezTo>
                      <a:pt x="1232" y="7477"/>
                      <a:pt x="1232" y="7459"/>
                      <a:pt x="1232" y="7450"/>
                    </a:cubicBezTo>
                    <a:cubicBezTo>
                      <a:pt x="1232" y="7432"/>
                      <a:pt x="1151" y="5273"/>
                      <a:pt x="1071" y="3890"/>
                    </a:cubicBezTo>
                    <a:cubicBezTo>
                      <a:pt x="1000" y="2508"/>
                      <a:pt x="1017" y="2106"/>
                      <a:pt x="1017" y="2097"/>
                    </a:cubicBezTo>
                    <a:lnTo>
                      <a:pt x="1017" y="2088"/>
                    </a:lnTo>
                    <a:lnTo>
                      <a:pt x="687" y="81"/>
                    </a:lnTo>
                    <a:close/>
                    <a:moveTo>
                      <a:pt x="643" y="1"/>
                    </a:moveTo>
                    <a:cubicBezTo>
                      <a:pt x="643" y="1"/>
                      <a:pt x="634" y="1"/>
                      <a:pt x="634" y="10"/>
                    </a:cubicBezTo>
                    <a:cubicBezTo>
                      <a:pt x="616" y="10"/>
                      <a:pt x="598" y="28"/>
                      <a:pt x="607" y="46"/>
                    </a:cubicBezTo>
                    <a:lnTo>
                      <a:pt x="937" y="2097"/>
                    </a:lnTo>
                    <a:cubicBezTo>
                      <a:pt x="937" y="2142"/>
                      <a:pt x="919" y="2570"/>
                      <a:pt x="1000" y="3899"/>
                    </a:cubicBezTo>
                    <a:cubicBezTo>
                      <a:pt x="1071" y="5220"/>
                      <a:pt x="1151" y="7245"/>
                      <a:pt x="1160" y="7441"/>
                    </a:cubicBezTo>
                    <a:cubicBezTo>
                      <a:pt x="1062" y="7539"/>
                      <a:pt x="366" y="8271"/>
                      <a:pt x="241" y="8378"/>
                    </a:cubicBezTo>
                    <a:cubicBezTo>
                      <a:pt x="161" y="8449"/>
                      <a:pt x="0" y="8654"/>
                      <a:pt x="54" y="8797"/>
                    </a:cubicBezTo>
                    <a:cubicBezTo>
                      <a:pt x="90" y="8886"/>
                      <a:pt x="188" y="8931"/>
                      <a:pt x="348" y="8931"/>
                    </a:cubicBezTo>
                    <a:cubicBezTo>
                      <a:pt x="777" y="8931"/>
                      <a:pt x="1258" y="8824"/>
                      <a:pt x="1472" y="8672"/>
                    </a:cubicBezTo>
                    <a:cubicBezTo>
                      <a:pt x="1597" y="8583"/>
                      <a:pt x="1785" y="8431"/>
                      <a:pt x="1918" y="8315"/>
                    </a:cubicBezTo>
                    <a:cubicBezTo>
                      <a:pt x="1999" y="8253"/>
                      <a:pt x="2061" y="8190"/>
                      <a:pt x="2088" y="8181"/>
                    </a:cubicBezTo>
                    <a:cubicBezTo>
                      <a:pt x="2168" y="8119"/>
                      <a:pt x="2222" y="7967"/>
                      <a:pt x="2222" y="7771"/>
                    </a:cubicBezTo>
                    <a:cubicBezTo>
                      <a:pt x="2213" y="7637"/>
                      <a:pt x="2204" y="7503"/>
                      <a:pt x="2177" y="7370"/>
                    </a:cubicBezTo>
                    <a:cubicBezTo>
                      <a:pt x="2159" y="7254"/>
                      <a:pt x="2150" y="7138"/>
                      <a:pt x="2141" y="7022"/>
                    </a:cubicBezTo>
                    <a:cubicBezTo>
                      <a:pt x="2141" y="6950"/>
                      <a:pt x="2213" y="6531"/>
                      <a:pt x="2293" y="6040"/>
                    </a:cubicBezTo>
                    <a:cubicBezTo>
                      <a:pt x="2445" y="5139"/>
                      <a:pt x="2659" y="3899"/>
                      <a:pt x="2659" y="3498"/>
                    </a:cubicBezTo>
                    <a:cubicBezTo>
                      <a:pt x="2659" y="2891"/>
                      <a:pt x="2596" y="1580"/>
                      <a:pt x="2596" y="1571"/>
                    </a:cubicBezTo>
                    <a:lnTo>
                      <a:pt x="2712" y="144"/>
                    </a:lnTo>
                    <a:cubicBezTo>
                      <a:pt x="2712" y="135"/>
                      <a:pt x="2712" y="126"/>
                      <a:pt x="2704" y="117"/>
                    </a:cubicBezTo>
                    <a:cubicBezTo>
                      <a:pt x="2695" y="108"/>
                      <a:pt x="2686" y="108"/>
                      <a:pt x="2677" y="108"/>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6323129" y="2930403"/>
                <a:ext cx="173323" cy="103892"/>
              </a:xfrm>
              <a:custGeom>
                <a:avLst/>
                <a:gdLst/>
                <a:ahLst/>
                <a:cxnLst/>
                <a:rect l="l" t="t" r="r" b="b"/>
                <a:pathLst>
                  <a:path w="2294" h="1375" extrusionOk="0">
                    <a:moveTo>
                      <a:pt x="2266" y="0"/>
                    </a:moveTo>
                    <a:cubicBezTo>
                      <a:pt x="2195" y="90"/>
                      <a:pt x="2115" y="179"/>
                      <a:pt x="2034" y="286"/>
                    </a:cubicBezTo>
                    <a:cubicBezTo>
                      <a:pt x="1794" y="607"/>
                      <a:pt x="1258" y="821"/>
                      <a:pt x="1258" y="821"/>
                    </a:cubicBezTo>
                    <a:lnTo>
                      <a:pt x="634" y="625"/>
                    </a:lnTo>
                    <a:cubicBezTo>
                      <a:pt x="518" y="750"/>
                      <a:pt x="420" y="848"/>
                      <a:pt x="375" y="883"/>
                    </a:cubicBezTo>
                    <a:cubicBezTo>
                      <a:pt x="232" y="999"/>
                      <a:pt x="0" y="1374"/>
                      <a:pt x="455" y="1374"/>
                    </a:cubicBezTo>
                    <a:cubicBezTo>
                      <a:pt x="910" y="1374"/>
                      <a:pt x="1365" y="1258"/>
                      <a:pt x="1562" y="1115"/>
                    </a:cubicBezTo>
                    <a:cubicBezTo>
                      <a:pt x="1758" y="982"/>
                      <a:pt x="2115" y="669"/>
                      <a:pt x="2168" y="625"/>
                    </a:cubicBezTo>
                    <a:cubicBezTo>
                      <a:pt x="2231" y="589"/>
                      <a:pt x="2293" y="464"/>
                      <a:pt x="2293" y="250"/>
                    </a:cubicBezTo>
                    <a:cubicBezTo>
                      <a:pt x="2293" y="170"/>
                      <a:pt x="2284" y="81"/>
                      <a:pt x="2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6331214" y="2927910"/>
                <a:ext cx="167883" cy="109029"/>
              </a:xfrm>
              <a:custGeom>
                <a:avLst/>
                <a:gdLst/>
                <a:ahLst/>
                <a:cxnLst/>
                <a:rect l="l" t="t" r="r" b="b"/>
                <a:pathLst>
                  <a:path w="2222" h="1443" extrusionOk="0">
                    <a:moveTo>
                      <a:pt x="2133" y="123"/>
                    </a:moveTo>
                    <a:cubicBezTo>
                      <a:pt x="2141" y="176"/>
                      <a:pt x="2141" y="230"/>
                      <a:pt x="2141" y="283"/>
                    </a:cubicBezTo>
                    <a:cubicBezTo>
                      <a:pt x="2141" y="488"/>
                      <a:pt x="2088" y="595"/>
                      <a:pt x="2043" y="631"/>
                    </a:cubicBezTo>
                    <a:cubicBezTo>
                      <a:pt x="2017" y="649"/>
                      <a:pt x="1954" y="693"/>
                      <a:pt x="1865" y="774"/>
                    </a:cubicBezTo>
                    <a:cubicBezTo>
                      <a:pt x="1731" y="881"/>
                      <a:pt x="1553" y="1041"/>
                      <a:pt x="1428" y="1122"/>
                    </a:cubicBezTo>
                    <a:cubicBezTo>
                      <a:pt x="1258" y="1247"/>
                      <a:pt x="812" y="1371"/>
                      <a:pt x="339" y="1371"/>
                    </a:cubicBezTo>
                    <a:cubicBezTo>
                      <a:pt x="259" y="1371"/>
                      <a:pt x="152" y="1363"/>
                      <a:pt x="125" y="1291"/>
                    </a:cubicBezTo>
                    <a:cubicBezTo>
                      <a:pt x="90" y="1193"/>
                      <a:pt x="197" y="1024"/>
                      <a:pt x="286" y="943"/>
                    </a:cubicBezTo>
                    <a:cubicBezTo>
                      <a:pt x="331" y="916"/>
                      <a:pt x="411" y="827"/>
                      <a:pt x="536" y="702"/>
                    </a:cubicBezTo>
                    <a:lnTo>
                      <a:pt x="1142" y="890"/>
                    </a:lnTo>
                    <a:lnTo>
                      <a:pt x="1169" y="890"/>
                    </a:lnTo>
                    <a:cubicBezTo>
                      <a:pt x="1187" y="881"/>
                      <a:pt x="1713" y="667"/>
                      <a:pt x="1954" y="346"/>
                    </a:cubicBezTo>
                    <a:cubicBezTo>
                      <a:pt x="2008" y="274"/>
                      <a:pt x="2070" y="194"/>
                      <a:pt x="2133" y="123"/>
                    </a:cubicBezTo>
                    <a:close/>
                    <a:moveTo>
                      <a:pt x="2164" y="1"/>
                    </a:moveTo>
                    <a:cubicBezTo>
                      <a:pt x="2153" y="1"/>
                      <a:pt x="2143" y="5"/>
                      <a:pt x="2133" y="15"/>
                    </a:cubicBezTo>
                    <a:cubicBezTo>
                      <a:pt x="2043" y="105"/>
                      <a:pt x="1972" y="203"/>
                      <a:pt x="1892" y="301"/>
                    </a:cubicBezTo>
                    <a:cubicBezTo>
                      <a:pt x="1687" y="577"/>
                      <a:pt x="1232" y="783"/>
                      <a:pt x="1151" y="818"/>
                    </a:cubicBezTo>
                    <a:lnTo>
                      <a:pt x="536" y="622"/>
                    </a:lnTo>
                    <a:cubicBezTo>
                      <a:pt x="527" y="622"/>
                      <a:pt x="509" y="622"/>
                      <a:pt x="500" y="631"/>
                    </a:cubicBezTo>
                    <a:cubicBezTo>
                      <a:pt x="366" y="774"/>
                      <a:pt x="277" y="854"/>
                      <a:pt x="241" y="890"/>
                    </a:cubicBezTo>
                    <a:cubicBezTo>
                      <a:pt x="161" y="961"/>
                      <a:pt x="0" y="1166"/>
                      <a:pt x="54" y="1309"/>
                    </a:cubicBezTo>
                    <a:cubicBezTo>
                      <a:pt x="90" y="1398"/>
                      <a:pt x="188" y="1443"/>
                      <a:pt x="348" y="1443"/>
                    </a:cubicBezTo>
                    <a:cubicBezTo>
                      <a:pt x="777" y="1443"/>
                      <a:pt x="1258" y="1336"/>
                      <a:pt x="1472" y="1184"/>
                    </a:cubicBezTo>
                    <a:cubicBezTo>
                      <a:pt x="1597" y="1095"/>
                      <a:pt x="1785" y="943"/>
                      <a:pt x="1918" y="827"/>
                    </a:cubicBezTo>
                    <a:cubicBezTo>
                      <a:pt x="1999" y="765"/>
                      <a:pt x="2061" y="702"/>
                      <a:pt x="2079" y="693"/>
                    </a:cubicBezTo>
                    <a:cubicBezTo>
                      <a:pt x="2168" y="631"/>
                      <a:pt x="2222" y="479"/>
                      <a:pt x="2222" y="283"/>
                    </a:cubicBezTo>
                    <a:cubicBezTo>
                      <a:pt x="2213" y="203"/>
                      <a:pt x="2213" y="114"/>
                      <a:pt x="2195" y="33"/>
                    </a:cubicBezTo>
                    <a:cubicBezTo>
                      <a:pt x="2195" y="24"/>
                      <a:pt x="2195" y="15"/>
                      <a:pt x="2186" y="7"/>
                    </a:cubicBezTo>
                    <a:cubicBezTo>
                      <a:pt x="2179" y="3"/>
                      <a:pt x="2171" y="1"/>
                      <a:pt x="2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6345343" y="975663"/>
                <a:ext cx="345211" cy="319986"/>
              </a:xfrm>
              <a:custGeom>
                <a:avLst/>
                <a:gdLst/>
                <a:ahLst/>
                <a:cxnLst/>
                <a:rect l="l" t="t" r="r" b="b"/>
                <a:pathLst>
                  <a:path w="4569" h="4235" extrusionOk="0">
                    <a:moveTo>
                      <a:pt x="2223" y="0"/>
                    </a:moveTo>
                    <a:cubicBezTo>
                      <a:pt x="1744" y="0"/>
                      <a:pt x="1294" y="145"/>
                      <a:pt x="1071" y="375"/>
                    </a:cubicBezTo>
                    <a:cubicBezTo>
                      <a:pt x="1071" y="375"/>
                      <a:pt x="679" y="411"/>
                      <a:pt x="402" y="1223"/>
                    </a:cubicBezTo>
                    <a:cubicBezTo>
                      <a:pt x="117" y="2025"/>
                      <a:pt x="1" y="3337"/>
                      <a:pt x="63" y="3515"/>
                    </a:cubicBezTo>
                    <a:cubicBezTo>
                      <a:pt x="117" y="3703"/>
                      <a:pt x="679" y="4033"/>
                      <a:pt x="1223" y="4149"/>
                    </a:cubicBezTo>
                    <a:cubicBezTo>
                      <a:pt x="1465" y="4205"/>
                      <a:pt x="1737" y="4234"/>
                      <a:pt x="2040" y="4234"/>
                    </a:cubicBezTo>
                    <a:cubicBezTo>
                      <a:pt x="2405" y="4234"/>
                      <a:pt x="2816" y="4192"/>
                      <a:pt x="3275" y="4104"/>
                    </a:cubicBezTo>
                    <a:cubicBezTo>
                      <a:pt x="4104" y="3943"/>
                      <a:pt x="4568" y="3435"/>
                      <a:pt x="4568" y="3337"/>
                    </a:cubicBezTo>
                    <a:cubicBezTo>
                      <a:pt x="4568" y="3239"/>
                      <a:pt x="4310" y="1686"/>
                      <a:pt x="3739" y="732"/>
                    </a:cubicBezTo>
                    <a:cubicBezTo>
                      <a:pt x="3422" y="210"/>
                      <a:pt x="2801" y="0"/>
                      <a:pt x="2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6342018" y="972565"/>
                <a:ext cx="351255" cy="326031"/>
              </a:xfrm>
              <a:custGeom>
                <a:avLst/>
                <a:gdLst/>
                <a:ahLst/>
                <a:cxnLst/>
                <a:rect l="l" t="t" r="r" b="b"/>
                <a:pathLst>
                  <a:path w="4649" h="4315" extrusionOk="0">
                    <a:moveTo>
                      <a:pt x="2256" y="80"/>
                    </a:moveTo>
                    <a:cubicBezTo>
                      <a:pt x="2342" y="80"/>
                      <a:pt x="2429" y="85"/>
                      <a:pt x="2516" y="95"/>
                    </a:cubicBezTo>
                    <a:cubicBezTo>
                      <a:pt x="2846" y="131"/>
                      <a:pt x="3435" y="264"/>
                      <a:pt x="3747" y="791"/>
                    </a:cubicBezTo>
                    <a:cubicBezTo>
                      <a:pt x="4318" y="1745"/>
                      <a:pt x="4577" y="3298"/>
                      <a:pt x="4577" y="3378"/>
                    </a:cubicBezTo>
                    <a:cubicBezTo>
                      <a:pt x="4568" y="3458"/>
                      <a:pt x="4122" y="3958"/>
                      <a:pt x="3310" y="4109"/>
                    </a:cubicBezTo>
                    <a:cubicBezTo>
                      <a:pt x="2858" y="4194"/>
                      <a:pt x="2445" y="4237"/>
                      <a:pt x="2076" y="4237"/>
                    </a:cubicBezTo>
                    <a:cubicBezTo>
                      <a:pt x="1781" y="4237"/>
                      <a:pt x="1513" y="4209"/>
                      <a:pt x="1276" y="4154"/>
                    </a:cubicBezTo>
                    <a:cubicBezTo>
                      <a:pt x="750" y="4038"/>
                      <a:pt x="196" y="3726"/>
                      <a:pt x="134" y="3547"/>
                    </a:cubicBezTo>
                    <a:cubicBezTo>
                      <a:pt x="80" y="3369"/>
                      <a:pt x="196" y="2084"/>
                      <a:pt x="482" y="1273"/>
                    </a:cubicBezTo>
                    <a:cubicBezTo>
                      <a:pt x="750" y="505"/>
                      <a:pt x="1115" y="452"/>
                      <a:pt x="1124" y="452"/>
                    </a:cubicBezTo>
                    <a:cubicBezTo>
                      <a:pt x="1133" y="452"/>
                      <a:pt x="1133" y="452"/>
                      <a:pt x="1142" y="443"/>
                    </a:cubicBezTo>
                    <a:cubicBezTo>
                      <a:pt x="1360" y="217"/>
                      <a:pt x="1794" y="80"/>
                      <a:pt x="2256" y="80"/>
                    </a:cubicBezTo>
                    <a:close/>
                    <a:moveTo>
                      <a:pt x="2267" y="1"/>
                    </a:moveTo>
                    <a:cubicBezTo>
                      <a:pt x="1786" y="1"/>
                      <a:pt x="1332" y="145"/>
                      <a:pt x="1097" y="380"/>
                    </a:cubicBezTo>
                    <a:cubicBezTo>
                      <a:pt x="1026" y="398"/>
                      <a:pt x="669" y="505"/>
                      <a:pt x="411" y="1246"/>
                    </a:cubicBezTo>
                    <a:cubicBezTo>
                      <a:pt x="134" y="2031"/>
                      <a:pt x="0" y="3360"/>
                      <a:pt x="72" y="3565"/>
                    </a:cubicBezTo>
                    <a:cubicBezTo>
                      <a:pt x="134" y="3779"/>
                      <a:pt x="741" y="4109"/>
                      <a:pt x="1258" y="4225"/>
                    </a:cubicBezTo>
                    <a:cubicBezTo>
                      <a:pt x="1526" y="4288"/>
                      <a:pt x="1793" y="4315"/>
                      <a:pt x="2070" y="4315"/>
                    </a:cubicBezTo>
                    <a:cubicBezTo>
                      <a:pt x="2489" y="4306"/>
                      <a:pt x="2908" y="4261"/>
                      <a:pt x="3319" y="4181"/>
                    </a:cubicBezTo>
                    <a:cubicBezTo>
                      <a:pt x="4166" y="4011"/>
                      <a:pt x="4648" y="3485"/>
                      <a:pt x="4648" y="3369"/>
                    </a:cubicBezTo>
                    <a:cubicBezTo>
                      <a:pt x="4648" y="3289"/>
                      <a:pt x="4398" y="1736"/>
                      <a:pt x="3809" y="746"/>
                    </a:cubicBezTo>
                    <a:cubicBezTo>
                      <a:pt x="3560" y="345"/>
                      <a:pt x="3096" y="77"/>
                      <a:pt x="2525" y="15"/>
                    </a:cubicBezTo>
                    <a:cubicBezTo>
                      <a:pt x="2439" y="5"/>
                      <a:pt x="2353" y="1"/>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6283387" y="1738639"/>
                <a:ext cx="481965" cy="650550"/>
              </a:xfrm>
              <a:custGeom>
                <a:avLst/>
                <a:gdLst/>
                <a:ahLst/>
                <a:cxnLst/>
                <a:rect l="l" t="t" r="r" b="b"/>
                <a:pathLst>
                  <a:path w="6379" h="8610" extrusionOk="0">
                    <a:moveTo>
                      <a:pt x="1267" y="1"/>
                    </a:moveTo>
                    <a:cubicBezTo>
                      <a:pt x="1267" y="1"/>
                      <a:pt x="642" y="1063"/>
                      <a:pt x="321" y="2927"/>
                    </a:cubicBezTo>
                    <a:cubicBezTo>
                      <a:pt x="0" y="4792"/>
                      <a:pt x="205" y="8610"/>
                      <a:pt x="205" y="8610"/>
                    </a:cubicBezTo>
                    <a:lnTo>
                      <a:pt x="6325" y="8610"/>
                    </a:lnTo>
                    <a:cubicBezTo>
                      <a:pt x="6325" y="8610"/>
                      <a:pt x="6379" y="4551"/>
                      <a:pt x="6040" y="2668"/>
                    </a:cubicBezTo>
                    <a:cubicBezTo>
                      <a:pt x="5710" y="786"/>
                      <a:pt x="5014" y="1"/>
                      <a:pt x="5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6280667" y="1735995"/>
                <a:ext cx="487405" cy="655915"/>
              </a:xfrm>
              <a:custGeom>
                <a:avLst/>
                <a:gdLst/>
                <a:ahLst/>
                <a:cxnLst/>
                <a:rect l="l" t="t" r="r" b="b"/>
                <a:pathLst>
                  <a:path w="6451" h="8681" extrusionOk="0">
                    <a:moveTo>
                      <a:pt x="5032" y="63"/>
                    </a:moveTo>
                    <a:cubicBezTo>
                      <a:pt x="5121" y="179"/>
                      <a:pt x="5737" y="982"/>
                      <a:pt x="6040" y="2703"/>
                    </a:cubicBezTo>
                    <a:cubicBezTo>
                      <a:pt x="6361" y="4470"/>
                      <a:pt x="6325" y="8199"/>
                      <a:pt x="6325" y="8609"/>
                    </a:cubicBezTo>
                    <a:lnTo>
                      <a:pt x="277" y="8609"/>
                    </a:lnTo>
                    <a:cubicBezTo>
                      <a:pt x="259" y="8225"/>
                      <a:pt x="98" y="4711"/>
                      <a:pt x="393" y="2971"/>
                    </a:cubicBezTo>
                    <a:cubicBezTo>
                      <a:pt x="687" y="1258"/>
                      <a:pt x="1240" y="214"/>
                      <a:pt x="1321" y="63"/>
                    </a:cubicBezTo>
                    <a:close/>
                    <a:moveTo>
                      <a:pt x="1303" y="0"/>
                    </a:moveTo>
                    <a:cubicBezTo>
                      <a:pt x="1285" y="0"/>
                      <a:pt x="1276" y="0"/>
                      <a:pt x="1267" y="18"/>
                    </a:cubicBezTo>
                    <a:cubicBezTo>
                      <a:pt x="1267" y="27"/>
                      <a:pt x="634" y="1106"/>
                      <a:pt x="322" y="2953"/>
                    </a:cubicBezTo>
                    <a:cubicBezTo>
                      <a:pt x="0" y="4800"/>
                      <a:pt x="206" y="8609"/>
                      <a:pt x="206" y="8645"/>
                    </a:cubicBezTo>
                    <a:cubicBezTo>
                      <a:pt x="206" y="8672"/>
                      <a:pt x="223" y="8680"/>
                      <a:pt x="241" y="8680"/>
                    </a:cubicBezTo>
                    <a:lnTo>
                      <a:pt x="6361" y="8680"/>
                    </a:lnTo>
                    <a:cubicBezTo>
                      <a:pt x="6379" y="8680"/>
                      <a:pt x="6397" y="8672"/>
                      <a:pt x="6397" y="8645"/>
                    </a:cubicBezTo>
                    <a:cubicBezTo>
                      <a:pt x="6397" y="8609"/>
                      <a:pt x="6450" y="4559"/>
                      <a:pt x="6120" y="2694"/>
                    </a:cubicBezTo>
                    <a:cubicBezTo>
                      <a:pt x="5781" y="821"/>
                      <a:pt x="5085" y="18"/>
                      <a:pt x="5085" y="9"/>
                    </a:cubicBezTo>
                    <a:cubicBezTo>
                      <a:pt x="5076" y="0"/>
                      <a:pt x="5068" y="0"/>
                      <a:pt x="5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6333934" y="1336977"/>
                <a:ext cx="403086" cy="427504"/>
              </a:xfrm>
              <a:custGeom>
                <a:avLst/>
                <a:gdLst/>
                <a:ahLst/>
                <a:cxnLst/>
                <a:rect l="l" t="t" r="r" b="b"/>
                <a:pathLst>
                  <a:path w="5335" h="5658" extrusionOk="0">
                    <a:moveTo>
                      <a:pt x="3292" y="0"/>
                    </a:moveTo>
                    <a:lnTo>
                      <a:pt x="1802" y="89"/>
                    </a:lnTo>
                    <a:cubicBezTo>
                      <a:pt x="1802" y="89"/>
                      <a:pt x="54" y="785"/>
                      <a:pt x="27" y="874"/>
                    </a:cubicBezTo>
                    <a:cubicBezTo>
                      <a:pt x="0" y="955"/>
                      <a:pt x="339" y="2462"/>
                      <a:pt x="339" y="2462"/>
                    </a:cubicBezTo>
                    <a:cubicBezTo>
                      <a:pt x="339" y="2462"/>
                      <a:pt x="241" y="3194"/>
                      <a:pt x="339" y="3783"/>
                    </a:cubicBezTo>
                    <a:cubicBezTo>
                      <a:pt x="384" y="4104"/>
                      <a:pt x="491" y="4425"/>
                      <a:pt x="642" y="4710"/>
                    </a:cubicBezTo>
                    <a:cubicBezTo>
                      <a:pt x="642" y="4710"/>
                      <a:pt x="509" y="5156"/>
                      <a:pt x="598" y="5317"/>
                    </a:cubicBezTo>
                    <a:cubicBezTo>
                      <a:pt x="675" y="5471"/>
                      <a:pt x="1643" y="5657"/>
                      <a:pt x="2523" y="5657"/>
                    </a:cubicBezTo>
                    <a:cubicBezTo>
                      <a:pt x="2563" y="5657"/>
                      <a:pt x="2602" y="5657"/>
                      <a:pt x="2641" y="5656"/>
                    </a:cubicBezTo>
                    <a:cubicBezTo>
                      <a:pt x="3560" y="5638"/>
                      <a:pt x="4345" y="5371"/>
                      <a:pt x="4345" y="5317"/>
                    </a:cubicBezTo>
                    <a:cubicBezTo>
                      <a:pt x="4345" y="5255"/>
                      <a:pt x="4389" y="4755"/>
                      <a:pt x="4389" y="4755"/>
                    </a:cubicBezTo>
                    <a:cubicBezTo>
                      <a:pt x="4389" y="4755"/>
                      <a:pt x="5335" y="874"/>
                      <a:pt x="5326" y="758"/>
                    </a:cubicBezTo>
                    <a:cubicBezTo>
                      <a:pt x="5308" y="642"/>
                      <a:pt x="3292" y="0"/>
                      <a:pt x="3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6331214" y="1334257"/>
                <a:ext cx="408526" cy="433473"/>
              </a:xfrm>
              <a:custGeom>
                <a:avLst/>
                <a:gdLst/>
                <a:ahLst/>
                <a:cxnLst/>
                <a:rect l="l" t="t" r="r" b="b"/>
                <a:pathLst>
                  <a:path w="5407" h="5737" extrusionOk="0">
                    <a:moveTo>
                      <a:pt x="3310" y="72"/>
                    </a:moveTo>
                    <a:cubicBezTo>
                      <a:pt x="4042" y="304"/>
                      <a:pt x="5219" y="705"/>
                      <a:pt x="5317" y="803"/>
                    </a:cubicBezTo>
                    <a:cubicBezTo>
                      <a:pt x="5300" y="973"/>
                      <a:pt x="4755" y="3265"/>
                      <a:pt x="4381" y="4791"/>
                    </a:cubicBezTo>
                    <a:cubicBezTo>
                      <a:pt x="4381" y="4809"/>
                      <a:pt x="4345" y="5246"/>
                      <a:pt x="4345" y="5335"/>
                    </a:cubicBezTo>
                    <a:cubicBezTo>
                      <a:pt x="4256" y="5407"/>
                      <a:pt x="3524" y="5647"/>
                      <a:pt x="2677" y="5656"/>
                    </a:cubicBezTo>
                    <a:cubicBezTo>
                      <a:pt x="2638" y="5657"/>
                      <a:pt x="2599" y="5657"/>
                      <a:pt x="2560" y="5657"/>
                    </a:cubicBezTo>
                    <a:cubicBezTo>
                      <a:pt x="1651" y="5657"/>
                      <a:pt x="729" y="5463"/>
                      <a:pt x="661" y="5335"/>
                    </a:cubicBezTo>
                    <a:cubicBezTo>
                      <a:pt x="589" y="5210"/>
                      <a:pt x="670" y="4880"/>
                      <a:pt x="705" y="4755"/>
                    </a:cubicBezTo>
                    <a:cubicBezTo>
                      <a:pt x="705" y="4746"/>
                      <a:pt x="705" y="4737"/>
                      <a:pt x="696" y="4729"/>
                    </a:cubicBezTo>
                    <a:cubicBezTo>
                      <a:pt x="554" y="4443"/>
                      <a:pt x="455" y="4131"/>
                      <a:pt x="411" y="3810"/>
                    </a:cubicBezTo>
                    <a:cubicBezTo>
                      <a:pt x="313" y="3239"/>
                      <a:pt x="411" y="2516"/>
                      <a:pt x="411" y="2507"/>
                    </a:cubicBezTo>
                    <a:cubicBezTo>
                      <a:pt x="411" y="2498"/>
                      <a:pt x="411" y="2498"/>
                      <a:pt x="411" y="2489"/>
                    </a:cubicBezTo>
                    <a:cubicBezTo>
                      <a:pt x="286" y="1936"/>
                      <a:pt x="90" y="1026"/>
                      <a:pt x="99" y="919"/>
                    </a:cubicBezTo>
                    <a:cubicBezTo>
                      <a:pt x="188" y="839"/>
                      <a:pt x="1205" y="411"/>
                      <a:pt x="1838" y="161"/>
                    </a:cubicBezTo>
                    <a:lnTo>
                      <a:pt x="3310" y="72"/>
                    </a:lnTo>
                    <a:close/>
                    <a:moveTo>
                      <a:pt x="3328" y="0"/>
                    </a:moveTo>
                    <a:lnTo>
                      <a:pt x="1838" y="90"/>
                    </a:lnTo>
                    <a:lnTo>
                      <a:pt x="1820" y="90"/>
                    </a:lnTo>
                    <a:cubicBezTo>
                      <a:pt x="1017" y="411"/>
                      <a:pt x="63" y="812"/>
                      <a:pt x="27" y="892"/>
                    </a:cubicBezTo>
                    <a:cubicBezTo>
                      <a:pt x="0" y="982"/>
                      <a:pt x="259" y="2132"/>
                      <a:pt x="339" y="2498"/>
                    </a:cubicBezTo>
                    <a:cubicBezTo>
                      <a:pt x="331" y="2579"/>
                      <a:pt x="241" y="3265"/>
                      <a:pt x="339" y="3819"/>
                    </a:cubicBezTo>
                    <a:cubicBezTo>
                      <a:pt x="384" y="4140"/>
                      <a:pt x="491" y="4461"/>
                      <a:pt x="634" y="4746"/>
                    </a:cubicBezTo>
                    <a:cubicBezTo>
                      <a:pt x="607" y="4836"/>
                      <a:pt x="518" y="5210"/>
                      <a:pt x="598" y="5362"/>
                    </a:cubicBezTo>
                    <a:cubicBezTo>
                      <a:pt x="696" y="5549"/>
                      <a:pt x="1713" y="5728"/>
                      <a:pt x="2588" y="5728"/>
                    </a:cubicBezTo>
                    <a:lnTo>
                      <a:pt x="2686" y="5737"/>
                    </a:lnTo>
                    <a:cubicBezTo>
                      <a:pt x="3551" y="5719"/>
                      <a:pt x="4425" y="5469"/>
                      <a:pt x="4425" y="5353"/>
                    </a:cubicBezTo>
                    <a:cubicBezTo>
                      <a:pt x="4425" y="5308"/>
                      <a:pt x="4452" y="4969"/>
                      <a:pt x="4461" y="4800"/>
                    </a:cubicBezTo>
                    <a:cubicBezTo>
                      <a:pt x="4622" y="4158"/>
                      <a:pt x="5407" y="910"/>
                      <a:pt x="5398" y="794"/>
                    </a:cubicBezTo>
                    <a:cubicBezTo>
                      <a:pt x="5380" y="678"/>
                      <a:pt x="4265" y="304"/>
                      <a:pt x="3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6436387" y="1314008"/>
                <a:ext cx="154434" cy="148395"/>
              </a:xfrm>
              <a:custGeom>
                <a:avLst/>
                <a:gdLst/>
                <a:ahLst/>
                <a:cxnLst/>
                <a:rect l="l" t="t" r="r" b="b"/>
                <a:pathLst>
                  <a:path w="2044" h="1964" extrusionOk="0">
                    <a:moveTo>
                      <a:pt x="1615" y="1"/>
                    </a:moveTo>
                    <a:cubicBezTo>
                      <a:pt x="1579" y="1"/>
                      <a:pt x="589" y="117"/>
                      <a:pt x="589" y="117"/>
                    </a:cubicBezTo>
                    <a:cubicBezTo>
                      <a:pt x="589" y="117"/>
                      <a:pt x="303" y="197"/>
                      <a:pt x="223" y="375"/>
                    </a:cubicBezTo>
                    <a:cubicBezTo>
                      <a:pt x="134" y="545"/>
                      <a:pt x="116" y="1107"/>
                      <a:pt x="71" y="1321"/>
                    </a:cubicBezTo>
                    <a:cubicBezTo>
                      <a:pt x="36" y="1544"/>
                      <a:pt x="0" y="1830"/>
                      <a:pt x="0" y="1830"/>
                    </a:cubicBezTo>
                    <a:lnTo>
                      <a:pt x="749" y="1339"/>
                    </a:lnTo>
                    <a:lnTo>
                      <a:pt x="1713" y="1963"/>
                    </a:lnTo>
                    <a:cubicBezTo>
                      <a:pt x="1713" y="1963"/>
                      <a:pt x="1990" y="714"/>
                      <a:pt x="2016" y="518"/>
                    </a:cubicBezTo>
                    <a:cubicBezTo>
                      <a:pt x="2043" y="322"/>
                      <a:pt x="2007" y="277"/>
                      <a:pt x="1945" y="188"/>
                    </a:cubicBezTo>
                    <a:cubicBezTo>
                      <a:pt x="1882" y="99"/>
                      <a:pt x="1651" y="1"/>
                      <a:pt x="1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6433667" y="1311363"/>
                <a:ext cx="159799" cy="153760"/>
              </a:xfrm>
              <a:custGeom>
                <a:avLst/>
                <a:gdLst/>
                <a:ahLst/>
                <a:cxnLst/>
                <a:rect l="l" t="t" r="r" b="b"/>
                <a:pathLst>
                  <a:path w="2115" h="2035" extrusionOk="0">
                    <a:moveTo>
                      <a:pt x="1651" y="71"/>
                    </a:moveTo>
                    <a:cubicBezTo>
                      <a:pt x="1687" y="80"/>
                      <a:pt x="1892" y="161"/>
                      <a:pt x="1954" y="250"/>
                    </a:cubicBezTo>
                    <a:cubicBezTo>
                      <a:pt x="2008" y="330"/>
                      <a:pt x="2034" y="375"/>
                      <a:pt x="2017" y="544"/>
                    </a:cubicBezTo>
                    <a:cubicBezTo>
                      <a:pt x="1999" y="714"/>
                      <a:pt x="1776" y="1695"/>
                      <a:pt x="1722" y="1936"/>
                    </a:cubicBezTo>
                    <a:lnTo>
                      <a:pt x="803" y="1338"/>
                    </a:lnTo>
                    <a:cubicBezTo>
                      <a:pt x="797" y="1338"/>
                      <a:pt x="795" y="1334"/>
                      <a:pt x="792" y="1334"/>
                    </a:cubicBezTo>
                    <a:cubicBezTo>
                      <a:pt x="790" y="1334"/>
                      <a:pt x="788" y="1335"/>
                      <a:pt x="785" y="1338"/>
                    </a:cubicBezTo>
                    <a:lnTo>
                      <a:pt x="759" y="1338"/>
                    </a:lnTo>
                    <a:lnTo>
                      <a:pt x="81" y="1784"/>
                    </a:lnTo>
                    <a:cubicBezTo>
                      <a:pt x="99" y="1686"/>
                      <a:pt x="125" y="1517"/>
                      <a:pt x="152" y="1365"/>
                    </a:cubicBezTo>
                    <a:cubicBezTo>
                      <a:pt x="161" y="1294"/>
                      <a:pt x="170" y="1195"/>
                      <a:pt x="179" y="1071"/>
                    </a:cubicBezTo>
                    <a:cubicBezTo>
                      <a:pt x="206" y="830"/>
                      <a:pt x="232" y="535"/>
                      <a:pt x="295" y="419"/>
                    </a:cubicBezTo>
                    <a:cubicBezTo>
                      <a:pt x="366" y="277"/>
                      <a:pt x="598" y="196"/>
                      <a:pt x="634" y="187"/>
                    </a:cubicBezTo>
                    <a:cubicBezTo>
                      <a:pt x="1026" y="143"/>
                      <a:pt x="1615" y="71"/>
                      <a:pt x="1651" y="71"/>
                    </a:cubicBezTo>
                    <a:close/>
                    <a:moveTo>
                      <a:pt x="1651" y="0"/>
                    </a:moveTo>
                    <a:cubicBezTo>
                      <a:pt x="1615" y="0"/>
                      <a:pt x="723" y="98"/>
                      <a:pt x="625" y="116"/>
                    </a:cubicBezTo>
                    <a:lnTo>
                      <a:pt x="616" y="116"/>
                    </a:lnTo>
                    <a:cubicBezTo>
                      <a:pt x="598" y="116"/>
                      <a:pt x="313" y="205"/>
                      <a:pt x="223" y="393"/>
                    </a:cubicBezTo>
                    <a:cubicBezTo>
                      <a:pt x="161" y="509"/>
                      <a:pt x="134" y="803"/>
                      <a:pt x="107" y="1062"/>
                    </a:cubicBezTo>
                    <a:cubicBezTo>
                      <a:pt x="99" y="1178"/>
                      <a:pt x="90" y="1285"/>
                      <a:pt x="72" y="1347"/>
                    </a:cubicBezTo>
                    <a:cubicBezTo>
                      <a:pt x="36" y="1570"/>
                      <a:pt x="0" y="1856"/>
                      <a:pt x="0" y="1856"/>
                    </a:cubicBezTo>
                    <a:cubicBezTo>
                      <a:pt x="0" y="1865"/>
                      <a:pt x="9" y="1882"/>
                      <a:pt x="18" y="1891"/>
                    </a:cubicBezTo>
                    <a:cubicBezTo>
                      <a:pt x="23" y="1896"/>
                      <a:pt x="29" y="1898"/>
                      <a:pt x="37" y="1898"/>
                    </a:cubicBezTo>
                    <a:cubicBezTo>
                      <a:pt x="45" y="1898"/>
                      <a:pt x="54" y="1896"/>
                      <a:pt x="63" y="1891"/>
                    </a:cubicBezTo>
                    <a:lnTo>
                      <a:pt x="785" y="1410"/>
                    </a:lnTo>
                    <a:lnTo>
                      <a:pt x="1731" y="2025"/>
                    </a:lnTo>
                    <a:cubicBezTo>
                      <a:pt x="1731" y="2025"/>
                      <a:pt x="1740" y="2034"/>
                      <a:pt x="1749" y="2034"/>
                    </a:cubicBezTo>
                    <a:cubicBezTo>
                      <a:pt x="1749" y="2034"/>
                      <a:pt x="1758" y="2025"/>
                      <a:pt x="1758" y="2025"/>
                    </a:cubicBezTo>
                    <a:cubicBezTo>
                      <a:pt x="1767" y="2025"/>
                      <a:pt x="1776" y="2016"/>
                      <a:pt x="1785" y="1998"/>
                    </a:cubicBezTo>
                    <a:cubicBezTo>
                      <a:pt x="1794" y="1954"/>
                      <a:pt x="2061" y="749"/>
                      <a:pt x="2088" y="553"/>
                    </a:cubicBezTo>
                    <a:cubicBezTo>
                      <a:pt x="2115" y="348"/>
                      <a:pt x="2070" y="294"/>
                      <a:pt x="2008" y="205"/>
                    </a:cubicBezTo>
                    <a:cubicBezTo>
                      <a:pt x="1936" y="107"/>
                      <a:pt x="1695" y="0"/>
                      <a:pt x="1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474089" y="1229081"/>
                <a:ext cx="96484" cy="186249"/>
              </a:xfrm>
              <a:custGeom>
                <a:avLst/>
                <a:gdLst/>
                <a:ahLst/>
                <a:cxnLst/>
                <a:rect l="l" t="t" r="r" b="b"/>
                <a:pathLst>
                  <a:path w="1277" h="2465" extrusionOk="0">
                    <a:moveTo>
                      <a:pt x="1276" y="1"/>
                    </a:moveTo>
                    <a:lnTo>
                      <a:pt x="1276" y="1"/>
                    </a:lnTo>
                    <a:cubicBezTo>
                      <a:pt x="1276" y="1"/>
                      <a:pt x="732" y="420"/>
                      <a:pt x="589" y="545"/>
                    </a:cubicBezTo>
                    <a:cubicBezTo>
                      <a:pt x="447" y="661"/>
                      <a:pt x="1" y="982"/>
                      <a:pt x="1" y="982"/>
                    </a:cubicBezTo>
                    <a:lnTo>
                      <a:pt x="27" y="1714"/>
                    </a:lnTo>
                    <a:cubicBezTo>
                      <a:pt x="27" y="1714"/>
                      <a:pt x="224" y="2409"/>
                      <a:pt x="250" y="2463"/>
                    </a:cubicBezTo>
                    <a:cubicBezTo>
                      <a:pt x="251" y="2464"/>
                      <a:pt x="252" y="2464"/>
                      <a:pt x="253" y="2464"/>
                    </a:cubicBezTo>
                    <a:cubicBezTo>
                      <a:pt x="303" y="2464"/>
                      <a:pt x="1125" y="1446"/>
                      <a:pt x="1125" y="1446"/>
                    </a:cubicBezTo>
                    <a:lnTo>
                      <a:pt x="1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6472049" y="1226588"/>
                <a:ext cx="101848" cy="191312"/>
              </a:xfrm>
              <a:custGeom>
                <a:avLst/>
                <a:gdLst/>
                <a:ahLst/>
                <a:cxnLst/>
                <a:rect l="l" t="t" r="r" b="b"/>
                <a:pathLst>
                  <a:path w="1348" h="2532" extrusionOk="0">
                    <a:moveTo>
                      <a:pt x="1259" y="114"/>
                    </a:moveTo>
                    <a:lnTo>
                      <a:pt x="1116" y="1461"/>
                    </a:lnTo>
                    <a:cubicBezTo>
                      <a:pt x="848" y="1800"/>
                      <a:pt x="420" y="2317"/>
                      <a:pt x="295" y="2433"/>
                    </a:cubicBezTo>
                    <a:cubicBezTo>
                      <a:pt x="260" y="2317"/>
                      <a:pt x="153" y="1970"/>
                      <a:pt x="90" y="1738"/>
                    </a:cubicBezTo>
                    <a:lnTo>
                      <a:pt x="63" y="1033"/>
                    </a:lnTo>
                    <a:cubicBezTo>
                      <a:pt x="153" y="970"/>
                      <a:pt x="509" y="712"/>
                      <a:pt x="643" y="605"/>
                    </a:cubicBezTo>
                    <a:cubicBezTo>
                      <a:pt x="750" y="507"/>
                      <a:pt x="1107" y="230"/>
                      <a:pt x="1259" y="114"/>
                    </a:cubicBezTo>
                    <a:close/>
                    <a:moveTo>
                      <a:pt x="1303" y="0"/>
                    </a:moveTo>
                    <a:cubicBezTo>
                      <a:pt x="1297" y="0"/>
                      <a:pt x="1290" y="2"/>
                      <a:pt x="1286" y="7"/>
                    </a:cubicBezTo>
                    <a:cubicBezTo>
                      <a:pt x="1277" y="7"/>
                      <a:pt x="750" y="426"/>
                      <a:pt x="599" y="542"/>
                    </a:cubicBezTo>
                    <a:cubicBezTo>
                      <a:pt x="456" y="667"/>
                      <a:pt x="19" y="988"/>
                      <a:pt x="10" y="988"/>
                    </a:cubicBezTo>
                    <a:cubicBezTo>
                      <a:pt x="1" y="988"/>
                      <a:pt x="1" y="1006"/>
                      <a:pt x="1" y="1015"/>
                    </a:cubicBezTo>
                    <a:lnTo>
                      <a:pt x="19" y="1747"/>
                    </a:lnTo>
                    <a:cubicBezTo>
                      <a:pt x="19" y="1755"/>
                      <a:pt x="19" y="1755"/>
                      <a:pt x="19" y="1755"/>
                    </a:cubicBezTo>
                    <a:cubicBezTo>
                      <a:pt x="54" y="1871"/>
                      <a:pt x="215" y="2460"/>
                      <a:pt x="242" y="2505"/>
                    </a:cubicBezTo>
                    <a:cubicBezTo>
                      <a:pt x="251" y="2523"/>
                      <a:pt x="260" y="2532"/>
                      <a:pt x="277" y="2532"/>
                    </a:cubicBezTo>
                    <a:cubicBezTo>
                      <a:pt x="304" y="2532"/>
                      <a:pt x="393" y="2487"/>
                      <a:pt x="1187" y="1506"/>
                    </a:cubicBezTo>
                    <a:cubicBezTo>
                      <a:pt x="1196" y="1497"/>
                      <a:pt x="1196" y="1488"/>
                      <a:pt x="1196" y="1488"/>
                    </a:cubicBezTo>
                    <a:lnTo>
                      <a:pt x="1339" y="43"/>
                    </a:lnTo>
                    <a:cubicBezTo>
                      <a:pt x="1348" y="25"/>
                      <a:pt x="1339" y="16"/>
                      <a:pt x="1321" y="7"/>
                    </a:cubicBezTo>
                    <a:cubicBezTo>
                      <a:pt x="1317" y="2"/>
                      <a:pt x="1310" y="0"/>
                      <a:pt x="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6474089" y="1265500"/>
                <a:ext cx="70191" cy="82962"/>
              </a:xfrm>
              <a:custGeom>
                <a:avLst/>
                <a:gdLst/>
                <a:ahLst/>
                <a:cxnLst/>
                <a:rect l="l" t="t" r="r" b="b"/>
                <a:pathLst>
                  <a:path w="929" h="1098" extrusionOk="0">
                    <a:moveTo>
                      <a:pt x="928" y="0"/>
                    </a:moveTo>
                    <a:lnTo>
                      <a:pt x="1" y="500"/>
                    </a:lnTo>
                    <a:lnTo>
                      <a:pt x="54" y="1098"/>
                    </a:lnTo>
                    <a:lnTo>
                      <a:pt x="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6471445" y="1262553"/>
                <a:ext cx="75555" cy="88629"/>
              </a:xfrm>
              <a:custGeom>
                <a:avLst/>
                <a:gdLst/>
                <a:ahLst/>
                <a:cxnLst/>
                <a:rect l="l" t="t" r="r" b="b"/>
                <a:pathLst>
                  <a:path w="1000" h="1173" extrusionOk="0">
                    <a:moveTo>
                      <a:pt x="821" y="155"/>
                    </a:moveTo>
                    <a:lnTo>
                      <a:pt x="116" y="1048"/>
                    </a:lnTo>
                    <a:lnTo>
                      <a:pt x="80" y="557"/>
                    </a:lnTo>
                    <a:lnTo>
                      <a:pt x="821" y="155"/>
                    </a:lnTo>
                    <a:close/>
                    <a:moveTo>
                      <a:pt x="961" y="0"/>
                    </a:moveTo>
                    <a:cubicBezTo>
                      <a:pt x="956" y="0"/>
                      <a:pt x="951" y="1"/>
                      <a:pt x="946" y="4"/>
                    </a:cubicBezTo>
                    <a:lnTo>
                      <a:pt x="18" y="503"/>
                    </a:lnTo>
                    <a:cubicBezTo>
                      <a:pt x="9" y="512"/>
                      <a:pt x="0" y="530"/>
                      <a:pt x="0" y="539"/>
                    </a:cubicBezTo>
                    <a:lnTo>
                      <a:pt x="54" y="1146"/>
                    </a:lnTo>
                    <a:cubicBezTo>
                      <a:pt x="54" y="1155"/>
                      <a:pt x="62" y="1172"/>
                      <a:pt x="80" y="1172"/>
                    </a:cubicBezTo>
                    <a:lnTo>
                      <a:pt x="89" y="1172"/>
                    </a:lnTo>
                    <a:cubicBezTo>
                      <a:pt x="98" y="1172"/>
                      <a:pt x="116" y="1172"/>
                      <a:pt x="125" y="1163"/>
                    </a:cubicBezTo>
                    <a:lnTo>
                      <a:pt x="990" y="57"/>
                    </a:lnTo>
                    <a:cubicBezTo>
                      <a:pt x="999" y="48"/>
                      <a:pt x="999" y="31"/>
                      <a:pt x="990" y="13"/>
                    </a:cubicBezTo>
                    <a:cubicBezTo>
                      <a:pt x="984" y="6"/>
                      <a:pt x="973"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6385840" y="1049104"/>
                <a:ext cx="233238" cy="265660"/>
              </a:xfrm>
              <a:custGeom>
                <a:avLst/>
                <a:gdLst/>
                <a:ahLst/>
                <a:cxnLst/>
                <a:rect l="l" t="t" r="r" b="b"/>
                <a:pathLst>
                  <a:path w="3087" h="3516" extrusionOk="0">
                    <a:moveTo>
                      <a:pt x="1597" y="1"/>
                    </a:moveTo>
                    <a:cubicBezTo>
                      <a:pt x="1597" y="1"/>
                      <a:pt x="758" y="679"/>
                      <a:pt x="437" y="929"/>
                    </a:cubicBezTo>
                    <a:cubicBezTo>
                      <a:pt x="125" y="1187"/>
                      <a:pt x="0" y="1277"/>
                      <a:pt x="0" y="1277"/>
                    </a:cubicBezTo>
                    <a:cubicBezTo>
                      <a:pt x="0" y="1277"/>
                      <a:pt x="178" y="2169"/>
                      <a:pt x="223" y="2418"/>
                    </a:cubicBezTo>
                    <a:cubicBezTo>
                      <a:pt x="259" y="2677"/>
                      <a:pt x="633" y="3302"/>
                      <a:pt x="803" y="3400"/>
                    </a:cubicBezTo>
                    <a:cubicBezTo>
                      <a:pt x="943" y="3477"/>
                      <a:pt x="1061" y="3515"/>
                      <a:pt x="1153" y="3515"/>
                    </a:cubicBezTo>
                    <a:cubicBezTo>
                      <a:pt x="1178" y="3515"/>
                      <a:pt x="1201" y="3512"/>
                      <a:pt x="1222" y="3507"/>
                    </a:cubicBezTo>
                    <a:cubicBezTo>
                      <a:pt x="1320" y="3489"/>
                      <a:pt x="2088" y="2971"/>
                      <a:pt x="2230" y="2864"/>
                    </a:cubicBezTo>
                    <a:cubicBezTo>
                      <a:pt x="2382" y="2748"/>
                      <a:pt x="2444" y="2383"/>
                      <a:pt x="2444" y="2383"/>
                    </a:cubicBezTo>
                    <a:cubicBezTo>
                      <a:pt x="2632" y="2293"/>
                      <a:pt x="2783" y="2160"/>
                      <a:pt x="2908" y="1999"/>
                    </a:cubicBezTo>
                    <a:cubicBezTo>
                      <a:pt x="3087" y="1723"/>
                      <a:pt x="3015" y="1357"/>
                      <a:pt x="2846" y="1321"/>
                    </a:cubicBezTo>
                    <a:cubicBezTo>
                      <a:pt x="2832" y="1318"/>
                      <a:pt x="2817" y="1317"/>
                      <a:pt x="2803" y="1317"/>
                    </a:cubicBezTo>
                    <a:cubicBezTo>
                      <a:pt x="2644" y="1317"/>
                      <a:pt x="2471" y="1482"/>
                      <a:pt x="2471" y="1482"/>
                    </a:cubicBezTo>
                    <a:cubicBezTo>
                      <a:pt x="2471" y="1482"/>
                      <a:pt x="1829" y="759"/>
                      <a:pt x="1633" y="456"/>
                    </a:cubicBezTo>
                    <a:cubicBezTo>
                      <a:pt x="1445" y="153"/>
                      <a:pt x="1597" y="1"/>
                      <a:pt x="1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6383120" y="1046686"/>
                <a:ext cx="235958" cy="270798"/>
              </a:xfrm>
              <a:custGeom>
                <a:avLst/>
                <a:gdLst/>
                <a:ahLst/>
                <a:cxnLst/>
                <a:rect l="l" t="t" r="r" b="b"/>
                <a:pathLst>
                  <a:path w="3123" h="3584" extrusionOk="0">
                    <a:moveTo>
                      <a:pt x="1544" y="158"/>
                    </a:moveTo>
                    <a:lnTo>
                      <a:pt x="1544" y="158"/>
                    </a:lnTo>
                    <a:cubicBezTo>
                      <a:pt x="1535" y="283"/>
                      <a:pt x="1570" y="407"/>
                      <a:pt x="1642" y="506"/>
                    </a:cubicBezTo>
                    <a:cubicBezTo>
                      <a:pt x="1838" y="809"/>
                      <a:pt x="2454" y="1505"/>
                      <a:pt x="2471" y="1540"/>
                    </a:cubicBezTo>
                    <a:cubicBezTo>
                      <a:pt x="2480" y="1549"/>
                      <a:pt x="2489" y="1549"/>
                      <a:pt x="2498" y="1549"/>
                    </a:cubicBezTo>
                    <a:cubicBezTo>
                      <a:pt x="2507" y="1549"/>
                      <a:pt x="2516" y="1549"/>
                      <a:pt x="2525" y="1540"/>
                    </a:cubicBezTo>
                    <a:cubicBezTo>
                      <a:pt x="2533" y="1540"/>
                      <a:pt x="2696" y="1393"/>
                      <a:pt x="2833" y="1393"/>
                    </a:cubicBezTo>
                    <a:cubicBezTo>
                      <a:pt x="2847" y="1393"/>
                      <a:pt x="2860" y="1394"/>
                      <a:pt x="2873" y="1398"/>
                    </a:cubicBezTo>
                    <a:cubicBezTo>
                      <a:pt x="2926" y="1416"/>
                      <a:pt x="2971" y="1451"/>
                      <a:pt x="2980" y="1505"/>
                    </a:cubicBezTo>
                    <a:cubicBezTo>
                      <a:pt x="3042" y="1674"/>
                      <a:pt x="3016" y="1862"/>
                      <a:pt x="2909" y="2013"/>
                    </a:cubicBezTo>
                    <a:cubicBezTo>
                      <a:pt x="2793" y="2174"/>
                      <a:pt x="2641" y="2299"/>
                      <a:pt x="2463" y="2388"/>
                    </a:cubicBezTo>
                    <a:cubicBezTo>
                      <a:pt x="2454" y="2388"/>
                      <a:pt x="2445" y="2406"/>
                      <a:pt x="2445" y="2415"/>
                    </a:cubicBezTo>
                    <a:cubicBezTo>
                      <a:pt x="2427" y="2513"/>
                      <a:pt x="2356" y="2780"/>
                      <a:pt x="2248" y="2870"/>
                    </a:cubicBezTo>
                    <a:cubicBezTo>
                      <a:pt x="2097" y="2986"/>
                      <a:pt x="1339" y="3485"/>
                      <a:pt x="1249" y="3512"/>
                    </a:cubicBezTo>
                    <a:cubicBezTo>
                      <a:pt x="1234" y="3515"/>
                      <a:pt x="1218" y="3516"/>
                      <a:pt x="1200" y="3516"/>
                    </a:cubicBezTo>
                    <a:cubicBezTo>
                      <a:pt x="1112" y="3516"/>
                      <a:pt x="991" y="3479"/>
                      <a:pt x="857" y="3405"/>
                    </a:cubicBezTo>
                    <a:cubicBezTo>
                      <a:pt x="705" y="3316"/>
                      <a:pt x="330" y="2709"/>
                      <a:pt x="295" y="2450"/>
                    </a:cubicBezTo>
                    <a:cubicBezTo>
                      <a:pt x="259" y="2218"/>
                      <a:pt x="107" y="1469"/>
                      <a:pt x="72" y="1326"/>
                    </a:cubicBezTo>
                    <a:cubicBezTo>
                      <a:pt x="125" y="1291"/>
                      <a:pt x="250" y="1193"/>
                      <a:pt x="500" y="996"/>
                    </a:cubicBezTo>
                    <a:cubicBezTo>
                      <a:pt x="750" y="791"/>
                      <a:pt x="1303" y="354"/>
                      <a:pt x="1544" y="158"/>
                    </a:cubicBezTo>
                    <a:close/>
                    <a:moveTo>
                      <a:pt x="1640" y="0"/>
                    </a:moveTo>
                    <a:cubicBezTo>
                      <a:pt x="1631" y="0"/>
                      <a:pt x="1622" y="2"/>
                      <a:pt x="1615" y="6"/>
                    </a:cubicBezTo>
                    <a:cubicBezTo>
                      <a:pt x="1615" y="6"/>
                      <a:pt x="768" y="684"/>
                      <a:pt x="455" y="934"/>
                    </a:cubicBezTo>
                    <a:cubicBezTo>
                      <a:pt x="143" y="1193"/>
                      <a:pt x="18" y="1273"/>
                      <a:pt x="18" y="1273"/>
                    </a:cubicBezTo>
                    <a:cubicBezTo>
                      <a:pt x="0" y="1282"/>
                      <a:pt x="0" y="1300"/>
                      <a:pt x="0" y="1317"/>
                    </a:cubicBezTo>
                    <a:cubicBezTo>
                      <a:pt x="0" y="1326"/>
                      <a:pt x="188" y="2201"/>
                      <a:pt x="223" y="2459"/>
                    </a:cubicBezTo>
                    <a:cubicBezTo>
                      <a:pt x="259" y="2718"/>
                      <a:pt x="643" y="3360"/>
                      <a:pt x="830" y="3467"/>
                    </a:cubicBezTo>
                    <a:cubicBezTo>
                      <a:pt x="937" y="3530"/>
                      <a:pt x="1062" y="3574"/>
                      <a:pt x="1196" y="3583"/>
                    </a:cubicBezTo>
                    <a:cubicBezTo>
                      <a:pt x="1223" y="3583"/>
                      <a:pt x="1249" y="3583"/>
                      <a:pt x="1276" y="3574"/>
                    </a:cubicBezTo>
                    <a:cubicBezTo>
                      <a:pt x="1383" y="3548"/>
                      <a:pt x="2159" y="3021"/>
                      <a:pt x="2302" y="2923"/>
                    </a:cubicBezTo>
                    <a:cubicBezTo>
                      <a:pt x="2436" y="2816"/>
                      <a:pt x="2507" y="2522"/>
                      <a:pt x="2516" y="2441"/>
                    </a:cubicBezTo>
                    <a:cubicBezTo>
                      <a:pt x="2703" y="2352"/>
                      <a:pt x="2864" y="2210"/>
                      <a:pt x="2980" y="2040"/>
                    </a:cubicBezTo>
                    <a:cubicBezTo>
                      <a:pt x="3096" y="1879"/>
                      <a:pt x="3123" y="1665"/>
                      <a:pt x="3060" y="1478"/>
                    </a:cubicBezTo>
                    <a:cubicBezTo>
                      <a:pt x="3034" y="1398"/>
                      <a:pt x="2971" y="1335"/>
                      <a:pt x="2900" y="1317"/>
                    </a:cubicBezTo>
                    <a:cubicBezTo>
                      <a:pt x="2884" y="1315"/>
                      <a:pt x="2869" y="1313"/>
                      <a:pt x="2853" y="1313"/>
                    </a:cubicBezTo>
                    <a:cubicBezTo>
                      <a:pt x="2715" y="1313"/>
                      <a:pt x="2572" y="1412"/>
                      <a:pt x="2516" y="1460"/>
                    </a:cubicBezTo>
                    <a:cubicBezTo>
                      <a:pt x="2391" y="1326"/>
                      <a:pt x="1883" y="738"/>
                      <a:pt x="1704" y="470"/>
                    </a:cubicBezTo>
                    <a:cubicBezTo>
                      <a:pt x="1535" y="193"/>
                      <a:pt x="1660" y="68"/>
                      <a:pt x="1669" y="60"/>
                    </a:cubicBezTo>
                    <a:cubicBezTo>
                      <a:pt x="1678" y="51"/>
                      <a:pt x="1678" y="33"/>
                      <a:pt x="1669" y="15"/>
                    </a:cubicBezTo>
                    <a:cubicBezTo>
                      <a:pt x="1663" y="5"/>
                      <a:pt x="1652" y="0"/>
                      <a:pt x="1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6432307" y="1142568"/>
                <a:ext cx="32413" cy="84095"/>
              </a:xfrm>
              <a:custGeom>
                <a:avLst/>
                <a:gdLst/>
                <a:ahLst/>
                <a:cxnLst/>
                <a:rect l="l" t="t" r="r" b="b"/>
                <a:pathLst>
                  <a:path w="429" h="1113" extrusionOk="0">
                    <a:moveTo>
                      <a:pt x="186" y="0"/>
                    </a:moveTo>
                    <a:cubicBezTo>
                      <a:pt x="180" y="0"/>
                      <a:pt x="175" y="1"/>
                      <a:pt x="170" y="4"/>
                    </a:cubicBezTo>
                    <a:cubicBezTo>
                      <a:pt x="152" y="13"/>
                      <a:pt x="143" y="31"/>
                      <a:pt x="152" y="48"/>
                    </a:cubicBezTo>
                    <a:lnTo>
                      <a:pt x="250" y="352"/>
                    </a:lnTo>
                    <a:lnTo>
                      <a:pt x="1" y="1003"/>
                    </a:lnTo>
                    <a:cubicBezTo>
                      <a:pt x="1" y="1012"/>
                      <a:pt x="1" y="1021"/>
                      <a:pt x="1" y="1030"/>
                    </a:cubicBezTo>
                    <a:cubicBezTo>
                      <a:pt x="10" y="1039"/>
                      <a:pt x="18" y="1048"/>
                      <a:pt x="27" y="1048"/>
                    </a:cubicBezTo>
                    <a:lnTo>
                      <a:pt x="384" y="1110"/>
                    </a:lnTo>
                    <a:lnTo>
                      <a:pt x="393" y="1110"/>
                    </a:lnTo>
                    <a:cubicBezTo>
                      <a:pt x="396" y="1112"/>
                      <a:pt x="400" y="1112"/>
                      <a:pt x="403" y="1112"/>
                    </a:cubicBezTo>
                    <a:cubicBezTo>
                      <a:pt x="417" y="1112"/>
                      <a:pt x="429" y="1098"/>
                      <a:pt x="429" y="1083"/>
                    </a:cubicBezTo>
                    <a:cubicBezTo>
                      <a:pt x="429" y="1056"/>
                      <a:pt x="420" y="1039"/>
                      <a:pt x="393" y="1039"/>
                    </a:cubicBezTo>
                    <a:lnTo>
                      <a:pt x="90" y="985"/>
                    </a:lnTo>
                    <a:lnTo>
                      <a:pt x="331" y="370"/>
                    </a:lnTo>
                    <a:cubicBezTo>
                      <a:pt x="331" y="361"/>
                      <a:pt x="331" y="352"/>
                      <a:pt x="331" y="343"/>
                    </a:cubicBezTo>
                    <a:lnTo>
                      <a:pt x="215" y="22"/>
                    </a:lnTo>
                    <a:cubicBezTo>
                      <a:pt x="215" y="9"/>
                      <a:pt x="20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6448476" y="1221903"/>
                <a:ext cx="65506" cy="26823"/>
              </a:xfrm>
              <a:custGeom>
                <a:avLst/>
                <a:gdLst/>
                <a:ahLst/>
                <a:cxnLst/>
                <a:rect l="l" t="t" r="r" b="b"/>
                <a:pathLst>
                  <a:path w="867" h="355" extrusionOk="0">
                    <a:moveTo>
                      <a:pt x="822" y="1"/>
                    </a:moveTo>
                    <a:cubicBezTo>
                      <a:pt x="811" y="1"/>
                      <a:pt x="800" y="5"/>
                      <a:pt x="795" y="15"/>
                    </a:cubicBezTo>
                    <a:cubicBezTo>
                      <a:pt x="589" y="246"/>
                      <a:pt x="305" y="281"/>
                      <a:pt x="153" y="281"/>
                    </a:cubicBezTo>
                    <a:cubicBezTo>
                      <a:pt x="87" y="281"/>
                      <a:pt x="45" y="274"/>
                      <a:pt x="45" y="274"/>
                    </a:cubicBezTo>
                    <a:cubicBezTo>
                      <a:pt x="42" y="272"/>
                      <a:pt x="39" y="272"/>
                      <a:pt x="36" y="272"/>
                    </a:cubicBezTo>
                    <a:cubicBezTo>
                      <a:pt x="21" y="272"/>
                      <a:pt x="8" y="286"/>
                      <a:pt x="1" y="301"/>
                    </a:cubicBezTo>
                    <a:cubicBezTo>
                      <a:pt x="1" y="319"/>
                      <a:pt x="10" y="337"/>
                      <a:pt x="27" y="345"/>
                    </a:cubicBezTo>
                    <a:cubicBezTo>
                      <a:pt x="81" y="354"/>
                      <a:pt x="126" y="354"/>
                      <a:pt x="170" y="354"/>
                    </a:cubicBezTo>
                    <a:cubicBezTo>
                      <a:pt x="180" y="355"/>
                      <a:pt x="190" y="355"/>
                      <a:pt x="200" y="355"/>
                    </a:cubicBezTo>
                    <a:cubicBezTo>
                      <a:pt x="448" y="355"/>
                      <a:pt x="685" y="249"/>
                      <a:pt x="848" y="60"/>
                    </a:cubicBezTo>
                    <a:cubicBezTo>
                      <a:pt x="866" y="42"/>
                      <a:pt x="857" y="24"/>
                      <a:pt x="839" y="6"/>
                    </a:cubicBezTo>
                    <a:cubicBezTo>
                      <a:pt x="836" y="3"/>
                      <a:pt x="82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6468045" y="1129724"/>
                <a:ext cx="51982" cy="11787"/>
              </a:xfrm>
              <a:custGeom>
                <a:avLst/>
                <a:gdLst/>
                <a:ahLst/>
                <a:cxnLst/>
                <a:rect l="l" t="t" r="r" b="b"/>
                <a:pathLst>
                  <a:path w="688" h="156" extrusionOk="0">
                    <a:moveTo>
                      <a:pt x="330" y="1"/>
                    </a:moveTo>
                    <a:cubicBezTo>
                      <a:pt x="166" y="1"/>
                      <a:pt x="33" y="49"/>
                      <a:pt x="27" y="49"/>
                    </a:cubicBezTo>
                    <a:cubicBezTo>
                      <a:pt x="9" y="58"/>
                      <a:pt x="0" y="76"/>
                      <a:pt x="0" y="102"/>
                    </a:cubicBezTo>
                    <a:cubicBezTo>
                      <a:pt x="7" y="116"/>
                      <a:pt x="23" y="124"/>
                      <a:pt x="38" y="124"/>
                    </a:cubicBezTo>
                    <a:cubicBezTo>
                      <a:pt x="44" y="124"/>
                      <a:pt x="49" y="123"/>
                      <a:pt x="54" y="120"/>
                    </a:cubicBezTo>
                    <a:cubicBezTo>
                      <a:pt x="54" y="120"/>
                      <a:pt x="180" y="74"/>
                      <a:pt x="330" y="74"/>
                    </a:cubicBezTo>
                    <a:cubicBezTo>
                      <a:pt x="427" y="74"/>
                      <a:pt x="534" y="93"/>
                      <a:pt x="625" y="156"/>
                    </a:cubicBezTo>
                    <a:lnTo>
                      <a:pt x="652" y="156"/>
                    </a:lnTo>
                    <a:cubicBezTo>
                      <a:pt x="661" y="156"/>
                      <a:pt x="669" y="156"/>
                      <a:pt x="678" y="147"/>
                    </a:cubicBezTo>
                    <a:cubicBezTo>
                      <a:pt x="687" y="129"/>
                      <a:pt x="687" y="102"/>
                      <a:pt x="669" y="94"/>
                    </a:cubicBezTo>
                    <a:cubicBezTo>
                      <a:pt x="562" y="22"/>
                      <a:pt x="440"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6398609" y="1130404"/>
                <a:ext cx="39817" cy="13147"/>
              </a:xfrm>
              <a:custGeom>
                <a:avLst/>
                <a:gdLst/>
                <a:ahLst/>
                <a:cxnLst/>
                <a:rect l="l" t="t" r="r" b="b"/>
                <a:pathLst>
                  <a:path w="527" h="174" extrusionOk="0">
                    <a:moveTo>
                      <a:pt x="282" y="1"/>
                    </a:moveTo>
                    <a:cubicBezTo>
                      <a:pt x="191" y="1"/>
                      <a:pt x="88" y="25"/>
                      <a:pt x="9" y="111"/>
                    </a:cubicBezTo>
                    <a:cubicBezTo>
                      <a:pt x="1" y="129"/>
                      <a:pt x="1" y="156"/>
                      <a:pt x="9" y="165"/>
                    </a:cubicBezTo>
                    <a:cubicBezTo>
                      <a:pt x="18" y="174"/>
                      <a:pt x="27" y="174"/>
                      <a:pt x="36" y="174"/>
                    </a:cubicBezTo>
                    <a:cubicBezTo>
                      <a:pt x="45" y="174"/>
                      <a:pt x="63" y="165"/>
                      <a:pt x="63" y="156"/>
                    </a:cubicBezTo>
                    <a:cubicBezTo>
                      <a:pt x="121" y="90"/>
                      <a:pt x="201" y="71"/>
                      <a:pt x="274" y="71"/>
                    </a:cubicBezTo>
                    <a:cubicBezTo>
                      <a:pt x="380" y="71"/>
                      <a:pt x="473" y="111"/>
                      <a:pt x="473" y="111"/>
                    </a:cubicBezTo>
                    <a:cubicBezTo>
                      <a:pt x="478" y="114"/>
                      <a:pt x="483" y="115"/>
                      <a:pt x="488" y="115"/>
                    </a:cubicBezTo>
                    <a:cubicBezTo>
                      <a:pt x="503" y="115"/>
                      <a:pt x="520" y="105"/>
                      <a:pt x="527" y="85"/>
                    </a:cubicBezTo>
                    <a:cubicBezTo>
                      <a:pt x="527" y="67"/>
                      <a:pt x="527" y="49"/>
                      <a:pt x="500" y="40"/>
                    </a:cubicBezTo>
                    <a:cubicBezTo>
                      <a:pt x="495" y="40"/>
                      <a:pt x="398"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6422863" y="1155640"/>
                <a:ext cx="11560" cy="24330"/>
              </a:xfrm>
              <a:custGeom>
                <a:avLst/>
                <a:gdLst/>
                <a:ahLst/>
                <a:cxnLst/>
                <a:rect l="l" t="t" r="r" b="b"/>
                <a:pathLst>
                  <a:path w="153" h="322" extrusionOk="0">
                    <a:moveTo>
                      <a:pt x="81" y="0"/>
                    </a:moveTo>
                    <a:cubicBezTo>
                      <a:pt x="36" y="0"/>
                      <a:pt x="1" y="72"/>
                      <a:pt x="1" y="161"/>
                    </a:cubicBezTo>
                    <a:cubicBezTo>
                      <a:pt x="1" y="241"/>
                      <a:pt x="36" y="321"/>
                      <a:pt x="81" y="321"/>
                    </a:cubicBezTo>
                    <a:cubicBezTo>
                      <a:pt x="126" y="321"/>
                      <a:pt x="152" y="250"/>
                      <a:pt x="152" y="161"/>
                    </a:cubicBezTo>
                    <a:cubicBezTo>
                      <a:pt x="152" y="72"/>
                      <a:pt x="126"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6486934" y="1155640"/>
                <a:ext cx="12164" cy="24330"/>
              </a:xfrm>
              <a:custGeom>
                <a:avLst/>
                <a:gdLst/>
                <a:ahLst/>
                <a:cxnLst/>
                <a:rect l="l" t="t" r="r" b="b"/>
                <a:pathLst>
                  <a:path w="161" h="322" extrusionOk="0">
                    <a:moveTo>
                      <a:pt x="80" y="0"/>
                    </a:moveTo>
                    <a:cubicBezTo>
                      <a:pt x="36" y="0"/>
                      <a:pt x="0" y="72"/>
                      <a:pt x="0" y="161"/>
                    </a:cubicBezTo>
                    <a:cubicBezTo>
                      <a:pt x="0" y="241"/>
                      <a:pt x="36" y="321"/>
                      <a:pt x="80" y="321"/>
                    </a:cubicBezTo>
                    <a:cubicBezTo>
                      <a:pt x="125" y="321"/>
                      <a:pt x="161" y="250"/>
                      <a:pt x="161" y="161"/>
                    </a:cubicBezTo>
                    <a:cubicBezTo>
                      <a:pt x="161" y="72"/>
                      <a:pt x="125"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6366952" y="2011023"/>
                <a:ext cx="175288" cy="62033"/>
              </a:xfrm>
              <a:custGeom>
                <a:avLst/>
                <a:gdLst/>
                <a:ahLst/>
                <a:cxnLst/>
                <a:rect l="l" t="t" r="r" b="b"/>
                <a:pathLst>
                  <a:path w="2320" h="821" extrusionOk="0">
                    <a:moveTo>
                      <a:pt x="9" y="0"/>
                    </a:moveTo>
                    <a:lnTo>
                      <a:pt x="0" y="821"/>
                    </a:lnTo>
                    <a:lnTo>
                      <a:pt x="241" y="821"/>
                    </a:lnTo>
                    <a:lnTo>
                      <a:pt x="241" y="196"/>
                    </a:lnTo>
                    <a:lnTo>
                      <a:pt x="2034" y="196"/>
                    </a:lnTo>
                    <a:lnTo>
                      <a:pt x="2034" y="785"/>
                    </a:lnTo>
                    <a:lnTo>
                      <a:pt x="2320" y="794"/>
                    </a:lnTo>
                    <a:lnTo>
                      <a:pt x="2320" y="794"/>
                    </a:lnTo>
                    <a:lnTo>
                      <a:pt x="2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6364232" y="2008303"/>
                <a:ext cx="181408" cy="67473"/>
              </a:xfrm>
              <a:custGeom>
                <a:avLst/>
                <a:gdLst/>
                <a:ahLst/>
                <a:cxnLst/>
                <a:rect l="l" t="t" r="r" b="b"/>
                <a:pathLst>
                  <a:path w="2401" h="893" extrusionOk="0">
                    <a:moveTo>
                      <a:pt x="2275" y="72"/>
                    </a:moveTo>
                    <a:lnTo>
                      <a:pt x="2320" y="794"/>
                    </a:lnTo>
                    <a:lnTo>
                      <a:pt x="2106" y="785"/>
                    </a:lnTo>
                    <a:lnTo>
                      <a:pt x="2106" y="232"/>
                    </a:lnTo>
                    <a:cubicBezTo>
                      <a:pt x="2106" y="214"/>
                      <a:pt x="2088" y="197"/>
                      <a:pt x="2070" y="197"/>
                    </a:cubicBezTo>
                    <a:lnTo>
                      <a:pt x="277" y="197"/>
                    </a:lnTo>
                    <a:cubicBezTo>
                      <a:pt x="259" y="197"/>
                      <a:pt x="241" y="214"/>
                      <a:pt x="241" y="232"/>
                    </a:cubicBezTo>
                    <a:lnTo>
                      <a:pt x="241" y="821"/>
                    </a:lnTo>
                    <a:lnTo>
                      <a:pt x="72" y="821"/>
                    </a:lnTo>
                    <a:lnTo>
                      <a:pt x="90" y="72"/>
                    </a:lnTo>
                    <a:close/>
                    <a:moveTo>
                      <a:pt x="45" y="0"/>
                    </a:moveTo>
                    <a:cubicBezTo>
                      <a:pt x="27" y="0"/>
                      <a:pt x="9" y="9"/>
                      <a:pt x="9" y="36"/>
                    </a:cubicBezTo>
                    <a:lnTo>
                      <a:pt x="1" y="857"/>
                    </a:lnTo>
                    <a:cubicBezTo>
                      <a:pt x="1" y="875"/>
                      <a:pt x="18" y="892"/>
                      <a:pt x="36" y="892"/>
                    </a:cubicBezTo>
                    <a:lnTo>
                      <a:pt x="277" y="892"/>
                    </a:lnTo>
                    <a:cubicBezTo>
                      <a:pt x="304" y="892"/>
                      <a:pt x="322" y="875"/>
                      <a:pt x="322" y="857"/>
                    </a:cubicBezTo>
                    <a:lnTo>
                      <a:pt x="322" y="268"/>
                    </a:lnTo>
                    <a:lnTo>
                      <a:pt x="2035" y="268"/>
                    </a:lnTo>
                    <a:lnTo>
                      <a:pt x="2035" y="821"/>
                    </a:lnTo>
                    <a:cubicBezTo>
                      <a:pt x="2035" y="839"/>
                      <a:pt x="2052" y="857"/>
                      <a:pt x="2070" y="857"/>
                    </a:cubicBezTo>
                    <a:lnTo>
                      <a:pt x="2365" y="875"/>
                    </a:lnTo>
                    <a:cubicBezTo>
                      <a:pt x="2374" y="875"/>
                      <a:pt x="2382" y="866"/>
                      <a:pt x="2391" y="857"/>
                    </a:cubicBezTo>
                    <a:cubicBezTo>
                      <a:pt x="2400" y="857"/>
                      <a:pt x="2400" y="839"/>
                      <a:pt x="2400" y="830"/>
                    </a:cubicBezTo>
                    <a:lnTo>
                      <a:pt x="2356" y="27"/>
                    </a:lnTo>
                    <a:cubicBezTo>
                      <a:pt x="2356" y="9"/>
                      <a:pt x="2338" y="0"/>
                      <a:pt x="2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6366952" y="2011023"/>
                <a:ext cx="175288" cy="62033"/>
              </a:xfrm>
              <a:custGeom>
                <a:avLst/>
                <a:gdLst/>
                <a:ahLst/>
                <a:cxnLst/>
                <a:rect l="l" t="t" r="r" b="b"/>
                <a:pathLst>
                  <a:path w="2320" h="821" extrusionOk="0">
                    <a:moveTo>
                      <a:pt x="9" y="0"/>
                    </a:moveTo>
                    <a:lnTo>
                      <a:pt x="0" y="821"/>
                    </a:lnTo>
                    <a:lnTo>
                      <a:pt x="241" y="821"/>
                    </a:lnTo>
                    <a:lnTo>
                      <a:pt x="241" y="196"/>
                    </a:lnTo>
                    <a:lnTo>
                      <a:pt x="2034" y="196"/>
                    </a:lnTo>
                    <a:lnTo>
                      <a:pt x="2034" y="785"/>
                    </a:lnTo>
                    <a:lnTo>
                      <a:pt x="2320" y="794"/>
                    </a:lnTo>
                    <a:lnTo>
                      <a:pt x="2320" y="794"/>
                    </a:lnTo>
                    <a:lnTo>
                      <a:pt x="2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6364232" y="2008303"/>
                <a:ext cx="181408" cy="67473"/>
              </a:xfrm>
              <a:custGeom>
                <a:avLst/>
                <a:gdLst/>
                <a:ahLst/>
                <a:cxnLst/>
                <a:rect l="l" t="t" r="r" b="b"/>
                <a:pathLst>
                  <a:path w="2401" h="893" extrusionOk="0">
                    <a:moveTo>
                      <a:pt x="2275" y="72"/>
                    </a:moveTo>
                    <a:lnTo>
                      <a:pt x="2320" y="794"/>
                    </a:lnTo>
                    <a:lnTo>
                      <a:pt x="2106" y="785"/>
                    </a:lnTo>
                    <a:lnTo>
                      <a:pt x="2106" y="232"/>
                    </a:lnTo>
                    <a:cubicBezTo>
                      <a:pt x="2106" y="214"/>
                      <a:pt x="2088" y="197"/>
                      <a:pt x="2070" y="197"/>
                    </a:cubicBezTo>
                    <a:lnTo>
                      <a:pt x="277" y="197"/>
                    </a:lnTo>
                    <a:cubicBezTo>
                      <a:pt x="259" y="197"/>
                      <a:pt x="241" y="214"/>
                      <a:pt x="241" y="232"/>
                    </a:cubicBezTo>
                    <a:lnTo>
                      <a:pt x="241" y="821"/>
                    </a:lnTo>
                    <a:lnTo>
                      <a:pt x="72" y="821"/>
                    </a:lnTo>
                    <a:lnTo>
                      <a:pt x="90" y="72"/>
                    </a:lnTo>
                    <a:close/>
                    <a:moveTo>
                      <a:pt x="45" y="0"/>
                    </a:moveTo>
                    <a:cubicBezTo>
                      <a:pt x="27" y="0"/>
                      <a:pt x="9" y="9"/>
                      <a:pt x="9" y="36"/>
                    </a:cubicBezTo>
                    <a:lnTo>
                      <a:pt x="1" y="857"/>
                    </a:lnTo>
                    <a:cubicBezTo>
                      <a:pt x="1" y="875"/>
                      <a:pt x="18" y="892"/>
                      <a:pt x="36" y="892"/>
                    </a:cubicBezTo>
                    <a:lnTo>
                      <a:pt x="277" y="892"/>
                    </a:lnTo>
                    <a:cubicBezTo>
                      <a:pt x="304" y="892"/>
                      <a:pt x="322" y="875"/>
                      <a:pt x="322" y="857"/>
                    </a:cubicBezTo>
                    <a:lnTo>
                      <a:pt x="322" y="268"/>
                    </a:lnTo>
                    <a:lnTo>
                      <a:pt x="2035" y="268"/>
                    </a:lnTo>
                    <a:lnTo>
                      <a:pt x="2035" y="821"/>
                    </a:lnTo>
                    <a:cubicBezTo>
                      <a:pt x="2035" y="839"/>
                      <a:pt x="2052" y="857"/>
                      <a:pt x="2070" y="857"/>
                    </a:cubicBezTo>
                    <a:lnTo>
                      <a:pt x="2365" y="875"/>
                    </a:lnTo>
                    <a:cubicBezTo>
                      <a:pt x="2374" y="875"/>
                      <a:pt x="2382" y="866"/>
                      <a:pt x="2391" y="857"/>
                    </a:cubicBezTo>
                    <a:cubicBezTo>
                      <a:pt x="2400" y="857"/>
                      <a:pt x="2400" y="839"/>
                      <a:pt x="2400" y="830"/>
                    </a:cubicBezTo>
                    <a:lnTo>
                      <a:pt x="2356" y="27"/>
                    </a:lnTo>
                    <a:cubicBezTo>
                      <a:pt x="2356" y="9"/>
                      <a:pt x="2338" y="0"/>
                      <a:pt x="2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6364912" y="1926701"/>
                <a:ext cx="94444" cy="108123"/>
              </a:xfrm>
              <a:custGeom>
                <a:avLst/>
                <a:gdLst/>
                <a:ahLst/>
                <a:cxnLst/>
                <a:rect l="l" t="t" r="r" b="b"/>
                <a:pathLst>
                  <a:path w="1250" h="1431" extrusionOk="0">
                    <a:moveTo>
                      <a:pt x="589" y="1"/>
                    </a:moveTo>
                    <a:lnTo>
                      <a:pt x="0" y="233"/>
                    </a:lnTo>
                    <a:cubicBezTo>
                      <a:pt x="0" y="233"/>
                      <a:pt x="125" y="1063"/>
                      <a:pt x="125" y="1179"/>
                    </a:cubicBezTo>
                    <a:cubicBezTo>
                      <a:pt x="143" y="1286"/>
                      <a:pt x="224" y="1375"/>
                      <a:pt x="331" y="1410"/>
                    </a:cubicBezTo>
                    <a:cubicBezTo>
                      <a:pt x="384" y="1410"/>
                      <a:pt x="875" y="1330"/>
                      <a:pt x="875" y="1330"/>
                    </a:cubicBezTo>
                    <a:cubicBezTo>
                      <a:pt x="919" y="1375"/>
                      <a:pt x="973" y="1410"/>
                      <a:pt x="1035" y="1428"/>
                    </a:cubicBezTo>
                    <a:cubicBezTo>
                      <a:pt x="1040" y="1430"/>
                      <a:pt x="1045" y="1430"/>
                      <a:pt x="1051" y="1430"/>
                    </a:cubicBezTo>
                    <a:cubicBezTo>
                      <a:pt x="1114" y="1430"/>
                      <a:pt x="1249" y="1348"/>
                      <a:pt x="1249" y="1348"/>
                    </a:cubicBezTo>
                    <a:lnTo>
                      <a:pt x="1142" y="759"/>
                    </a:lnTo>
                    <a:cubicBezTo>
                      <a:pt x="1133" y="679"/>
                      <a:pt x="589" y="1"/>
                      <a:pt x="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6362191" y="1924434"/>
                <a:ext cx="99884" cy="113563"/>
              </a:xfrm>
              <a:custGeom>
                <a:avLst/>
                <a:gdLst/>
                <a:ahLst/>
                <a:cxnLst/>
                <a:rect l="l" t="t" r="r" b="b"/>
                <a:pathLst>
                  <a:path w="1322" h="1503" extrusionOk="0">
                    <a:moveTo>
                      <a:pt x="616" y="76"/>
                    </a:moveTo>
                    <a:cubicBezTo>
                      <a:pt x="875" y="397"/>
                      <a:pt x="1134" y="745"/>
                      <a:pt x="1152" y="798"/>
                    </a:cubicBezTo>
                    <a:cubicBezTo>
                      <a:pt x="1161" y="870"/>
                      <a:pt x="1232" y="1262"/>
                      <a:pt x="1250" y="1360"/>
                    </a:cubicBezTo>
                    <a:cubicBezTo>
                      <a:pt x="1196" y="1396"/>
                      <a:pt x="1143" y="1414"/>
                      <a:pt x="1080" y="1432"/>
                    </a:cubicBezTo>
                    <a:cubicBezTo>
                      <a:pt x="1027" y="1405"/>
                      <a:pt x="973" y="1378"/>
                      <a:pt x="938" y="1333"/>
                    </a:cubicBezTo>
                    <a:cubicBezTo>
                      <a:pt x="929" y="1333"/>
                      <a:pt x="920" y="1324"/>
                      <a:pt x="911" y="1324"/>
                    </a:cubicBezTo>
                    <a:cubicBezTo>
                      <a:pt x="714" y="1351"/>
                      <a:pt x="411" y="1396"/>
                      <a:pt x="367" y="1396"/>
                    </a:cubicBezTo>
                    <a:cubicBezTo>
                      <a:pt x="286" y="1369"/>
                      <a:pt x="224" y="1298"/>
                      <a:pt x="206" y="1209"/>
                    </a:cubicBezTo>
                    <a:cubicBezTo>
                      <a:pt x="206" y="1101"/>
                      <a:pt x="108" y="432"/>
                      <a:pt x="81" y="281"/>
                    </a:cubicBezTo>
                    <a:lnTo>
                      <a:pt x="616" y="76"/>
                    </a:lnTo>
                    <a:close/>
                    <a:moveTo>
                      <a:pt x="623" y="0"/>
                    </a:moveTo>
                    <a:cubicBezTo>
                      <a:pt x="618" y="0"/>
                      <a:pt x="613" y="2"/>
                      <a:pt x="607" y="4"/>
                    </a:cubicBezTo>
                    <a:lnTo>
                      <a:pt x="19" y="236"/>
                    </a:lnTo>
                    <a:cubicBezTo>
                      <a:pt x="10" y="236"/>
                      <a:pt x="1" y="254"/>
                      <a:pt x="1" y="272"/>
                    </a:cubicBezTo>
                    <a:cubicBezTo>
                      <a:pt x="45" y="557"/>
                      <a:pt x="126" y="1119"/>
                      <a:pt x="126" y="1209"/>
                    </a:cubicBezTo>
                    <a:cubicBezTo>
                      <a:pt x="144" y="1342"/>
                      <a:pt x="242" y="1449"/>
                      <a:pt x="367" y="1476"/>
                    </a:cubicBezTo>
                    <a:cubicBezTo>
                      <a:pt x="420" y="1476"/>
                      <a:pt x="804" y="1414"/>
                      <a:pt x="902" y="1405"/>
                    </a:cubicBezTo>
                    <a:cubicBezTo>
                      <a:pt x="946" y="1449"/>
                      <a:pt x="1000" y="1476"/>
                      <a:pt x="1062" y="1503"/>
                    </a:cubicBezTo>
                    <a:lnTo>
                      <a:pt x="1080" y="1503"/>
                    </a:lnTo>
                    <a:cubicBezTo>
                      <a:pt x="1161" y="1485"/>
                      <a:pt x="1232" y="1458"/>
                      <a:pt x="1303" y="1414"/>
                    </a:cubicBezTo>
                    <a:cubicBezTo>
                      <a:pt x="1312" y="1405"/>
                      <a:pt x="1321" y="1387"/>
                      <a:pt x="1321" y="1378"/>
                    </a:cubicBezTo>
                    <a:cubicBezTo>
                      <a:pt x="1321" y="1378"/>
                      <a:pt x="1232" y="878"/>
                      <a:pt x="1214" y="789"/>
                    </a:cubicBezTo>
                    <a:cubicBezTo>
                      <a:pt x="1205" y="700"/>
                      <a:pt x="777" y="174"/>
                      <a:pt x="652" y="13"/>
                    </a:cubicBezTo>
                    <a:cubicBezTo>
                      <a:pt x="646" y="7"/>
                      <a:pt x="635"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296836" y="1403014"/>
                <a:ext cx="112653" cy="541294"/>
              </a:xfrm>
              <a:custGeom>
                <a:avLst/>
                <a:gdLst/>
                <a:ahLst/>
                <a:cxnLst/>
                <a:rect l="l" t="t" r="r" b="b"/>
                <a:pathLst>
                  <a:path w="1491" h="7164" extrusionOk="0">
                    <a:moveTo>
                      <a:pt x="518" y="0"/>
                    </a:moveTo>
                    <a:cubicBezTo>
                      <a:pt x="518" y="0"/>
                      <a:pt x="0" y="3578"/>
                      <a:pt x="0" y="3756"/>
                    </a:cubicBezTo>
                    <a:cubicBezTo>
                      <a:pt x="0" y="3926"/>
                      <a:pt x="901" y="7164"/>
                      <a:pt x="901" y="7164"/>
                    </a:cubicBezTo>
                    <a:lnTo>
                      <a:pt x="1490" y="6932"/>
                    </a:lnTo>
                    <a:lnTo>
                      <a:pt x="1089" y="4443"/>
                    </a:lnTo>
                    <a:lnTo>
                      <a:pt x="1133" y="3836"/>
                    </a:lnTo>
                    <a:cubicBezTo>
                      <a:pt x="1133" y="3836"/>
                      <a:pt x="803" y="3078"/>
                      <a:pt x="786" y="2632"/>
                    </a:cubicBezTo>
                    <a:cubicBezTo>
                      <a:pt x="786" y="2284"/>
                      <a:pt x="794" y="1936"/>
                      <a:pt x="830" y="1588"/>
                    </a:cubicBezTo>
                    <a:lnTo>
                      <a:pt x="5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6294116" y="1400294"/>
                <a:ext cx="118017" cy="546734"/>
              </a:xfrm>
              <a:custGeom>
                <a:avLst/>
                <a:gdLst/>
                <a:ahLst/>
                <a:cxnLst/>
                <a:rect l="l" t="t" r="r" b="b"/>
                <a:pathLst>
                  <a:path w="1562" h="7236" extrusionOk="0">
                    <a:moveTo>
                      <a:pt x="563" y="250"/>
                    </a:moveTo>
                    <a:lnTo>
                      <a:pt x="830" y="1624"/>
                    </a:lnTo>
                    <a:cubicBezTo>
                      <a:pt x="795" y="1972"/>
                      <a:pt x="786" y="2320"/>
                      <a:pt x="786" y="2677"/>
                    </a:cubicBezTo>
                    <a:cubicBezTo>
                      <a:pt x="804" y="3096"/>
                      <a:pt x="1089" y="3792"/>
                      <a:pt x="1134" y="3881"/>
                    </a:cubicBezTo>
                    <a:lnTo>
                      <a:pt x="1089" y="4470"/>
                    </a:lnTo>
                    <a:cubicBezTo>
                      <a:pt x="1089" y="4479"/>
                      <a:pt x="1089" y="4479"/>
                      <a:pt x="1089" y="4479"/>
                    </a:cubicBezTo>
                    <a:lnTo>
                      <a:pt x="1482" y="6941"/>
                    </a:lnTo>
                    <a:lnTo>
                      <a:pt x="964" y="7146"/>
                    </a:lnTo>
                    <a:cubicBezTo>
                      <a:pt x="706" y="6219"/>
                      <a:pt x="72" y="3917"/>
                      <a:pt x="72" y="3792"/>
                    </a:cubicBezTo>
                    <a:cubicBezTo>
                      <a:pt x="72" y="3658"/>
                      <a:pt x="375" y="1535"/>
                      <a:pt x="563" y="250"/>
                    </a:cubicBezTo>
                    <a:close/>
                    <a:moveTo>
                      <a:pt x="554" y="1"/>
                    </a:moveTo>
                    <a:cubicBezTo>
                      <a:pt x="536" y="1"/>
                      <a:pt x="518" y="10"/>
                      <a:pt x="518" y="27"/>
                    </a:cubicBezTo>
                    <a:cubicBezTo>
                      <a:pt x="500" y="179"/>
                      <a:pt x="1" y="3614"/>
                      <a:pt x="1" y="3792"/>
                    </a:cubicBezTo>
                    <a:cubicBezTo>
                      <a:pt x="1" y="3962"/>
                      <a:pt x="866" y="7075"/>
                      <a:pt x="902" y="7209"/>
                    </a:cubicBezTo>
                    <a:cubicBezTo>
                      <a:pt x="902" y="7218"/>
                      <a:pt x="911" y="7227"/>
                      <a:pt x="920" y="7227"/>
                    </a:cubicBezTo>
                    <a:cubicBezTo>
                      <a:pt x="929" y="7236"/>
                      <a:pt x="929" y="7236"/>
                      <a:pt x="937" y="7236"/>
                    </a:cubicBezTo>
                    <a:lnTo>
                      <a:pt x="946" y="7236"/>
                    </a:lnTo>
                    <a:lnTo>
                      <a:pt x="1535" y="7004"/>
                    </a:lnTo>
                    <a:cubicBezTo>
                      <a:pt x="1553" y="6995"/>
                      <a:pt x="1562" y="6977"/>
                      <a:pt x="1562" y="6959"/>
                    </a:cubicBezTo>
                    <a:lnTo>
                      <a:pt x="1152" y="4470"/>
                    </a:lnTo>
                    <a:lnTo>
                      <a:pt x="1196" y="3881"/>
                    </a:lnTo>
                    <a:cubicBezTo>
                      <a:pt x="1196" y="3872"/>
                      <a:pt x="1196" y="3863"/>
                      <a:pt x="1196" y="3863"/>
                    </a:cubicBezTo>
                    <a:cubicBezTo>
                      <a:pt x="1196" y="3855"/>
                      <a:pt x="866" y="3105"/>
                      <a:pt x="857" y="2668"/>
                    </a:cubicBezTo>
                    <a:cubicBezTo>
                      <a:pt x="848" y="2320"/>
                      <a:pt x="866" y="1972"/>
                      <a:pt x="902" y="1633"/>
                    </a:cubicBezTo>
                    <a:cubicBezTo>
                      <a:pt x="902" y="1624"/>
                      <a:pt x="902" y="1624"/>
                      <a:pt x="902" y="1615"/>
                    </a:cubicBezTo>
                    <a:lnTo>
                      <a:pt x="590" y="27"/>
                    </a:lnTo>
                    <a:cubicBezTo>
                      <a:pt x="590" y="10"/>
                      <a:pt x="572"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6501063" y="1374680"/>
                <a:ext cx="266331" cy="580433"/>
              </a:xfrm>
              <a:custGeom>
                <a:avLst/>
                <a:gdLst/>
                <a:ahLst/>
                <a:cxnLst/>
                <a:rect l="l" t="t" r="r" b="b"/>
                <a:pathLst>
                  <a:path w="3525" h="7682" extrusionOk="0">
                    <a:moveTo>
                      <a:pt x="2391" y="1"/>
                    </a:moveTo>
                    <a:lnTo>
                      <a:pt x="2035" y="1696"/>
                    </a:lnTo>
                    <a:lnTo>
                      <a:pt x="1249" y="4818"/>
                    </a:lnTo>
                    <a:lnTo>
                      <a:pt x="1" y="7450"/>
                    </a:lnTo>
                    <a:lnTo>
                      <a:pt x="589" y="7682"/>
                    </a:lnTo>
                    <a:lnTo>
                      <a:pt x="2605" y="4515"/>
                    </a:lnTo>
                    <a:cubicBezTo>
                      <a:pt x="2605" y="4515"/>
                      <a:pt x="3498" y="679"/>
                      <a:pt x="3507" y="500"/>
                    </a:cubicBezTo>
                    <a:cubicBezTo>
                      <a:pt x="3524" y="331"/>
                      <a:pt x="2391" y="1"/>
                      <a:pt x="2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6498343" y="1371960"/>
                <a:ext cx="271771" cy="585873"/>
              </a:xfrm>
              <a:custGeom>
                <a:avLst/>
                <a:gdLst/>
                <a:ahLst/>
                <a:cxnLst/>
                <a:rect l="l" t="t" r="r" b="b"/>
                <a:pathLst>
                  <a:path w="3597" h="7754" extrusionOk="0">
                    <a:moveTo>
                      <a:pt x="2436" y="1"/>
                    </a:moveTo>
                    <a:cubicBezTo>
                      <a:pt x="2418" y="1"/>
                      <a:pt x="2401" y="10"/>
                      <a:pt x="2392" y="28"/>
                    </a:cubicBezTo>
                    <a:cubicBezTo>
                      <a:pt x="2392" y="46"/>
                      <a:pt x="2401" y="72"/>
                      <a:pt x="2418" y="72"/>
                    </a:cubicBezTo>
                    <a:cubicBezTo>
                      <a:pt x="3016" y="251"/>
                      <a:pt x="3516" y="465"/>
                      <a:pt x="3507" y="536"/>
                    </a:cubicBezTo>
                    <a:cubicBezTo>
                      <a:pt x="3498" y="670"/>
                      <a:pt x="2918" y="3204"/>
                      <a:pt x="2606" y="4533"/>
                    </a:cubicBezTo>
                    <a:lnTo>
                      <a:pt x="607" y="7673"/>
                    </a:lnTo>
                    <a:lnTo>
                      <a:pt x="90" y="7468"/>
                    </a:lnTo>
                    <a:lnTo>
                      <a:pt x="1321" y="4863"/>
                    </a:lnTo>
                    <a:lnTo>
                      <a:pt x="2106" y="1741"/>
                    </a:lnTo>
                    <a:cubicBezTo>
                      <a:pt x="2115" y="1723"/>
                      <a:pt x="2097" y="1696"/>
                      <a:pt x="2079" y="1696"/>
                    </a:cubicBezTo>
                    <a:cubicBezTo>
                      <a:pt x="2076" y="1694"/>
                      <a:pt x="2073" y="1694"/>
                      <a:pt x="2070" y="1694"/>
                    </a:cubicBezTo>
                    <a:cubicBezTo>
                      <a:pt x="2055" y="1694"/>
                      <a:pt x="2042" y="1708"/>
                      <a:pt x="2035" y="1723"/>
                    </a:cubicBezTo>
                    <a:lnTo>
                      <a:pt x="1250" y="4836"/>
                    </a:lnTo>
                    <a:lnTo>
                      <a:pt x="10" y="7477"/>
                    </a:lnTo>
                    <a:cubicBezTo>
                      <a:pt x="1" y="7486"/>
                      <a:pt x="1" y="7495"/>
                      <a:pt x="10" y="7504"/>
                    </a:cubicBezTo>
                    <a:cubicBezTo>
                      <a:pt x="10" y="7512"/>
                      <a:pt x="19" y="7521"/>
                      <a:pt x="28" y="7521"/>
                    </a:cubicBezTo>
                    <a:lnTo>
                      <a:pt x="616" y="7753"/>
                    </a:lnTo>
                    <a:lnTo>
                      <a:pt x="625" y="7753"/>
                    </a:lnTo>
                    <a:cubicBezTo>
                      <a:pt x="634" y="7753"/>
                      <a:pt x="652" y="7744"/>
                      <a:pt x="652" y="7735"/>
                    </a:cubicBezTo>
                    <a:lnTo>
                      <a:pt x="2677" y="4569"/>
                    </a:lnTo>
                    <a:cubicBezTo>
                      <a:pt x="2677" y="4569"/>
                      <a:pt x="2677" y="4560"/>
                      <a:pt x="2677" y="4560"/>
                    </a:cubicBezTo>
                    <a:cubicBezTo>
                      <a:pt x="2713" y="4399"/>
                      <a:pt x="3569" y="724"/>
                      <a:pt x="3587" y="545"/>
                    </a:cubicBezTo>
                    <a:cubicBezTo>
                      <a:pt x="3596" y="358"/>
                      <a:pt x="2784" y="108"/>
                      <a:pt x="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6451196" y="1937506"/>
                <a:ext cx="94444" cy="108123"/>
              </a:xfrm>
              <a:custGeom>
                <a:avLst/>
                <a:gdLst/>
                <a:ahLst/>
                <a:cxnLst/>
                <a:rect l="l" t="t" r="r" b="b"/>
                <a:pathLst>
                  <a:path w="1250" h="1431" extrusionOk="0">
                    <a:moveTo>
                      <a:pt x="661" y="1"/>
                    </a:moveTo>
                    <a:cubicBezTo>
                      <a:pt x="661" y="1"/>
                      <a:pt x="116" y="670"/>
                      <a:pt x="107" y="759"/>
                    </a:cubicBezTo>
                    <a:cubicBezTo>
                      <a:pt x="90" y="839"/>
                      <a:pt x="0" y="1348"/>
                      <a:pt x="0" y="1348"/>
                    </a:cubicBezTo>
                    <a:cubicBezTo>
                      <a:pt x="0" y="1348"/>
                      <a:pt x="135" y="1430"/>
                      <a:pt x="199" y="1430"/>
                    </a:cubicBezTo>
                    <a:cubicBezTo>
                      <a:pt x="205" y="1430"/>
                      <a:pt x="210" y="1430"/>
                      <a:pt x="214" y="1428"/>
                    </a:cubicBezTo>
                    <a:cubicBezTo>
                      <a:pt x="277" y="1401"/>
                      <a:pt x="330" y="1375"/>
                      <a:pt x="375" y="1330"/>
                    </a:cubicBezTo>
                    <a:cubicBezTo>
                      <a:pt x="375" y="1330"/>
                      <a:pt x="866" y="1401"/>
                      <a:pt x="919" y="1401"/>
                    </a:cubicBezTo>
                    <a:cubicBezTo>
                      <a:pt x="1026" y="1375"/>
                      <a:pt x="1107" y="1285"/>
                      <a:pt x="1124" y="1178"/>
                    </a:cubicBezTo>
                    <a:cubicBezTo>
                      <a:pt x="1124" y="1062"/>
                      <a:pt x="1249" y="233"/>
                      <a:pt x="1249" y="233"/>
                    </a:cubicBezTo>
                    <a:lnTo>
                      <a:pt x="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6448476" y="1934786"/>
                <a:ext cx="99808" cy="114016"/>
              </a:xfrm>
              <a:custGeom>
                <a:avLst/>
                <a:gdLst/>
                <a:ahLst/>
                <a:cxnLst/>
                <a:rect l="l" t="t" r="r" b="b"/>
                <a:pathLst>
                  <a:path w="1321" h="1509" extrusionOk="0">
                    <a:moveTo>
                      <a:pt x="714" y="81"/>
                    </a:moveTo>
                    <a:lnTo>
                      <a:pt x="1250" y="295"/>
                    </a:lnTo>
                    <a:cubicBezTo>
                      <a:pt x="1223" y="438"/>
                      <a:pt x="1125" y="1107"/>
                      <a:pt x="1125" y="1214"/>
                    </a:cubicBezTo>
                    <a:cubicBezTo>
                      <a:pt x="1107" y="1303"/>
                      <a:pt x="1044" y="1375"/>
                      <a:pt x="955" y="1402"/>
                    </a:cubicBezTo>
                    <a:cubicBezTo>
                      <a:pt x="920" y="1402"/>
                      <a:pt x="616" y="1357"/>
                      <a:pt x="420" y="1330"/>
                    </a:cubicBezTo>
                    <a:cubicBezTo>
                      <a:pt x="411" y="1330"/>
                      <a:pt x="393" y="1339"/>
                      <a:pt x="393" y="1339"/>
                    </a:cubicBezTo>
                    <a:cubicBezTo>
                      <a:pt x="349" y="1384"/>
                      <a:pt x="295" y="1411"/>
                      <a:pt x="242" y="1437"/>
                    </a:cubicBezTo>
                    <a:cubicBezTo>
                      <a:pt x="188" y="1419"/>
                      <a:pt x="126" y="1402"/>
                      <a:pt x="81" y="1366"/>
                    </a:cubicBezTo>
                    <a:cubicBezTo>
                      <a:pt x="99" y="1268"/>
                      <a:pt x="161" y="875"/>
                      <a:pt x="179" y="804"/>
                    </a:cubicBezTo>
                    <a:cubicBezTo>
                      <a:pt x="188" y="750"/>
                      <a:pt x="456" y="402"/>
                      <a:pt x="714" y="81"/>
                    </a:cubicBezTo>
                    <a:close/>
                    <a:moveTo>
                      <a:pt x="714" y="1"/>
                    </a:moveTo>
                    <a:cubicBezTo>
                      <a:pt x="697" y="1"/>
                      <a:pt x="679" y="1"/>
                      <a:pt x="670" y="19"/>
                    </a:cubicBezTo>
                    <a:cubicBezTo>
                      <a:pt x="545" y="170"/>
                      <a:pt x="117" y="706"/>
                      <a:pt x="108" y="795"/>
                    </a:cubicBezTo>
                    <a:lnTo>
                      <a:pt x="1" y="1375"/>
                    </a:lnTo>
                    <a:cubicBezTo>
                      <a:pt x="1" y="1393"/>
                      <a:pt x="10" y="1411"/>
                      <a:pt x="19" y="1411"/>
                    </a:cubicBezTo>
                    <a:cubicBezTo>
                      <a:pt x="90" y="1464"/>
                      <a:pt x="161" y="1491"/>
                      <a:pt x="242" y="1509"/>
                    </a:cubicBezTo>
                    <a:lnTo>
                      <a:pt x="259" y="1509"/>
                    </a:lnTo>
                    <a:cubicBezTo>
                      <a:pt x="322" y="1482"/>
                      <a:pt x="375" y="1446"/>
                      <a:pt x="420" y="1411"/>
                    </a:cubicBezTo>
                    <a:cubicBezTo>
                      <a:pt x="518" y="1419"/>
                      <a:pt x="902" y="1482"/>
                      <a:pt x="955" y="1482"/>
                    </a:cubicBezTo>
                    <a:cubicBezTo>
                      <a:pt x="1080" y="1446"/>
                      <a:pt x="1178" y="1339"/>
                      <a:pt x="1196" y="1214"/>
                    </a:cubicBezTo>
                    <a:cubicBezTo>
                      <a:pt x="1196" y="1125"/>
                      <a:pt x="1276" y="563"/>
                      <a:pt x="1321" y="269"/>
                    </a:cubicBezTo>
                    <a:cubicBezTo>
                      <a:pt x="1321" y="260"/>
                      <a:pt x="1312" y="242"/>
                      <a:pt x="1294" y="233"/>
                    </a:cubicBezTo>
                    <a:lnTo>
                      <a:pt x="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6260418" y="2060891"/>
                <a:ext cx="387673" cy="311901"/>
              </a:xfrm>
              <a:custGeom>
                <a:avLst/>
                <a:gdLst/>
                <a:ahLst/>
                <a:cxnLst/>
                <a:rect l="l" t="t" r="r" b="b"/>
                <a:pathLst>
                  <a:path w="5131" h="4128" extrusionOk="0">
                    <a:moveTo>
                      <a:pt x="366" y="0"/>
                    </a:moveTo>
                    <a:cubicBezTo>
                      <a:pt x="366" y="0"/>
                      <a:pt x="1" y="3533"/>
                      <a:pt x="81" y="3809"/>
                    </a:cubicBezTo>
                    <a:cubicBezTo>
                      <a:pt x="152" y="4086"/>
                      <a:pt x="554" y="4122"/>
                      <a:pt x="554" y="4122"/>
                    </a:cubicBezTo>
                    <a:lnTo>
                      <a:pt x="4658" y="4122"/>
                    </a:lnTo>
                    <a:cubicBezTo>
                      <a:pt x="4679" y="4126"/>
                      <a:pt x="4701" y="4128"/>
                      <a:pt x="4722" y="4128"/>
                    </a:cubicBezTo>
                    <a:cubicBezTo>
                      <a:pt x="4884" y="4128"/>
                      <a:pt x="5027" y="4012"/>
                      <a:pt x="5059" y="3854"/>
                    </a:cubicBezTo>
                    <a:cubicBezTo>
                      <a:pt x="5112" y="3667"/>
                      <a:pt x="5130" y="3479"/>
                      <a:pt x="5104" y="3283"/>
                    </a:cubicBezTo>
                    <a:lnTo>
                      <a:pt x="4845" y="107"/>
                    </a:lnTo>
                    <a:lnTo>
                      <a:pt x="3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6258378" y="2058171"/>
                <a:ext cx="392357" cy="316888"/>
              </a:xfrm>
              <a:custGeom>
                <a:avLst/>
                <a:gdLst/>
                <a:ahLst/>
                <a:cxnLst/>
                <a:rect l="l" t="t" r="r" b="b"/>
                <a:pathLst>
                  <a:path w="5193" h="4194" extrusionOk="0">
                    <a:moveTo>
                      <a:pt x="420" y="72"/>
                    </a:moveTo>
                    <a:lnTo>
                      <a:pt x="4836" y="179"/>
                    </a:lnTo>
                    <a:lnTo>
                      <a:pt x="5095" y="3328"/>
                    </a:lnTo>
                    <a:cubicBezTo>
                      <a:pt x="5122" y="3515"/>
                      <a:pt x="5104" y="3694"/>
                      <a:pt x="5050" y="3872"/>
                    </a:cubicBezTo>
                    <a:cubicBezTo>
                      <a:pt x="5018" y="4024"/>
                      <a:pt x="4886" y="4126"/>
                      <a:pt x="4736" y="4126"/>
                    </a:cubicBezTo>
                    <a:cubicBezTo>
                      <a:pt x="4719" y="4126"/>
                      <a:pt x="4702" y="4125"/>
                      <a:pt x="4685" y="4122"/>
                    </a:cubicBezTo>
                    <a:lnTo>
                      <a:pt x="581" y="4122"/>
                    </a:lnTo>
                    <a:cubicBezTo>
                      <a:pt x="572" y="4122"/>
                      <a:pt x="206" y="4077"/>
                      <a:pt x="144" y="3837"/>
                    </a:cubicBezTo>
                    <a:cubicBezTo>
                      <a:pt x="81" y="3622"/>
                      <a:pt x="295" y="1303"/>
                      <a:pt x="420" y="72"/>
                    </a:cubicBezTo>
                    <a:close/>
                    <a:moveTo>
                      <a:pt x="393" y="1"/>
                    </a:moveTo>
                    <a:cubicBezTo>
                      <a:pt x="367" y="1"/>
                      <a:pt x="358" y="9"/>
                      <a:pt x="349" y="27"/>
                    </a:cubicBezTo>
                    <a:cubicBezTo>
                      <a:pt x="340" y="179"/>
                      <a:pt x="1" y="3578"/>
                      <a:pt x="72" y="3854"/>
                    </a:cubicBezTo>
                    <a:cubicBezTo>
                      <a:pt x="153" y="4149"/>
                      <a:pt x="554" y="4193"/>
                      <a:pt x="581" y="4193"/>
                    </a:cubicBezTo>
                    <a:lnTo>
                      <a:pt x="4738" y="4193"/>
                    </a:lnTo>
                    <a:cubicBezTo>
                      <a:pt x="4744" y="4194"/>
                      <a:pt x="4751" y="4194"/>
                      <a:pt x="4757" y="4194"/>
                    </a:cubicBezTo>
                    <a:cubicBezTo>
                      <a:pt x="4936" y="4194"/>
                      <a:pt x="5087" y="4071"/>
                      <a:pt x="5122" y="3890"/>
                    </a:cubicBezTo>
                    <a:cubicBezTo>
                      <a:pt x="5175" y="3712"/>
                      <a:pt x="5193" y="3506"/>
                      <a:pt x="5166" y="3319"/>
                    </a:cubicBezTo>
                    <a:lnTo>
                      <a:pt x="4908" y="134"/>
                    </a:lnTo>
                    <a:cubicBezTo>
                      <a:pt x="4908" y="117"/>
                      <a:pt x="4890" y="99"/>
                      <a:pt x="4872" y="99"/>
                    </a:cubicBezTo>
                    <a:lnTo>
                      <a:pt x="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6286711" y="2211854"/>
                <a:ext cx="303429" cy="10880"/>
              </a:xfrm>
              <a:custGeom>
                <a:avLst/>
                <a:gdLst/>
                <a:ahLst/>
                <a:cxnLst/>
                <a:rect l="l" t="t" r="r" b="b"/>
                <a:pathLst>
                  <a:path w="4016" h="144" extrusionOk="0">
                    <a:moveTo>
                      <a:pt x="36" y="1"/>
                    </a:moveTo>
                    <a:cubicBezTo>
                      <a:pt x="18" y="1"/>
                      <a:pt x="1" y="9"/>
                      <a:pt x="1" y="36"/>
                    </a:cubicBezTo>
                    <a:cubicBezTo>
                      <a:pt x="1" y="54"/>
                      <a:pt x="18" y="72"/>
                      <a:pt x="36" y="72"/>
                    </a:cubicBezTo>
                    <a:lnTo>
                      <a:pt x="3979" y="143"/>
                    </a:lnTo>
                    <a:cubicBezTo>
                      <a:pt x="3997" y="143"/>
                      <a:pt x="4015" y="125"/>
                      <a:pt x="4015" y="108"/>
                    </a:cubicBezTo>
                    <a:cubicBezTo>
                      <a:pt x="4015" y="90"/>
                      <a:pt x="3997" y="72"/>
                      <a:pt x="3979" y="72"/>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6596112" y="2068975"/>
                <a:ext cx="51982" cy="303817"/>
              </a:xfrm>
              <a:custGeom>
                <a:avLst/>
                <a:gdLst/>
                <a:ahLst/>
                <a:cxnLst/>
                <a:rect l="l" t="t" r="r" b="b"/>
                <a:pathLst>
                  <a:path w="688" h="4021" extrusionOk="0">
                    <a:moveTo>
                      <a:pt x="402" y="0"/>
                    </a:moveTo>
                    <a:cubicBezTo>
                      <a:pt x="402" y="0"/>
                      <a:pt x="0" y="3720"/>
                      <a:pt x="215" y="4015"/>
                    </a:cubicBezTo>
                    <a:cubicBezTo>
                      <a:pt x="235" y="4019"/>
                      <a:pt x="256" y="4021"/>
                      <a:pt x="276" y="4021"/>
                    </a:cubicBezTo>
                    <a:cubicBezTo>
                      <a:pt x="434" y="4021"/>
                      <a:pt x="584" y="3904"/>
                      <a:pt x="616" y="3738"/>
                    </a:cubicBezTo>
                    <a:cubicBezTo>
                      <a:pt x="669" y="3560"/>
                      <a:pt x="687" y="3363"/>
                      <a:pt x="661" y="3176"/>
                    </a:cubicBezTo>
                    <a:lnTo>
                      <a:pt x="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6594072" y="2065575"/>
                <a:ext cx="56666" cy="309484"/>
              </a:xfrm>
              <a:custGeom>
                <a:avLst/>
                <a:gdLst/>
                <a:ahLst/>
                <a:cxnLst/>
                <a:rect l="l" t="t" r="r" b="b"/>
                <a:pathLst>
                  <a:path w="750" h="4096" extrusionOk="0">
                    <a:moveTo>
                      <a:pt x="420" y="438"/>
                    </a:moveTo>
                    <a:lnTo>
                      <a:pt x="652" y="3230"/>
                    </a:lnTo>
                    <a:cubicBezTo>
                      <a:pt x="679" y="3417"/>
                      <a:pt x="661" y="3605"/>
                      <a:pt x="607" y="3774"/>
                    </a:cubicBezTo>
                    <a:cubicBezTo>
                      <a:pt x="575" y="3919"/>
                      <a:pt x="448" y="4028"/>
                      <a:pt x="306" y="4028"/>
                    </a:cubicBezTo>
                    <a:cubicBezTo>
                      <a:pt x="290" y="4028"/>
                      <a:pt x="275" y="4027"/>
                      <a:pt x="259" y="4024"/>
                    </a:cubicBezTo>
                    <a:cubicBezTo>
                      <a:pt x="143" y="3774"/>
                      <a:pt x="277" y="1883"/>
                      <a:pt x="420" y="438"/>
                    </a:cubicBezTo>
                    <a:close/>
                    <a:moveTo>
                      <a:pt x="429" y="1"/>
                    </a:moveTo>
                    <a:cubicBezTo>
                      <a:pt x="411" y="10"/>
                      <a:pt x="393" y="19"/>
                      <a:pt x="393" y="36"/>
                    </a:cubicBezTo>
                    <a:cubicBezTo>
                      <a:pt x="349" y="420"/>
                      <a:pt x="1" y="3783"/>
                      <a:pt x="206" y="4078"/>
                    </a:cubicBezTo>
                    <a:cubicBezTo>
                      <a:pt x="215" y="4086"/>
                      <a:pt x="224" y="4095"/>
                      <a:pt x="233" y="4095"/>
                    </a:cubicBezTo>
                    <a:lnTo>
                      <a:pt x="295" y="4095"/>
                    </a:lnTo>
                    <a:cubicBezTo>
                      <a:pt x="301" y="4096"/>
                      <a:pt x="308" y="4096"/>
                      <a:pt x="314" y="4096"/>
                    </a:cubicBezTo>
                    <a:cubicBezTo>
                      <a:pt x="493" y="4096"/>
                      <a:pt x="644" y="3973"/>
                      <a:pt x="679" y="3801"/>
                    </a:cubicBezTo>
                    <a:cubicBezTo>
                      <a:pt x="732" y="3614"/>
                      <a:pt x="750" y="3417"/>
                      <a:pt x="723" y="3221"/>
                    </a:cubicBezTo>
                    <a:lnTo>
                      <a:pt x="465" y="36"/>
                    </a:lnTo>
                    <a:cubicBezTo>
                      <a:pt x="465" y="19"/>
                      <a:pt x="447"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42"/>
            <p:cNvGrpSpPr/>
            <p:nvPr/>
          </p:nvGrpSpPr>
          <p:grpSpPr>
            <a:xfrm>
              <a:off x="5966834" y="679496"/>
              <a:ext cx="1178216" cy="3769075"/>
              <a:chOff x="5225079" y="953600"/>
              <a:chExt cx="655292" cy="2096260"/>
            </a:xfrm>
          </p:grpSpPr>
          <p:sp>
            <p:nvSpPr>
              <p:cNvPr id="711" name="Google Shape;711;p42"/>
              <p:cNvSpPr/>
              <p:nvPr/>
            </p:nvSpPr>
            <p:spPr>
              <a:xfrm>
                <a:off x="5700324" y="2015027"/>
                <a:ext cx="54626" cy="138270"/>
              </a:xfrm>
              <a:custGeom>
                <a:avLst/>
                <a:gdLst/>
                <a:ahLst/>
                <a:cxnLst/>
                <a:rect l="l" t="t" r="r" b="b"/>
                <a:pathLst>
                  <a:path w="723" h="1830" extrusionOk="0">
                    <a:moveTo>
                      <a:pt x="723" y="1"/>
                    </a:moveTo>
                    <a:lnTo>
                      <a:pt x="0" y="72"/>
                    </a:lnTo>
                    <a:lnTo>
                      <a:pt x="125" y="1829"/>
                    </a:lnTo>
                    <a:cubicBezTo>
                      <a:pt x="125" y="1829"/>
                      <a:pt x="696" y="1267"/>
                      <a:pt x="696" y="1035"/>
                    </a:cubicBezTo>
                    <a:cubicBezTo>
                      <a:pt x="705" y="812"/>
                      <a:pt x="723"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5697604" y="2012081"/>
                <a:ext cx="60066" cy="143937"/>
              </a:xfrm>
              <a:custGeom>
                <a:avLst/>
                <a:gdLst/>
                <a:ahLst/>
                <a:cxnLst/>
                <a:rect l="l" t="t" r="r" b="b"/>
                <a:pathLst>
                  <a:path w="795" h="1905" extrusionOk="0">
                    <a:moveTo>
                      <a:pt x="723" y="84"/>
                    </a:moveTo>
                    <a:lnTo>
                      <a:pt x="723" y="84"/>
                    </a:lnTo>
                    <a:cubicBezTo>
                      <a:pt x="714" y="254"/>
                      <a:pt x="705" y="887"/>
                      <a:pt x="705" y="1083"/>
                    </a:cubicBezTo>
                    <a:cubicBezTo>
                      <a:pt x="696" y="1235"/>
                      <a:pt x="366" y="1601"/>
                      <a:pt x="188" y="1788"/>
                    </a:cubicBezTo>
                    <a:lnTo>
                      <a:pt x="81" y="147"/>
                    </a:lnTo>
                    <a:lnTo>
                      <a:pt x="723" y="84"/>
                    </a:lnTo>
                    <a:close/>
                    <a:moveTo>
                      <a:pt x="767" y="0"/>
                    </a:moveTo>
                    <a:cubicBezTo>
                      <a:pt x="764" y="0"/>
                      <a:pt x="762" y="1"/>
                      <a:pt x="759" y="4"/>
                    </a:cubicBezTo>
                    <a:lnTo>
                      <a:pt x="36" y="75"/>
                    </a:lnTo>
                    <a:cubicBezTo>
                      <a:pt x="18" y="75"/>
                      <a:pt x="1" y="93"/>
                      <a:pt x="10" y="111"/>
                    </a:cubicBezTo>
                    <a:lnTo>
                      <a:pt x="117" y="1877"/>
                    </a:lnTo>
                    <a:cubicBezTo>
                      <a:pt x="126" y="1886"/>
                      <a:pt x="134" y="1904"/>
                      <a:pt x="143" y="1904"/>
                    </a:cubicBezTo>
                    <a:lnTo>
                      <a:pt x="161" y="1904"/>
                    </a:lnTo>
                    <a:cubicBezTo>
                      <a:pt x="170" y="1904"/>
                      <a:pt x="179" y="1904"/>
                      <a:pt x="188" y="1895"/>
                    </a:cubicBezTo>
                    <a:cubicBezTo>
                      <a:pt x="250" y="1833"/>
                      <a:pt x="768" y="1306"/>
                      <a:pt x="777" y="1074"/>
                    </a:cubicBezTo>
                    <a:cubicBezTo>
                      <a:pt x="786" y="842"/>
                      <a:pt x="795" y="40"/>
                      <a:pt x="795" y="40"/>
                    </a:cubicBezTo>
                    <a:cubicBezTo>
                      <a:pt x="795" y="31"/>
                      <a:pt x="795" y="13"/>
                      <a:pt x="786" y="13"/>
                    </a:cubicBezTo>
                    <a:cubicBezTo>
                      <a:pt x="779" y="7"/>
                      <a:pt x="773"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5701684" y="2033917"/>
                <a:ext cx="32413" cy="94069"/>
              </a:xfrm>
              <a:custGeom>
                <a:avLst/>
                <a:gdLst/>
                <a:ahLst/>
                <a:cxnLst/>
                <a:rect l="l" t="t" r="r" b="b"/>
                <a:pathLst>
                  <a:path w="429" h="1245" extrusionOk="0">
                    <a:moveTo>
                      <a:pt x="428" y="0"/>
                    </a:moveTo>
                    <a:lnTo>
                      <a:pt x="0" y="9"/>
                    </a:lnTo>
                    <a:lnTo>
                      <a:pt x="125" y="652"/>
                    </a:lnTo>
                    <a:cubicBezTo>
                      <a:pt x="125" y="652"/>
                      <a:pt x="98" y="919"/>
                      <a:pt x="98" y="1044"/>
                    </a:cubicBezTo>
                    <a:cubicBezTo>
                      <a:pt x="91" y="1148"/>
                      <a:pt x="126" y="1245"/>
                      <a:pt x="159" y="1245"/>
                    </a:cubicBezTo>
                    <a:cubicBezTo>
                      <a:pt x="166" y="1245"/>
                      <a:pt x="172" y="1241"/>
                      <a:pt x="179" y="1231"/>
                    </a:cubicBezTo>
                    <a:cubicBezTo>
                      <a:pt x="214" y="1178"/>
                      <a:pt x="411" y="678"/>
                      <a:pt x="411" y="589"/>
                    </a:cubicBezTo>
                    <a:cubicBezTo>
                      <a:pt x="419" y="500"/>
                      <a:pt x="428"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5698284" y="2031197"/>
                <a:ext cx="38533" cy="99811"/>
              </a:xfrm>
              <a:custGeom>
                <a:avLst/>
                <a:gdLst/>
                <a:ahLst/>
                <a:cxnLst/>
                <a:rect l="l" t="t" r="r" b="b"/>
                <a:pathLst>
                  <a:path w="510" h="1321" extrusionOk="0">
                    <a:moveTo>
                      <a:pt x="473" y="1"/>
                    </a:moveTo>
                    <a:cubicBezTo>
                      <a:pt x="456" y="1"/>
                      <a:pt x="438" y="10"/>
                      <a:pt x="438" y="36"/>
                    </a:cubicBezTo>
                    <a:lnTo>
                      <a:pt x="420" y="625"/>
                    </a:lnTo>
                    <a:cubicBezTo>
                      <a:pt x="420" y="697"/>
                      <a:pt x="259" y="1125"/>
                      <a:pt x="206" y="1232"/>
                    </a:cubicBezTo>
                    <a:cubicBezTo>
                      <a:pt x="179" y="1187"/>
                      <a:pt x="170" y="1134"/>
                      <a:pt x="179" y="1089"/>
                    </a:cubicBezTo>
                    <a:cubicBezTo>
                      <a:pt x="179" y="964"/>
                      <a:pt x="206" y="697"/>
                      <a:pt x="206" y="697"/>
                    </a:cubicBezTo>
                    <a:cubicBezTo>
                      <a:pt x="206" y="688"/>
                      <a:pt x="206" y="688"/>
                      <a:pt x="206" y="679"/>
                    </a:cubicBezTo>
                    <a:lnTo>
                      <a:pt x="81" y="36"/>
                    </a:lnTo>
                    <a:cubicBezTo>
                      <a:pt x="72" y="19"/>
                      <a:pt x="54" y="10"/>
                      <a:pt x="36" y="10"/>
                    </a:cubicBezTo>
                    <a:cubicBezTo>
                      <a:pt x="18" y="19"/>
                      <a:pt x="1" y="36"/>
                      <a:pt x="9" y="54"/>
                    </a:cubicBezTo>
                    <a:lnTo>
                      <a:pt x="134" y="688"/>
                    </a:lnTo>
                    <a:cubicBezTo>
                      <a:pt x="134" y="732"/>
                      <a:pt x="108" y="964"/>
                      <a:pt x="108" y="1080"/>
                    </a:cubicBezTo>
                    <a:cubicBezTo>
                      <a:pt x="99" y="1169"/>
                      <a:pt x="125" y="1303"/>
                      <a:pt x="188" y="1321"/>
                    </a:cubicBezTo>
                    <a:lnTo>
                      <a:pt x="206" y="1321"/>
                    </a:lnTo>
                    <a:cubicBezTo>
                      <a:pt x="224" y="1321"/>
                      <a:pt x="250" y="1303"/>
                      <a:pt x="259" y="1285"/>
                    </a:cubicBezTo>
                    <a:cubicBezTo>
                      <a:pt x="295" y="1232"/>
                      <a:pt x="500" y="723"/>
                      <a:pt x="500" y="625"/>
                    </a:cubicBezTo>
                    <a:lnTo>
                      <a:pt x="509" y="36"/>
                    </a:lnTo>
                    <a:cubicBezTo>
                      <a:pt x="509" y="19"/>
                      <a:pt x="500"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5688840" y="1373320"/>
                <a:ext cx="79635" cy="647830"/>
              </a:xfrm>
              <a:custGeom>
                <a:avLst/>
                <a:gdLst/>
                <a:ahLst/>
                <a:cxnLst/>
                <a:rect l="l" t="t" r="r" b="b"/>
                <a:pathLst>
                  <a:path w="1054" h="8574" extrusionOk="0">
                    <a:moveTo>
                      <a:pt x="643" y="1"/>
                    </a:moveTo>
                    <a:lnTo>
                      <a:pt x="482" y="1437"/>
                    </a:lnTo>
                    <a:lnTo>
                      <a:pt x="1" y="5523"/>
                    </a:lnTo>
                    <a:lnTo>
                      <a:pt x="152" y="8574"/>
                    </a:lnTo>
                    <a:lnTo>
                      <a:pt x="875" y="8494"/>
                    </a:lnTo>
                    <a:cubicBezTo>
                      <a:pt x="875" y="8494"/>
                      <a:pt x="1053" y="6656"/>
                      <a:pt x="1036" y="5978"/>
                    </a:cubicBezTo>
                    <a:cubicBezTo>
                      <a:pt x="1027" y="5300"/>
                      <a:pt x="1027" y="2472"/>
                      <a:pt x="991" y="1696"/>
                    </a:cubicBezTo>
                    <a:cubicBezTo>
                      <a:pt x="964" y="929"/>
                      <a:pt x="643"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5686120" y="1370676"/>
                <a:ext cx="85679" cy="652515"/>
              </a:xfrm>
              <a:custGeom>
                <a:avLst/>
                <a:gdLst/>
                <a:ahLst/>
                <a:cxnLst/>
                <a:rect l="l" t="t" r="r" b="b"/>
                <a:pathLst>
                  <a:path w="1134" h="8636" extrusionOk="0">
                    <a:moveTo>
                      <a:pt x="697" y="214"/>
                    </a:moveTo>
                    <a:cubicBezTo>
                      <a:pt x="786" y="509"/>
                      <a:pt x="964" y="1169"/>
                      <a:pt x="991" y="1731"/>
                    </a:cubicBezTo>
                    <a:cubicBezTo>
                      <a:pt x="1009" y="2186"/>
                      <a:pt x="1018" y="3363"/>
                      <a:pt x="1027" y="4389"/>
                    </a:cubicBezTo>
                    <a:cubicBezTo>
                      <a:pt x="1027" y="5112"/>
                      <a:pt x="1036" y="5736"/>
                      <a:pt x="1036" y="6013"/>
                    </a:cubicBezTo>
                    <a:cubicBezTo>
                      <a:pt x="1054" y="6637"/>
                      <a:pt x="902" y="8261"/>
                      <a:pt x="875" y="8502"/>
                    </a:cubicBezTo>
                    <a:lnTo>
                      <a:pt x="224" y="8564"/>
                    </a:lnTo>
                    <a:lnTo>
                      <a:pt x="72" y="5558"/>
                    </a:lnTo>
                    <a:lnTo>
                      <a:pt x="554" y="1472"/>
                    </a:lnTo>
                    <a:lnTo>
                      <a:pt x="697" y="214"/>
                    </a:lnTo>
                    <a:close/>
                    <a:moveTo>
                      <a:pt x="670" y="0"/>
                    </a:moveTo>
                    <a:cubicBezTo>
                      <a:pt x="661" y="0"/>
                      <a:pt x="643" y="18"/>
                      <a:pt x="643" y="36"/>
                    </a:cubicBezTo>
                    <a:lnTo>
                      <a:pt x="483" y="1463"/>
                    </a:lnTo>
                    <a:lnTo>
                      <a:pt x="1" y="5558"/>
                    </a:lnTo>
                    <a:lnTo>
                      <a:pt x="162" y="8600"/>
                    </a:lnTo>
                    <a:cubicBezTo>
                      <a:pt x="153" y="8609"/>
                      <a:pt x="162" y="8618"/>
                      <a:pt x="170" y="8627"/>
                    </a:cubicBezTo>
                    <a:cubicBezTo>
                      <a:pt x="170" y="8636"/>
                      <a:pt x="179" y="8636"/>
                      <a:pt x="188" y="8636"/>
                    </a:cubicBezTo>
                    <a:lnTo>
                      <a:pt x="197" y="8636"/>
                    </a:lnTo>
                    <a:lnTo>
                      <a:pt x="920" y="8564"/>
                    </a:lnTo>
                    <a:cubicBezTo>
                      <a:pt x="929" y="8564"/>
                      <a:pt x="947" y="8546"/>
                      <a:pt x="947" y="8529"/>
                    </a:cubicBezTo>
                    <a:cubicBezTo>
                      <a:pt x="947" y="8511"/>
                      <a:pt x="1134" y="6682"/>
                      <a:pt x="1116" y="6013"/>
                    </a:cubicBezTo>
                    <a:cubicBezTo>
                      <a:pt x="1107" y="5736"/>
                      <a:pt x="1107" y="5112"/>
                      <a:pt x="1098" y="4389"/>
                    </a:cubicBezTo>
                    <a:cubicBezTo>
                      <a:pt x="1098" y="3354"/>
                      <a:pt x="1089" y="2186"/>
                      <a:pt x="1072" y="1731"/>
                    </a:cubicBezTo>
                    <a:cubicBezTo>
                      <a:pt x="1036" y="964"/>
                      <a:pt x="715" y="36"/>
                      <a:pt x="715" y="27"/>
                    </a:cubicBezTo>
                    <a:cubicBezTo>
                      <a:pt x="706" y="9"/>
                      <a:pt x="688"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5225986" y="2903278"/>
                <a:ext cx="202790" cy="130563"/>
              </a:xfrm>
              <a:custGeom>
                <a:avLst/>
                <a:gdLst/>
                <a:ahLst/>
                <a:cxnLst/>
                <a:rect l="l" t="t" r="r" b="b"/>
                <a:pathLst>
                  <a:path w="2684" h="1728" extrusionOk="0">
                    <a:moveTo>
                      <a:pt x="2002" y="0"/>
                    </a:moveTo>
                    <a:cubicBezTo>
                      <a:pt x="1670" y="0"/>
                      <a:pt x="1336" y="74"/>
                      <a:pt x="1336" y="74"/>
                    </a:cubicBezTo>
                    <a:lnTo>
                      <a:pt x="899" y="520"/>
                    </a:lnTo>
                    <a:cubicBezTo>
                      <a:pt x="899" y="520"/>
                      <a:pt x="69" y="1234"/>
                      <a:pt x="34" y="1376"/>
                    </a:cubicBezTo>
                    <a:cubicBezTo>
                      <a:pt x="0" y="1484"/>
                      <a:pt x="158" y="1728"/>
                      <a:pt x="570" y="1728"/>
                    </a:cubicBezTo>
                    <a:cubicBezTo>
                      <a:pt x="705" y="1728"/>
                      <a:pt x="868" y="1701"/>
                      <a:pt x="1060" y="1635"/>
                    </a:cubicBezTo>
                    <a:cubicBezTo>
                      <a:pt x="1836" y="1376"/>
                      <a:pt x="1916" y="1180"/>
                      <a:pt x="2130" y="1109"/>
                    </a:cubicBezTo>
                    <a:cubicBezTo>
                      <a:pt x="2353" y="1046"/>
                      <a:pt x="2603" y="1019"/>
                      <a:pt x="2656" y="395"/>
                    </a:cubicBezTo>
                    <a:cubicBezTo>
                      <a:pt x="2684" y="78"/>
                      <a:pt x="2343" y="0"/>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5225079" y="2900407"/>
                <a:ext cx="204981" cy="136608"/>
              </a:xfrm>
              <a:custGeom>
                <a:avLst/>
                <a:gdLst/>
                <a:ahLst/>
                <a:cxnLst/>
                <a:rect l="l" t="t" r="r" b="b"/>
                <a:pathLst>
                  <a:path w="2713" h="1808" extrusionOk="0">
                    <a:moveTo>
                      <a:pt x="2016" y="70"/>
                    </a:moveTo>
                    <a:cubicBezTo>
                      <a:pt x="2225" y="70"/>
                      <a:pt x="2431" y="100"/>
                      <a:pt x="2543" y="201"/>
                    </a:cubicBezTo>
                    <a:cubicBezTo>
                      <a:pt x="2606" y="255"/>
                      <a:pt x="2642" y="344"/>
                      <a:pt x="2633" y="424"/>
                    </a:cubicBezTo>
                    <a:cubicBezTo>
                      <a:pt x="2579" y="986"/>
                      <a:pt x="2374" y="1049"/>
                      <a:pt x="2178" y="1102"/>
                    </a:cubicBezTo>
                    <a:lnTo>
                      <a:pt x="2133" y="1111"/>
                    </a:lnTo>
                    <a:cubicBezTo>
                      <a:pt x="2053" y="1147"/>
                      <a:pt x="1973" y="1182"/>
                      <a:pt x="1910" y="1236"/>
                    </a:cubicBezTo>
                    <a:cubicBezTo>
                      <a:pt x="1642" y="1414"/>
                      <a:pt x="1366" y="1548"/>
                      <a:pt x="1063" y="1637"/>
                    </a:cubicBezTo>
                    <a:cubicBezTo>
                      <a:pt x="866" y="1706"/>
                      <a:pt x="706" y="1731"/>
                      <a:pt x="578" y="1731"/>
                    </a:cubicBezTo>
                    <a:cubicBezTo>
                      <a:pt x="340" y="1731"/>
                      <a:pt x="211" y="1645"/>
                      <a:pt x="153" y="1593"/>
                    </a:cubicBezTo>
                    <a:cubicBezTo>
                      <a:pt x="108" y="1548"/>
                      <a:pt x="72" y="1486"/>
                      <a:pt x="81" y="1423"/>
                    </a:cubicBezTo>
                    <a:cubicBezTo>
                      <a:pt x="99" y="1325"/>
                      <a:pt x="617" y="861"/>
                      <a:pt x="938" y="585"/>
                    </a:cubicBezTo>
                    <a:lnTo>
                      <a:pt x="1366" y="139"/>
                    </a:lnTo>
                    <a:cubicBezTo>
                      <a:pt x="1428" y="128"/>
                      <a:pt x="1725" y="70"/>
                      <a:pt x="2016" y="70"/>
                    </a:cubicBezTo>
                    <a:close/>
                    <a:moveTo>
                      <a:pt x="2013" y="0"/>
                    </a:moveTo>
                    <a:cubicBezTo>
                      <a:pt x="1687" y="0"/>
                      <a:pt x="1365" y="71"/>
                      <a:pt x="1339" y="76"/>
                    </a:cubicBezTo>
                    <a:cubicBezTo>
                      <a:pt x="1330" y="76"/>
                      <a:pt x="1330" y="76"/>
                      <a:pt x="1321" y="85"/>
                    </a:cubicBezTo>
                    <a:lnTo>
                      <a:pt x="884" y="531"/>
                    </a:lnTo>
                    <a:cubicBezTo>
                      <a:pt x="741" y="656"/>
                      <a:pt x="46" y="1263"/>
                      <a:pt x="10" y="1405"/>
                    </a:cubicBezTo>
                    <a:cubicBezTo>
                      <a:pt x="1" y="1495"/>
                      <a:pt x="37" y="1584"/>
                      <a:pt x="108" y="1646"/>
                    </a:cubicBezTo>
                    <a:cubicBezTo>
                      <a:pt x="233" y="1747"/>
                      <a:pt x="390" y="1808"/>
                      <a:pt x="556" y="1808"/>
                    </a:cubicBezTo>
                    <a:cubicBezTo>
                      <a:pt x="567" y="1808"/>
                      <a:pt x="579" y="1807"/>
                      <a:pt x="590" y="1807"/>
                    </a:cubicBezTo>
                    <a:cubicBezTo>
                      <a:pt x="759" y="1798"/>
                      <a:pt x="929" y="1771"/>
                      <a:pt x="1089" y="1709"/>
                    </a:cubicBezTo>
                    <a:cubicBezTo>
                      <a:pt x="1393" y="1611"/>
                      <a:pt x="1678" y="1477"/>
                      <a:pt x="1946" y="1298"/>
                    </a:cubicBezTo>
                    <a:cubicBezTo>
                      <a:pt x="2008" y="1245"/>
                      <a:pt x="2080" y="1209"/>
                      <a:pt x="2151" y="1182"/>
                    </a:cubicBezTo>
                    <a:lnTo>
                      <a:pt x="2196" y="1173"/>
                    </a:lnTo>
                    <a:cubicBezTo>
                      <a:pt x="2410" y="1111"/>
                      <a:pt x="2651" y="1040"/>
                      <a:pt x="2704" y="433"/>
                    </a:cubicBezTo>
                    <a:cubicBezTo>
                      <a:pt x="2713" y="326"/>
                      <a:pt x="2677" y="219"/>
                      <a:pt x="2597" y="148"/>
                    </a:cubicBezTo>
                    <a:cubicBezTo>
                      <a:pt x="2465" y="34"/>
                      <a:pt x="2238" y="0"/>
                      <a:pt x="2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5606635" y="2908945"/>
                <a:ext cx="196821" cy="138648"/>
              </a:xfrm>
              <a:custGeom>
                <a:avLst/>
                <a:gdLst/>
                <a:ahLst/>
                <a:cxnLst/>
                <a:rect l="l" t="t" r="r" b="b"/>
                <a:pathLst>
                  <a:path w="2605" h="1835" extrusionOk="0">
                    <a:moveTo>
                      <a:pt x="575" y="1"/>
                    </a:moveTo>
                    <a:cubicBezTo>
                      <a:pt x="283" y="1"/>
                      <a:pt x="1" y="79"/>
                      <a:pt x="9" y="382"/>
                    </a:cubicBezTo>
                    <a:cubicBezTo>
                      <a:pt x="36" y="1007"/>
                      <a:pt x="286" y="1052"/>
                      <a:pt x="491" y="1132"/>
                    </a:cubicBezTo>
                    <a:cubicBezTo>
                      <a:pt x="705" y="1212"/>
                      <a:pt x="776" y="1408"/>
                      <a:pt x="1535" y="1712"/>
                    </a:cubicBezTo>
                    <a:cubicBezTo>
                      <a:pt x="1749" y="1800"/>
                      <a:pt x="1929" y="1834"/>
                      <a:pt x="2075" y="1834"/>
                    </a:cubicBezTo>
                    <a:cubicBezTo>
                      <a:pt x="2446" y="1834"/>
                      <a:pt x="2604" y="1615"/>
                      <a:pt x="2578" y="1506"/>
                    </a:cubicBezTo>
                    <a:cubicBezTo>
                      <a:pt x="2543" y="1364"/>
                      <a:pt x="1758" y="605"/>
                      <a:pt x="1758" y="605"/>
                    </a:cubicBezTo>
                    <a:lnTo>
                      <a:pt x="1205" y="88"/>
                    </a:lnTo>
                    <a:cubicBezTo>
                      <a:pt x="1205" y="88"/>
                      <a:pt x="884" y="1"/>
                      <a:pt x="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5603915" y="2906300"/>
                <a:ext cx="200976" cy="143559"/>
              </a:xfrm>
              <a:custGeom>
                <a:avLst/>
                <a:gdLst/>
                <a:ahLst/>
                <a:cxnLst/>
                <a:rect l="l" t="t" r="r" b="b"/>
                <a:pathLst>
                  <a:path w="2660" h="1900" extrusionOk="0">
                    <a:moveTo>
                      <a:pt x="598" y="70"/>
                    </a:moveTo>
                    <a:cubicBezTo>
                      <a:pt x="812" y="78"/>
                      <a:pt x="1018" y="105"/>
                      <a:pt x="1223" y="159"/>
                    </a:cubicBezTo>
                    <a:lnTo>
                      <a:pt x="1776" y="667"/>
                    </a:lnTo>
                    <a:cubicBezTo>
                      <a:pt x="2070" y="962"/>
                      <a:pt x="2552" y="1452"/>
                      <a:pt x="2579" y="1550"/>
                    </a:cubicBezTo>
                    <a:cubicBezTo>
                      <a:pt x="2579" y="1613"/>
                      <a:pt x="2543" y="1675"/>
                      <a:pt x="2490" y="1711"/>
                    </a:cubicBezTo>
                    <a:cubicBezTo>
                      <a:pt x="2435" y="1755"/>
                      <a:pt x="2314" y="1828"/>
                      <a:pt x="2103" y="1828"/>
                    </a:cubicBezTo>
                    <a:cubicBezTo>
                      <a:pt x="1968" y="1828"/>
                      <a:pt x="1795" y="1798"/>
                      <a:pt x="1580" y="1711"/>
                    </a:cubicBezTo>
                    <a:cubicBezTo>
                      <a:pt x="1285" y="1604"/>
                      <a:pt x="1009" y="1452"/>
                      <a:pt x="759" y="1265"/>
                    </a:cubicBezTo>
                    <a:cubicBezTo>
                      <a:pt x="696" y="1202"/>
                      <a:pt x="625" y="1158"/>
                      <a:pt x="545" y="1131"/>
                    </a:cubicBezTo>
                    <a:lnTo>
                      <a:pt x="500" y="1113"/>
                    </a:lnTo>
                    <a:cubicBezTo>
                      <a:pt x="304" y="1042"/>
                      <a:pt x="99" y="971"/>
                      <a:pt x="90" y="417"/>
                    </a:cubicBezTo>
                    <a:cubicBezTo>
                      <a:pt x="81" y="319"/>
                      <a:pt x="117" y="230"/>
                      <a:pt x="188" y="168"/>
                    </a:cubicBezTo>
                    <a:cubicBezTo>
                      <a:pt x="286" y="96"/>
                      <a:pt x="438" y="70"/>
                      <a:pt x="598" y="70"/>
                    </a:cubicBezTo>
                    <a:close/>
                    <a:moveTo>
                      <a:pt x="596" y="0"/>
                    </a:moveTo>
                    <a:cubicBezTo>
                      <a:pt x="423" y="0"/>
                      <a:pt x="255" y="28"/>
                      <a:pt x="143" y="114"/>
                    </a:cubicBezTo>
                    <a:cubicBezTo>
                      <a:pt x="54" y="194"/>
                      <a:pt x="1" y="301"/>
                      <a:pt x="10" y="417"/>
                    </a:cubicBezTo>
                    <a:cubicBezTo>
                      <a:pt x="27" y="1033"/>
                      <a:pt x="268" y="1113"/>
                      <a:pt x="473" y="1185"/>
                    </a:cubicBezTo>
                    <a:lnTo>
                      <a:pt x="518" y="1202"/>
                    </a:lnTo>
                    <a:cubicBezTo>
                      <a:pt x="589" y="1229"/>
                      <a:pt x="661" y="1274"/>
                      <a:pt x="723" y="1327"/>
                    </a:cubicBezTo>
                    <a:cubicBezTo>
                      <a:pt x="973" y="1515"/>
                      <a:pt x="1258" y="1666"/>
                      <a:pt x="1553" y="1782"/>
                    </a:cubicBezTo>
                    <a:cubicBezTo>
                      <a:pt x="1731" y="1854"/>
                      <a:pt x="1919" y="1898"/>
                      <a:pt x="2106" y="1898"/>
                    </a:cubicBezTo>
                    <a:cubicBezTo>
                      <a:pt x="2119" y="1899"/>
                      <a:pt x="2131" y="1899"/>
                      <a:pt x="2144" y="1899"/>
                    </a:cubicBezTo>
                    <a:cubicBezTo>
                      <a:pt x="2284" y="1899"/>
                      <a:pt x="2428" y="1854"/>
                      <a:pt x="2534" y="1765"/>
                    </a:cubicBezTo>
                    <a:cubicBezTo>
                      <a:pt x="2614" y="1711"/>
                      <a:pt x="2659" y="1622"/>
                      <a:pt x="2650" y="1533"/>
                    </a:cubicBezTo>
                    <a:cubicBezTo>
                      <a:pt x="2614" y="1381"/>
                      <a:pt x="1954" y="739"/>
                      <a:pt x="1821" y="614"/>
                    </a:cubicBezTo>
                    <a:lnTo>
                      <a:pt x="1258" y="105"/>
                    </a:lnTo>
                    <a:cubicBezTo>
                      <a:pt x="1258" y="96"/>
                      <a:pt x="1250" y="96"/>
                      <a:pt x="1250" y="96"/>
                    </a:cubicBezTo>
                    <a:cubicBezTo>
                      <a:pt x="1227" y="91"/>
                      <a:pt x="905"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5310684" y="1855980"/>
                <a:ext cx="411246" cy="1087952"/>
              </a:xfrm>
              <a:custGeom>
                <a:avLst/>
                <a:gdLst/>
                <a:ahLst/>
                <a:cxnLst/>
                <a:rect l="l" t="t" r="r" b="b"/>
                <a:pathLst>
                  <a:path w="5443" h="14399" extrusionOk="0">
                    <a:moveTo>
                      <a:pt x="5309" y="0"/>
                    </a:moveTo>
                    <a:lnTo>
                      <a:pt x="170" y="45"/>
                    </a:lnTo>
                    <a:lnTo>
                      <a:pt x="108" y="1258"/>
                    </a:lnTo>
                    <a:cubicBezTo>
                      <a:pt x="108" y="1258"/>
                      <a:pt x="1" y="7967"/>
                      <a:pt x="72" y="8555"/>
                    </a:cubicBezTo>
                    <a:cubicBezTo>
                      <a:pt x="144" y="9144"/>
                      <a:pt x="251" y="13408"/>
                      <a:pt x="251" y="13408"/>
                    </a:cubicBezTo>
                    <a:lnTo>
                      <a:pt x="117" y="13694"/>
                    </a:lnTo>
                    <a:lnTo>
                      <a:pt x="126" y="14069"/>
                    </a:lnTo>
                    <a:cubicBezTo>
                      <a:pt x="126" y="14069"/>
                      <a:pt x="278" y="14167"/>
                      <a:pt x="652" y="14229"/>
                    </a:cubicBezTo>
                    <a:cubicBezTo>
                      <a:pt x="830" y="14251"/>
                      <a:pt x="1009" y="14263"/>
                      <a:pt x="1187" y="14263"/>
                    </a:cubicBezTo>
                    <a:cubicBezTo>
                      <a:pt x="1303" y="14263"/>
                      <a:pt x="1419" y="14258"/>
                      <a:pt x="1535" y="14247"/>
                    </a:cubicBezTo>
                    <a:lnTo>
                      <a:pt x="1696" y="13507"/>
                    </a:lnTo>
                    <a:lnTo>
                      <a:pt x="2704" y="3792"/>
                    </a:lnTo>
                    <a:lnTo>
                      <a:pt x="3712" y="12347"/>
                    </a:lnTo>
                    <a:lnTo>
                      <a:pt x="3926" y="14390"/>
                    </a:lnTo>
                    <a:cubicBezTo>
                      <a:pt x="3926" y="14390"/>
                      <a:pt x="3987" y="14398"/>
                      <a:pt x="4070" y="14398"/>
                    </a:cubicBezTo>
                    <a:cubicBezTo>
                      <a:pt x="4179" y="14398"/>
                      <a:pt x="4325" y="14384"/>
                      <a:pt x="4426" y="14318"/>
                    </a:cubicBezTo>
                    <a:cubicBezTo>
                      <a:pt x="4613" y="14194"/>
                      <a:pt x="5148" y="14140"/>
                      <a:pt x="5148" y="14140"/>
                    </a:cubicBezTo>
                    <a:cubicBezTo>
                      <a:pt x="5148" y="14140"/>
                      <a:pt x="5202" y="13587"/>
                      <a:pt x="5184" y="13391"/>
                    </a:cubicBezTo>
                    <a:cubicBezTo>
                      <a:pt x="5175" y="13185"/>
                      <a:pt x="5104" y="13061"/>
                      <a:pt x="5113" y="12971"/>
                    </a:cubicBezTo>
                    <a:cubicBezTo>
                      <a:pt x="5113" y="12882"/>
                      <a:pt x="5443" y="4033"/>
                      <a:pt x="5443" y="4033"/>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5308039" y="1853259"/>
                <a:ext cx="416610" cy="1093468"/>
              </a:xfrm>
              <a:custGeom>
                <a:avLst/>
                <a:gdLst/>
                <a:ahLst/>
                <a:cxnLst/>
                <a:rect l="l" t="t" r="r" b="b"/>
                <a:pathLst>
                  <a:path w="5514" h="14472" extrusionOk="0">
                    <a:moveTo>
                      <a:pt x="5308" y="72"/>
                    </a:moveTo>
                    <a:lnTo>
                      <a:pt x="5442" y="4060"/>
                    </a:lnTo>
                    <a:cubicBezTo>
                      <a:pt x="5433" y="4158"/>
                      <a:pt x="5112" y="12918"/>
                      <a:pt x="5112" y="13007"/>
                    </a:cubicBezTo>
                    <a:cubicBezTo>
                      <a:pt x="5112" y="13061"/>
                      <a:pt x="5121" y="13114"/>
                      <a:pt x="5139" y="13159"/>
                    </a:cubicBezTo>
                    <a:cubicBezTo>
                      <a:pt x="5166" y="13248"/>
                      <a:pt x="5183" y="13337"/>
                      <a:pt x="5183" y="13427"/>
                    </a:cubicBezTo>
                    <a:cubicBezTo>
                      <a:pt x="5201" y="13587"/>
                      <a:pt x="5166" y="14024"/>
                      <a:pt x="5148" y="14140"/>
                    </a:cubicBezTo>
                    <a:cubicBezTo>
                      <a:pt x="5032" y="14149"/>
                      <a:pt x="4612" y="14212"/>
                      <a:pt x="4443" y="14319"/>
                    </a:cubicBezTo>
                    <a:cubicBezTo>
                      <a:pt x="4349" y="14381"/>
                      <a:pt x="4208" y="14395"/>
                      <a:pt x="4104" y="14395"/>
                    </a:cubicBezTo>
                    <a:cubicBezTo>
                      <a:pt x="4059" y="14395"/>
                      <a:pt x="4021" y="14393"/>
                      <a:pt x="3997" y="14390"/>
                    </a:cubicBezTo>
                    <a:lnTo>
                      <a:pt x="3783" y="12374"/>
                    </a:lnTo>
                    <a:lnTo>
                      <a:pt x="2784" y="3828"/>
                    </a:lnTo>
                    <a:cubicBezTo>
                      <a:pt x="2775" y="3810"/>
                      <a:pt x="2766" y="3792"/>
                      <a:pt x="2748" y="3792"/>
                    </a:cubicBezTo>
                    <a:cubicBezTo>
                      <a:pt x="2730" y="3792"/>
                      <a:pt x="2712" y="3810"/>
                      <a:pt x="2703" y="3828"/>
                    </a:cubicBezTo>
                    <a:lnTo>
                      <a:pt x="1695" y="13534"/>
                    </a:lnTo>
                    <a:lnTo>
                      <a:pt x="1535" y="14256"/>
                    </a:lnTo>
                    <a:cubicBezTo>
                      <a:pt x="1443" y="14262"/>
                      <a:pt x="1349" y="14265"/>
                      <a:pt x="1256" y="14265"/>
                    </a:cubicBezTo>
                    <a:cubicBezTo>
                      <a:pt x="1069" y="14265"/>
                      <a:pt x="880" y="14253"/>
                      <a:pt x="696" y="14230"/>
                    </a:cubicBezTo>
                    <a:cubicBezTo>
                      <a:pt x="518" y="14203"/>
                      <a:pt x="348" y="14158"/>
                      <a:pt x="188" y="14087"/>
                    </a:cubicBezTo>
                    <a:lnTo>
                      <a:pt x="188" y="13739"/>
                    </a:lnTo>
                    <a:lnTo>
                      <a:pt x="313" y="13462"/>
                    </a:lnTo>
                    <a:cubicBezTo>
                      <a:pt x="313" y="13462"/>
                      <a:pt x="313" y="13453"/>
                      <a:pt x="313" y="13444"/>
                    </a:cubicBezTo>
                    <a:cubicBezTo>
                      <a:pt x="313" y="13409"/>
                      <a:pt x="214" y="9171"/>
                      <a:pt x="143" y="8591"/>
                    </a:cubicBezTo>
                    <a:cubicBezTo>
                      <a:pt x="72" y="8003"/>
                      <a:pt x="179" y="1357"/>
                      <a:pt x="179" y="1294"/>
                    </a:cubicBezTo>
                    <a:lnTo>
                      <a:pt x="241" y="117"/>
                    </a:lnTo>
                    <a:lnTo>
                      <a:pt x="5308" y="72"/>
                    </a:lnTo>
                    <a:close/>
                    <a:moveTo>
                      <a:pt x="5344" y="1"/>
                    </a:moveTo>
                    <a:lnTo>
                      <a:pt x="205" y="45"/>
                    </a:lnTo>
                    <a:cubicBezTo>
                      <a:pt x="188" y="45"/>
                      <a:pt x="170" y="54"/>
                      <a:pt x="170" y="81"/>
                    </a:cubicBezTo>
                    <a:lnTo>
                      <a:pt x="107" y="1294"/>
                    </a:lnTo>
                    <a:cubicBezTo>
                      <a:pt x="98" y="1571"/>
                      <a:pt x="0" y="8012"/>
                      <a:pt x="72" y="8600"/>
                    </a:cubicBezTo>
                    <a:cubicBezTo>
                      <a:pt x="143" y="9171"/>
                      <a:pt x="241" y="13230"/>
                      <a:pt x="241" y="13444"/>
                    </a:cubicBezTo>
                    <a:lnTo>
                      <a:pt x="116" y="13721"/>
                    </a:lnTo>
                    <a:cubicBezTo>
                      <a:pt x="116" y="13721"/>
                      <a:pt x="116" y="13730"/>
                      <a:pt x="116" y="13730"/>
                    </a:cubicBezTo>
                    <a:lnTo>
                      <a:pt x="125" y="14114"/>
                    </a:lnTo>
                    <a:cubicBezTo>
                      <a:pt x="125" y="14122"/>
                      <a:pt x="125" y="14131"/>
                      <a:pt x="143" y="14140"/>
                    </a:cubicBezTo>
                    <a:cubicBezTo>
                      <a:pt x="143" y="14149"/>
                      <a:pt x="304" y="14238"/>
                      <a:pt x="687" y="14301"/>
                    </a:cubicBezTo>
                    <a:cubicBezTo>
                      <a:pt x="883" y="14325"/>
                      <a:pt x="1080" y="14337"/>
                      <a:pt x="1276" y="14337"/>
                    </a:cubicBezTo>
                    <a:cubicBezTo>
                      <a:pt x="1374" y="14337"/>
                      <a:pt x="1472" y="14334"/>
                      <a:pt x="1570" y="14328"/>
                    </a:cubicBezTo>
                    <a:cubicBezTo>
                      <a:pt x="1588" y="14328"/>
                      <a:pt x="1597" y="14310"/>
                      <a:pt x="1606" y="14301"/>
                    </a:cubicBezTo>
                    <a:lnTo>
                      <a:pt x="1767" y="13543"/>
                    </a:lnTo>
                    <a:lnTo>
                      <a:pt x="2748" y="4167"/>
                    </a:lnTo>
                    <a:lnTo>
                      <a:pt x="3711" y="12383"/>
                    </a:lnTo>
                    <a:lnTo>
                      <a:pt x="3926" y="14426"/>
                    </a:lnTo>
                    <a:cubicBezTo>
                      <a:pt x="3926" y="14444"/>
                      <a:pt x="3934" y="14461"/>
                      <a:pt x="3952" y="14461"/>
                    </a:cubicBezTo>
                    <a:cubicBezTo>
                      <a:pt x="4006" y="14470"/>
                      <a:pt x="4050" y="14470"/>
                      <a:pt x="4104" y="14470"/>
                    </a:cubicBezTo>
                    <a:cubicBezTo>
                      <a:pt x="4118" y="14471"/>
                      <a:pt x="4131" y="14472"/>
                      <a:pt x="4145" y="14472"/>
                    </a:cubicBezTo>
                    <a:cubicBezTo>
                      <a:pt x="4263" y="14472"/>
                      <a:pt x="4375" y="14437"/>
                      <a:pt x="4479" y="14381"/>
                    </a:cubicBezTo>
                    <a:cubicBezTo>
                      <a:pt x="4657" y="14265"/>
                      <a:pt x="5183" y="14203"/>
                      <a:pt x="5183" y="14203"/>
                    </a:cubicBezTo>
                    <a:cubicBezTo>
                      <a:pt x="5201" y="14203"/>
                      <a:pt x="5219" y="14194"/>
                      <a:pt x="5219" y="14176"/>
                    </a:cubicBezTo>
                    <a:cubicBezTo>
                      <a:pt x="5219" y="14149"/>
                      <a:pt x="5273" y="13614"/>
                      <a:pt x="5255" y="13418"/>
                    </a:cubicBezTo>
                    <a:cubicBezTo>
                      <a:pt x="5255" y="13329"/>
                      <a:pt x="5237" y="13230"/>
                      <a:pt x="5210" y="13141"/>
                    </a:cubicBezTo>
                    <a:cubicBezTo>
                      <a:pt x="5192" y="13097"/>
                      <a:pt x="5183" y="13052"/>
                      <a:pt x="5183" y="13007"/>
                    </a:cubicBezTo>
                    <a:cubicBezTo>
                      <a:pt x="5183" y="12918"/>
                      <a:pt x="5513" y="4158"/>
                      <a:pt x="5513" y="4069"/>
                    </a:cubicBezTo>
                    <a:lnTo>
                      <a:pt x="5380" y="36"/>
                    </a:lnTo>
                    <a:cubicBezTo>
                      <a:pt x="5380" y="9"/>
                      <a:pt x="5362" y="1"/>
                      <a:pt x="5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5322848" y="1855980"/>
                <a:ext cx="390317" cy="47979"/>
              </a:xfrm>
              <a:custGeom>
                <a:avLst/>
                <a:gdLst/>
                <a:ahLst/>
                <a:cxnLst/>
                <a:rect l="l" t="t" r="r" b="b"/>
                <a:pathLst>
                  <a:path w="5166" h="635" extrusionOk="0">
                    <a:moveTo>
                      <a:pt x="5157" y="0"/>
                    </a:moveTo>
                    <a:lnTo>
                      <a:pt x="18" y="45"/>
                    </a:lnTo>
                    <a:lnTo>
                      <a:pt x="1" y="357"/>
                    </a:lnTo>
                    <a:cubicBezTo>
                      <a:pt x="847" y="537"/>
                      <a:pt x="1718" y="634"/>
                      <a:pt x="2597" y="634"/>
                    </a:cubicBezTo>
                    <a:cubicBezTo>
                      <a:pt x="2636" y="634"/>
                      <a:pt x="2674" y="634"/>
                      <a:pt x="2713" y="634"/>
                    </a:cubicBezTo>
                    <a:cubicBezTo>
                      <a:pt x="3533" y="616"/>
                      <a:pt x="4354" y="527"/>
                      <a:pt x="5166" y="366"/>
                    </a:cubicBezTo>
                    <a:lnTo>
                      <a:pt x="5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5319448" y="1852579"/>
                <a:ext cx="396437" cy="54024"/>
              </a:xfrm>
              <a:custGeom>
                <a:avLst/>
                <a:gdLst/>
                <a:ahLst/>
                <a:cxnLst/>
                <a:rect l="l" t="t" r="r" b="b"/>
                <a:pathLst>
                  <a:path w="5247" h="715" extrusionOk="0">
                    <a:moveTo>
                      <a:pt x="5157" y="81"/>
                    </a:moveTo>
                    <a:lnTo>
                      <a:pt x="5166" y="384"/>
                    </a:lnTo>
                    <a:cubicBezTo>
                      <a:pt x="4372" y="536"/>
                      <a:pt x="3560" y="625"/>
                      <a:pt x="2749" y="643"/>
                    </a:cubicBezTo>
                    <a:cubicBezTo>
                      <a:pt x="2708" y="643"/>
                      <a:pt x="2668" y="644"/>
                      <a:pt x="2627" y="644"/>
                    </a:cubicBezTo>
                    <a:cubicBezTo>
                      <a:pt x="1775" y="644"/>
                      <a:pt x="916" y="554"/>
                      <a:pt x="81" y="375"/>
                    </a:cubicBezTo>
                    <a:lnTo>
                      <a:pt x="90" y="126"/>
                    </a:lnTo>
                    <a:lnTo>
                      <a:pt x="5157" y="81"/>
                    </a:lnTo>
                    <a:close/>
                    <a:moveTo>
                      <a:pt x="5193" y="1"/>
                    </a:moveTo>
                    <a:lnTo>
                      <a:pt x="54" y="45"/>
                    </a:lnTo>
                    <a:cubicBezTo>
                      <a:pt x="37" y="45"/>
                      <a:pt x="19" y="63"/>
                      <a:pt x="19" y="81"/>
                    </a:cubicBezTo>
                    <a:lnTo>
                      <a:pt x="1" y="402"/>
                    </a:lnTo>
                    <a:cubicBezTo>
                      <a:pt x="1" y="420"/>
                      <a:pt x="19" y="438"/>
                      <a:pt x="37" y="438"/>
                    </a:cubicBezTo>
                    <a:cubicBezTo>
                      <a:pt x="866" y="616"/>
                      <a:pt x="1723" y="705"/>
                      <a:pt x="2579" y="714"/>
                    </a:cubicBezTo>
                    <a:lnTo>
                      <a:pt x="2749" y="714"/>
                    </a:lnTo>
                    <a:cubicBezTo>
                      <a:pt x="3578" y="696"/>
                      <a:pt x="4399" y="607"/>
                      <a:pt x="5211" y="447"/>
                    </a:cubicBezTo>
                    <a:cubicBezTo>
                      <a:pt x="5229" y="438"/>
                      <a:pt x="5247" y="429"/>
                      <a:pt x="5247" y="411"/>
                    </a:cubicBezTo>
                    <a:lnTo>
                      <a:pt x="5229" y="36"/>
                    </a:lnTo>
                    <a:cubicBezTo>
                      <a:pt x="5229" y="18"/>
                      <a:pt x="5211" y="10"/>
                      <a:pt x="5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5520350" y="1872829"/>
                <a:ext cx="56666" cy="33094"/>
              </a:xfrm>
              <a:custGeom>
                <a:avLst/>
                <a:gdLst/>
                <a:ahLst/>
                <a:cxnLst/>
                <a:rect l="l" t="t" r="r" b="b"/>
                <a:pathLst>
                  <a:path w="750" h="438" extrusionOk="0">
                    <a:moveTo>
                      <a:pt x="732" y="0"/>
                    </a:moveTo>
                    <a:lnTo>
                      <a:pt x="0" y="27"/>
                    </a:lnTo>
                    <a:lnTo>
                      <a:pt x="18" y="437"/>
                    </a:lnTo>
                    <a:lnTo>
                      <a:pt x="750" y="41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5517630" y="1869429"/>
                <a:ext cx="62106" cy="39214"/>
              </a:xfrm>
              <a:custGeom>
                <a:avLst/>
                <a:gdLst/>
                <a:ahLst/>
                <a:cxnLst/>
                <a:rect l="l" t="t" r="r" b="b"/>
                <a:pathLst>
                  <a:path w="822" h="519" extrusionOk="0">
                    <a:moveTo>
                      <a:pt x="732" y="81"/>
                    </a:moveTo>
                    <a:lnTo>
                      <a:pt x="741" y="420"/>
                    </a:lnTo>
                    <a:lnTo>
                      <a:pt x="90" y="447"/>
                    </a:lnTo>
                    <a:lnTo>
                      <a:pt x="81" y="108"/>
                    </a:lnTo>
                    <a:lnTo>
                      <a:pt x="732" y="81"/>
                    </a:lnTo>
                    <a:close/>
                    <a:moveTo>
                      <a:pt x="768" y="1"/>
                    </a:moveTo>
                    <a:lnTo>
                      <a:pt x="36" y="36"/>
                    </a:lnTo>
                    <a:cubicBezTo>
                      <a:pt x="19" y="36"/>
                      <a:pt x="1" y="54"/>
                      <a:pt x="1" y="72"/>
                    </a:cubicBezTo>
                    <a:lnTo>
                      <a:pt x="19" y="482"/>
                    </a:lnTo>
                    <a:cubicBezTo>
                      <a:pt x="19" y="500"/>
                      <a:pt x="27" y="509"/>
                      <a:pt x="27" y="509"/>
                    </a:cubicBezTo>
                    <a:cubicBezTo>
                      <a:pt x="36" y="518"/>
                      <a:pt x="45" y="518"/>
                      <a:pt x="54" y="518"/>
                    </a:cubicBezTo>
                    <a:lnTo>
                      <a:pt x="786" y="491"/>
                    </a:lnTo>
                    <a:cubicBezTo>
                      <a:pt x="804" y="491"/>
                      <a:pt x="821" y="473"/>
                      <a:pt x="821" y="456"/>
                    </a:cubicBezTo>
                    <a:lnTo>
                      <a:pt x="804" y="36"/>
                    </a:lnTo>
                    <a:cubicBezTo>
                      <a:pt x="804" y="18"/>
                      <a:pt x="786"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5357906" y="1851899"/>
                <a:ext cx="36493" cy="64148"/>
              </a:xfrm>
              <a:custGeom>
                <a:avLst/>
                <a:gdLst/>
                <a:ahLst/>
                <a:cxnLst/>
                <a:rect l="l" t="t" r="r" b="b"/>
                <a:pathLst>
                  <a:path w="483" h="849" extrusionOk="0">
                    <a:moveTo>
                      <a:pt x="0" y="1"/>
                    </a:moveTo>
                    <a:lnTo>
                      <a:pt x="18" y="848"/>
                    </a:lnTo>
                    <a:lnTo>
                      <a:pt x="482" y="732"/>
                    </a:lnTo>
                    <a:lnTo>
                      <a:pt x="411" y="3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5355186" y="1849255"/>
                <a:ext cx="41857" cy="69437"/>
              </a:xfrm>
              <a:custGeom>
                <a:avLst/>
                <a:gdLst/>
                <a:ahLst/>
                <a:cxnLst/>
                <a:rect l="l" t="t" r="r" b="b"/>
                <a:pathLst>
                  <a:path w="554" h="919" extrusionOk="0">
                    <a:moveTo>
                      <a:pt x="45" y="0"/>
                    </a:moveTo>
                    <a:cubicBezTo>
                      <a:pt x="36" y="0"/>
                      <a:pt x="19" y="9"/>
                      <a:pt x="19" y="9"/>
                    </a:cubicBezTo>
                    <a:cubicBezTo>
                      <a:pt x="10" y="18"/>
                      <a:pt x="1" y="27"/>
                      <a:pt x="1" y="36"/>
                    </a:cubicBezTo>
                    <a:lnTo>
                      <a:pt x="19" y="883"/>
                    </a:lnTo>
                    <a:cubicBezTo>
                      <a:pt x="19" y="901"/>
                      <a:pt x="36" y="919"/>
                      <a:pt x="54" y="919"/>
                    </a:cubicBezTo>
                    <a:lnTo>
                      <a:pt x="63" y="919"/>
                    </a:lnTo>
                    <a:cubicBezTo>
                      <a:pt x="81" y="919"/>
                      <a:pt x="99" y="901"/>
                      <a:pt x="90" y="883"/>
                    </a:cubicBezTo>
                    <a:lnTo>
                      <a:pt x="81" y="80"/>
                    </a:lnTo>
                    <a:lnTo>
                      <a:pt x="411" y="107"/>
                    </a:lnTo>
                    <a:lnTo>
                      <a:pt x="482" y="776"/>
                    </a:lnTo>
                    <a:cubicBezTo>
                      <a:pt x="482" y="794"/>
                      <a:pt x="500" y="812"/>
                      <a:pt x="518" y="812"/>
                    </a:cubicBezTo>
                    <a:cubicBezTo>
                      <a:pt x="536" y="803"/>
                      <a:pt x="554" y="785"/>
                      <a:pt x="554" y="767"/>
                    </a:cubicBezTo>
                    <a:lnTo>
                      <a:pt x="482" y="71"/>
                    </a:lnTo>
                    <a:cubicBezTo>
                      <a:pt x="474" y="54"/>
                      <a:pt x="465" y="36"/>
                      <a:pt x="447" y="36"/>
                    </a:cubicBezTo>
                    <a:lnTo>
                      <a:pt x="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5657862" y="1850539"/>
                <a:ext cx="35813" cy="64148"/>
              </a:xfrm>
              <a:custGeom>
                <a:avLst/>
                <a:gdLst/>
                <a:ahLst/>
                <a:cxnLst/>
                <a:rect l="l" t="t" r="r" b="b"/>
                <a:pathLst>
                  <a:path w="474" h="849" extrusionOk="0">
                    <a:moveTo>
                      <a:pt x="0" y="1"/>
                    </a:moveTo>
                    <a:lnTo>
                      <a:pt x="18" y="848"/>
                    </a:lnTo>
                    <a:lnTo>
                      <a:pt x="473" y="732"/>
                    </a:lnTo>
                    <a:lnTo>
                      <a:pt x="402" y="3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5655142" y="1847895"/>
                <a:ext cx="41857" cy="69513"/>
              </a:xfrm>
              <a:custGeom>
                <a:avLst/>
                <a:gdLst/>
                <a:ahLst/>
                <a:cxnLst/>
                <a:rect l="l" t="t" r="r" b="b"/>
                <a:pathLst>
                  <a:path w="554" h="920" extrusionOk="0">
                    <a:moveTo>
                      <a:pt x="36" y="0"/>
                    </a:moveTo>
                    <a:cubicBezTo>
                      <a:pt x="27" y="0"/>
                      <a:pt x="18" y="0"/>
                      <a:pt x="10" y="9"/>
                    </a:cubicBezTo>
                    <a:cubicBezTo>
                      <a:pt x="1" y="18"/>
                      <a:pt x="1" y="27"/>
                      <a:pt x="1" y="36"/>
                    </a:cubicBezTo>
                    <a:lnTo>
                      <a:pt x="18" y="883"/>
                    </a:lnTo>
                    <a:cubicBezTo>
                      <a:pt x="18" y="901"/>
                      <a:pt x="36" y="919"/>
                      <a:pt x="54" y="919"/>
                    </a:cubicBezTo>
                    <a:cubicBezTo>
                      <a:pt x="72" y="919"/>
                      <a:pt x="90" y="901"/>
                      <a:pt x="90" y="883"/>
                    </a:cubicBezTo>
                    <a:lnTo>
                      <a:pt x="72" y="80"/>
                    </a:lnTo>
                    <a:lnTo>
                      <a:pt x="402" y="107"/>
                    </a:lnTo>
                    <a:lnTo>
                      <a:pt x="473" y="776"/>
                    </a:lnTo>
                    <a:cubicBezTo>
                      <a:pt x="482" y="794"/>
                      <a:pt x="500" y="803"/>
                      <a:pt x="518" y="803"/>
                    </a:cubicBezTo>
                    <a:cubicBezTo>
                      <a:pt x="536" y="803"/>
                      <a:pt x="554" y="785"/>
                      <a:pt x="554" y="767"/>
                    </a:cubicBezTo>
                    <a:lnTo>
                      <a:pt x="473" y="72"/>
                    </a:lnTo>
                    <a:cubicBezTo>
                      <a:pt x="473" y="54"/>
                      <a:pt x="465" y="36"/>
                      <a:pt x="447" y="36"/>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5273661" y="1314688"/>
                <a:ext cx="473881" cy="561997"/>
              </a:xfrm>
              <a:custGeom>
                <a:avLst/>
                <a:gdLst/>
                <a:ahLst/>
                <a:cxnLst/>
                <a:rect l="l" t="t" r="r" b="b"/>
                <a:pathLst>
                  <a:path w="6272" h="7438" extrusionOk="0">
                    <a:moveTo>
                      <a:pt x="4113" y="1"/>
                    </a:moveTo>
                    <a:lnTo>
                      <a:pt x="1785" y="286"/>
                    </a:lnTo>
                    <a:cubicBezTo>
                      <a:pt x="1785" y="286"/>
                      <a:pt x="18" y="928"/>
                      <a:pt x="9" y="1196"/>
                    </a:cubicBezTo>
                    <a:cubicBezTo>
                      <a:pt x="0" y="1464"/>
                      <a:pt x="660" y="7209"/>
                      <a:pt x="660" y="7209"/>
                    </a:cubicBezTo>
                    <a:cubicBezTo>
                      <a:pt x="660" y="7209"/>
                      <a:pt x="1908" y="7438"/>
                      <a:pt x="3378" y="7438"/>
                    </a:cubicBezTo>
                    <a:cubicBezTo>
                      <a:pt x="4174" y="7438"/>
                      <a:pt x="5035" y="7371"/>
                      <a:pt x="5799" y="7164"/>
                    </a:cubicBezTo>
                    <a:lnTo>
                      <a:pt x="6058" y="2820"/>
                    </a:lnTo>
                    <a:cubicBezTo>
                      <a:pt x="6058" y="2820"/>
                      <a:pt x="6272" y="866"/>
                      <a:pt x="6129" y="786"/>
                    </a:cubicBezTo>
                    <a:cubicBezTo>
                      <a:pt x="5986" y="697"/>
                      <a:pt x="4113" y="1"/>
                      <a:pt x="4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5270941" y="1311968"/>
                <a:ext cx="478641" cy="566983"/>
              </a:xfrm>
              <a:custGeom>
                <a:avLst/>
                <a:gdLst/>
                <a:ahLst/>
                <a:cxnLst/>
                <a:rect l="l" t="t" r="r" b="b"/>
                <a:pathLst>
                  <a:path w="6335" h="7504" extrusionOk="0">
                    <a:moveTo>
                      <a:pt x="4149" y="81"/>
                    </a:moveTo>
                    <a:cubicBezTo>
                      <a:pt x="4800" y="322"/>
                      <a:pt x="6040" y="786"/>
                      <a:pt x="6147" y="848"/>
                    </a:cubicBezTo>
                    <a:cubicBezTo>
                      <a:pt x="6219" y="929"/>
                      <a:pt x="6165" y="1928"/>
                      <a:pt x="6058" y="2856"/>
                    </a:cubicBezTo>
                    <a:lnTo>
                      <a:pt x="5799" y="7173"/>
                    </a:lnTo>
                    <a:cubicBezTo>
                      <a:pt x="5055" y="7374"/>
                      <a:pt x="4214" y="7439"/>
                      <a:pt x="3433" y="7439"/>
                    </a:cubicBezTo>
                    <a:cubicBezTo>
                      <a:pt x="2090" y="7439"/>
                      <a:pt x="924" y="7246"/>
                      <a:pt x="732" y="7218"/>
                    </a:cubicBezTo>
                    <a:lnTo>
                      <a:pt x="732" y="7209"/>
                    </a:lnTo>
                    <a:cubicBezTo>
                      <a:pt x="688" y="6781"/>
                      <a:pt x="81" y="1482"/>
                      <a:pt x="81" y="1232"/>
                    </a:cubicBezTo>
                    <a:cubicBezTo>
                      <a:pt x="90" y="1072"/>
                      <a:pt x="1107" y="625"/>
                      <a:pt x="1829" y="358"/>
                    </a:cubicBezTo>
                    <a:lnTo>
                      <a:pt x="4149" y="81"/>
                    </a:lnTo>
                    <a:close/>
                    <a:moveTo>
                      <a:pt x="4149" y="1"/>
                    </a:moveTo>
                    <a:lnTo>
                      <a:pt x="1821" y="286"/>
                    </a:lnTo>
                    <a:lnTo>
                      <a:pt x="1812" y="286"/>
                    </a:lnTo>
                    <a:cubicBezTo>
                      <a:pt x="1508" y="394"/>
                      <a:pt x="18" y="956"/>
                      <a:pt x="10" y="1232"/>
                    </a:cubicBezTo>
                    <a:cubicBezTo>
                      <a:pt x="1" y="1491"/>
                      <a:pt x="634" y="7013"/>
                      <a:pt x="661" y="7245"/>
                    </a:cubicBezTo>
                    <a:cubicBezTo>
                      <a:pt x="661" y="7263"/>
                      <a:pt x="679" y="7272"/>
                      <a:pt x="696" y="7281"/>
                    </a:cubicBezTo>
                    <a:cubicBezTo>
                      <a:pt x="1597" y="7423"/>
                      <a:pt x="2507" y="7504"/>
                      <a:pt x="3426" y="7504"/>
                    </a:cubicBezTo>
                    <a:cubicBezTo>
                      <a:pt x="4220" y="7504"/>
                      <a:pt x="5086" y="7441"/>
                      <a:pt x="5844" y="7236"/>
                    </a:cubicBezTo>
                    <a:cubicBezTo>
                      <a:pt x="5862" y="7227"/>
                      <a:pt x="5871" y="7218"/>
                      <a:pt x="5871" y="7200"/>
                    </a:cubicBezTo>
                    <a:lnTo>
                      <a:pt x="6129" y="2856"/>
                    </a:lnTo>
                    <a:cubicBezTo>
                      <a:pt x="6201" y="2267"/>
                      <a:pt x="6335" y="866"/>
                      <a:pt x="6192" y="786"/>
                    </a:cubicBezTo>
                    <a:cubicBezTo>
                      <a:pt x="6049" y="697"/>
                      <a:pt x="4247" y="28"/>
                      <a:pt x="4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5397648" y="1282123"/>
                <a:ext cx="222509" cy="194409"/>
              </a:xfrm>
              <a:custGeom>
                <a:avLst/>
                <a:gdLst/>
                <a:ahLst/>
                <a:cxnLst/>
                <a:rect l="l" t="t" r="r" b="b"/>
                <a:pathLst>
                  <a:path w="2945" h="2573" extrusionOk="0">
                    <a:moveTo>
                      <a:pt x="2342" y="1"/>
                    </a:moveTo>
                    <a:cubicBezTo>
                      <a:pt x="2328" y="1"/>
                      <a:pt x="2320" y="3"/>
                      <a:pt x="2320" y="3"/>
                    </a:cubicBezTo>
                    <a:lnTo>
                      <a:pt x="714" y="111"/>
                    </a:lnTo>
                    <a:cubicBezTo>
                      <a:pt x="714" y="111"/>
                      <a:pt x="367" y="200"/>
                      <a:pt x="331" y="244"/>
                    </a:cubicBezTo>
                    <a:cubicBezTo>
                      <a:pt x="286" y="298"/>
                      <a:pt x="1" y="806"/>
                      <a:pt x="1" y="806"/>
                    </a:cubicBezTo>
                    <a:lnTo>
                      <a:pt x="688" y="2573"/>
                    </a:lnTo>
                    <a:lnTo>
                      <a:pt x="1767" y="1600"/>
                    </a:lnTo>
                    <a:lnTo>
                      <a:pt x="2936" y="2501"/>
                    </a:lnTo>
                    <a:cubicBezTo>
                      <a:pt x="2936" y="2501"/>
                      <a:pt x="2945" y="1145"/>
                      <a:pt x="2891" y="726"/>
                    </a:cubicBezTo>
                    <a:cubicBezTo>
                      <a:pt x="2838" y="316"/>
                      <a:pt x="2766" y="360"/>
                      <a:pt x="2597" y="164"/>
                    </a:cubicBezTo>
                    <a:cubicBezTo>
                      <a:pt x="2473" y="20"/>
                      <a:pt x="2382" y="1"/>
                      <a:pt x="2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5395004" y="1279327"/>
                <a:ext cx="227874" cy="199925"/>
              </a:xfrm>
              <a:custGeom>
                <a:avLst/>
                <a:gdLst/>
                <a:ahLst/>
                <a:cxnLst/>
                <a:rect l="l" t="t" r="r" b="b"/>
                <a:pathLst>
                  <a:path w="3016" h="2646" extrusionOk="0">
                    <a:moveTo>
                      <a:pt x="2371" y="76"/>
                    </a:moveTo>
                    <a:cubicBezTo>
                      <a:pt x="2394" y="76"/>
                      <a:pt x="2471" y="88"/>
                      <a:pt x="2596" y="228"/>
                    </a:cubicBezTo>
                    <a:cubicBezTo>
                      <a:pt x="2641" y="272"/>
                      <a:pt x="2676" y="308"/>
                      <a:pt x="2712" y="335"/>
                    </a:cubicBezTo>
                    <a:cubicBezTo>
                      <a:pt x="2801" y="424"/>
                      <a:pt x="2846" y="469"/>
                      <a:pt x="2882" y="772"/>
                    </a:cubicBezTo>
                    <a:cubicBezTo>
                      <a:pt x="2926" y="1120"/>
                      <a:pt x="2926" y="2173"/>
                      <a:pt x="2926" y="2467"/>
                    </a:cubicBezTo>
                    <a:lnTo>
                      <a:pt x="1829" y="1611"/>
                    </a:lnTo>
                    <a:cubicBezTo>
                      <a:pt x="1820" y="1602"/>
                      <a:pt x="1811" y="1597"/>
                      <a:pt x="1803" y="1597"/>
                    </a:cubicBezTo>
                    <a:cubicBezTo>
                      <a:pt x="1795" y="1597"/>
                      <a:pt x="1789" y="1602"/>
                      <a:pt x="1784" y="1611"/>
                    </a:cubicBezTo>
                    <a:lnTo>
                      <a:pt x="741" y="2547"/>
                    </a:lnTo>
                    <a:lnTo>
                      <a:pt x="80" y="843"/>
                    </a:lnTo>
                    <a:cubicBezTo>
                      <a:pt x="196" y="638"/>
                      <a:pt x="366" y="344"/>
                      <a:pt x="393" y="308"/>
                    </a:cubicBezTo>
                    <a:cubicBezTo>
                      <a:pt x="509" y="255"/>
                      <a:pt x="625" y="210"/>
                      <a:pt x="758" y="192"/>
                    </a:cubicBezTo>
                    <a:lnTo>
                      <a:pt x="2355" y="76"/>
                    </a:lnTo>
                    <a:lnTo>
                      <a:pt x="2364" y="76"/>
                    </a:lnTo>
                    <a:cubicBezTo>
                      <a:pt x="2364" y="76"/>
                      <a:pt x="2367" y="76"/>
                      <a:pt x="2371" y="76"/>
                    </a:cubicBezTo>
                    <a:close/>
                    <a:moveTo>
                      <a:pt x="2375" y="1"/>
                    </a:moveTo>
                    <a:cubicBezTo>
                      <a:pt x="2362" y="1"/>
                      <a:pt x="2352" y="3"/>
                      <a:pt x="2346" y="5"/>
                    </a:cubicBezTo>
                    <a:lnTo>
                      <a:pt x="749" y="112"/>
                    </a:lnTo>
                    <a:lnTo>
                      <a:pt x="741" y="112"/>
                    </a:lnTo>
                    <a:cubicBezTo>
                      <a:pt x="633" y="139"/>
                      <a:pt x="375" y="210"/>
                      <a:pt x="330" y="263"/>
                    </a:cubicBezTo>
                    <a:cubicBezTo>
                      <a:pt x="294" y="308"/>
                      <a:pt x="36" y="772"/>
                      <a:pt x="0" y="826"/>
                    </a:cubicBezTo>
                    <a:cubicBezTo>
                      <a:pt x="0" y="834"/>
                      <a:pt x="0" y="843"/>
                      <a:pt x="0" y="852"/>
                    </a:cubicBezTo>
                    <a:lnTo>
                      <a:pt x="687" y="2628"/>
                    </a:lnTo>
                    <a:cubicBezTo>
                      <a:pt x="696" y="2636"/>
                      <a:pt x="705" y="2645"/>
                      <a:pt x="714" y="2645"/>
                    </a:cubicBezTo>
                    <a:lnTo>
                      <a:pt x="723" y="2645"/>
                    </a:lnTo>
                    <a:cubicBezTo>
                      <a:pt x="732" y="2645"/>
                      <a:pt x="741" y="2645"/>
                      <a:pt x="749" y="2636"/>
                    </a:cubicBezTo>
                    <a:lnTo>
                      <a:pt x="1811" y="1682"/>
                    </a:lnTo>
                    <a:lnTo>
                      <a:pt x="2944" y="2565"/>
                    </a:lnTo>
                    <a:cubicBezTo>
                      <a:pt x="2953" y="2574"/>
                      <a:pt x="2962" y="2574"/>
                      <a:pt x="2971" y="2574"/>
                    </a:cubicBezTo>
                    <a:cubicBezTo>
                      <a:pt x="2989" y="2574"/>
                      <a:pt x="3006" y="2565"/>
                      <a:pt x="3006" y="2538"/>
                    </a:cubicBezTo>
                    <a:cubicBezTo>
                      <a:pt x="3006" y="2485"/>
                      <a:pt x="3015" y="1165"/>
                      <a:pt x="2962" y="754"/>
                    </a:cubicBezTo>
                    <a:cubicBezTo>
                      <a:pt x="2926" y="442"/>
                      <a:pt x="2873" y="388"/>
                      <a:pt x="2766" y="281"/>
                    </a:cubicBezTo>
                    <a:cubicBezTo>
                      <a:pt x="2730" y="246"/>
                      <a:pt x="2694" y="210"/>
                      <a:pt x="2659" y="174"/>
                    </a:cubicBezTo>
                    <a:cubicBezTo>
                      <a:pt x="2525" y="27"/>
                      <a:pt x="2425" y="1"/>
                      <a:pt x="2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5440110" y="1235806"/>
                <a:ext cx="151110" cy="214659"/>
              </a:xfrm>
              <a:custGeom>
                <a:avLst/>
                <a:gdLst/>
                <a:ahLst/>
                <a:cxnLst/>
                <a:rect l="l" t="t" r="r" b="b"/>
                <a:pathLst>
                  <a:path w="2000" h="2841" extrusionOk="0">
                    <a:moveTo>
                      <a:pt x="1865" y="1"/>
                    </a:moveTo>
                    <a:cubicBezTo>
                      <a:pt x="1865" y="1"/>
                      <a:pt x="1107" y="661"/>
                      <a:pt x="839" y="697"/>
                    </a:cubicBezTo>
                    <a:cubicBezTo>
                      <a:pt x="828" y="698"/>
                      <a:pt x="816" y="699"/>
                      <a:pt x="803" y="699"/>
                    </a:cubicBezTo>
                    <a:cubicBezTo>
                      <a:pt x="517" y="699"/>
                      <a:pt x="1" y="322"/>
                      <a:pt x="1" y="322"/>
                    </a:cubicBezTo>
                    <a:lnTo>
                      <a:pt x="1" y="322"/>
                    </a:lnTo>
                    <a:lnTo>
                      <a:pt x="19" y="1134"/>
                    </a:lnTo>
                    <a:cubicBezTo>
                      <a:pt x="19" y="1134"/>
                      <a:pt x="393" y="1803"/>
                      <a:pt x="509" y="1972"/>
                    </a:cubicBezTo>
                    <a:cubicBezTo>
                      <a:pt x="613" y="2136"/>
                      <a:pt x="1040" y="2841"/>
                      <a:pt x="1094" y="2841"/>
                    </a:cubicBezTo>
                    <a:cubicBezTo>
                      <a:pt x="1096" y="2841"/>
                      <a:pt x="1097" y="2840"/>
                      <a:pt x="1098" y="2838"/>
                    </a:cubicBezTo>
                    <a:cubicBezTo>
                      <a:pt x="1134" y="2793"/>
                      <a:pt x="1946" y="1321"/>
                      <a:pt x="1972" y="1178"/>
                    </a:cubicBezTo>
                    <a:cubicBezTo>
                      <a:pt x="1999" y="1036"/>
                      <a:pt x="1865" y="1"/>
                      <a:pt x="18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5437466" y="1233162"/>
                <a:ext cx="156399" cy="220477"/>
              </a:xfrm>
              <a:custGeom>
                <a:avLst/>
                <a:gdLst/>
                <a:ahLst/>
                <a:cxnLst/>
                <a:rect l="l" t="t" r="r" b="b"/>
                <a:pathLst>
                  <a:path w="2070" h="2918" extrusionOk="0">
                    <a:moveTo>
                      <a:pt x="1874" y="107"/>
                    </a:moveTo>
                    <a:cubicBezTo>
                      <a:pt x="1927" y="518"/>
                      <a:pt x="1990" y="1106"/>
                      <a:pt x="1972" y="1205"/>
                    </a:cubicBezTo>
                    <a:cubicBezTo>
                      <a:pt x="1963" y="1249"/>
                      <a:pt x="1838" y="1517"/>
                      <a:pt x="1142" y="2793"/>
                    </a:cubicBezTo>
                    <a:lnTo>
                      <a:pt x="1124" y="2819"/>
                    </a:lnTo>
                    <a:cubicBezTo>
                      <a:pt x="1035" y="2721"/>
                      <a:pt x="785" y="2329"/>
                      <a:pt x="678" y="2150"/>
                    </a:cubicBezTo>
                    <a:lnTo>
                      <a:pt x="571" y="1990"/>
                    </a:lnTo>
                    <a:cubicBezTo>
                      <a:pt x="473" y="1829"/>
                      <a:pt x="134" y="1240"/>
                      <a:pt x="89" y="1160"/>
                    </a:cubicBezTo>
                    <a:lnTo>
                      <a:pt x="71" y="428"/>
                    </a:lnTo>
                    <a:lnTo>
                      <a:pt x="71" y="428"/>
                    </a:lnTo>
                    <a:cubicBezTo>
                      <a:pt x="216" y="530"/>
                      <a:pt x="602" y="769"/>
                      <a:pt x="839" y="769"/>
                    </a:cubicBezTo>
                    <a:cubicBezTo>
                      <a:pt x="851" y="769"/>
                      <a:pt x="863" y="769"/>
                      <a:pt x="874" y="767"/>
                    </a:cubicBezTo>
                    <a:cubicBezTo>
                      <a:pt x="1115" y="741"/>
                      <a:pt x="1695" y="259"/>
                      <a:pt x="1874" y="107"/>
                    </a:cubicBezTo>
                    <a:close/>
                    <a:moveTo>
                      <a:pt x="1909" y="0"/>
                    </a:moveTo>
                    <a:cubicBezTo>
                      <a:pt x="1900" y="0"/>
                      <a:pt x="1882" y="0"/>
                      <a:pt x="1874" y="9"/>
                    </a:cubicBezTo>
                    <a:cubicBezTo>
                      <a:pt x="1668" y="188"/>
                      <a:pt x="1080" y="669"/>
                      <a:pt x="865" y="696"/>
                    </a:cubicBezTo>
                    <a:cubicBezTo>
                      <a:pt x="857" y="697"/>
                      <a:pt x="849" y="697"/>
                      <a:pt x="840" y="697"/>
                    </a:cubicBezTo>
                    <a:cubicBezTo>
                      <a:pt x="580" y="697"/>
                      <a:pt x="62" y="330"/>
                      <a:pt x="54" y="330"/>
                    </a:cubicBezTo>
                    <a:cubicBezTo>
                      <a:pt x="49" y="326"/>
                      <a:pt x="43" y="324"/>
                      <a:pt x="36" y="324"/>
                    </a:cubicBezTo>
                    <a:cubicBezTo>
                      <a:pt x="29" y="324"/>
                      <a:pt x="22" y="326"/>
                      <a:pt x="18" y="330"/>
                    </a:cubicBezTo>
                    <a:cubicBezTo>
                      <a:pt x="0" y="330"/>
                      <a:pt x="0" y="348"/>
                      <a:pt x="0" y="357"/>
                    </a:cubicBezTo>
                    <a:lnTo>
                      <a:pt x="18" y="1169"/>
                    </a:lnTo>
                    <a:cubicBezTo>
                      <a:pt x="18" y="1178"/>
                      <a:pt x="18" y="1187"/>
                      <a:pt x="18" y="1187"/>
                    </a:cubicBezTo>
                    <a:cubicBezTo>
                      <a:pt x="36" y="1213"/>
                      <a:pt x="402" y="1856"/>
                      <a:pt x="509" y="2025"/>
                    </a:cubicBezTo>
                    <a:cubicBezTo>
                      <a:pt x="535" y="2061"/>
                      <a:pt x="571" y="2123"/>
                      <a:pt x="616" y="2186"/>
                    </a:cubicBezTo>
                    <a:cubicBezTo>
                      <a:pt x="1026" y="2837"/>
                      <a:pt x="1088" y="2917"/>
                      <a:pt x="1133" y="2917"/>
                    </a:cubicBezTo>
                    <a:cubicBezTo>
                      <a:pt x="1151" y="2917"/>
                      <a:pt x="1160" y="2908"/>
                      <a:pt x="1169" y="2891"/>
                    </a:cubicBezTo>
                    <a:lnTo>
                      <a:pt x="1204" y="2828"/>
                    </a:lnTo>
                    <a:cubicBezTo>
                      <a:pt x="1740" y="1847"/>
                      <a:pt x="2025" y="1303"/>
                      <a:pt x="2043" y="1222"/>
                    </a:cubicBezTo>
                    <a:cubicBezTo>
                      <a:pt x="2070" y="1080"/>
                      <a:pt x="1945" y="134"/>
                      <a:pt x="1936" y="27"/>
                    </a:cubicBezTo>
                    <a:cubicBezTo>
                      <a:pt x="1936" y="18"/>
                      <a:pt x="1918" y="9"/>
                      <a:pt x="1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5440110" y="1260135"/>
                <a:ext cx="73591" cy="98451"/>
              </a:xfrm>
              <a:custGeom>
                <a:avLst/>
                <a:gdLst/>
                <a:ahLst/>
                <a:cxnLst/>
                <a:rect l="l" t="t" r="r" b="b"/>
                <a:pathLst>
                  <a:path w="974" h="1303" extrusionOk="0">
                    <a:moveTo>
                      <a:pt x="1" y="0"/>
                    </a:moveTo>
                    <a:lnTo>
                      <a:pt x="19" y="812"/>
                    </a:lnTo>
                    <a:lnTo>
                      <a:pt x="313" y="1303"/>
                    </a:lnTo>
                    <a:lnTo>
                      <a:pt x="973" y="43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5437466" y="1257415"/>
                <a:ext cx="79559" cy="103892"/>
              </a:xfrm>
              <a:custGeom>
                <a:avLst/>
                <a:gdLst/>
                <a:ahLst/>
                <a:cxnLst/>
                <a:rect l="l" t="t" r="r" b="b"/>
                <a:pathLst>
                  <a:path w="1053" h="1375" extrusionOk="0">
                    <a:moveTo>
                      <a:pt x="71" y="99"/>
                    </a:moveTo>
                    <a:lnTo>
                      <a:pt x="946" y="491"/>
                    </a:lnTo>
                    <a:lnTo>
                      <a:pt x="348" y="1267"/>
                    </a:lnTo>
                    <a:lnTo>
                      <a:pt x="89" y="839"/>
                    </a:lnTo>
                    <a:lnTo>
                      <a:pt x="71" y="99"/>
                    </a:lnTo>
                    <a:close/>
                    <a:moveTo>
                      <a:pt x="36" y="0"/>
                    </a:moveTo>
                    <a:cubicBezTo>
                      <a:pt x="18" y="0"/>
                      <a:pt x="0" y="18"/>
                      <a:pt x="0" y="36"/>
                    </a:cubicBezTo>
                    <a:lnTo>
                      <a:pt x="18" y="848"/>
                    </a:lnTo>
                    <a:cubicBezTo>
                      <a:pt x="18" y="857"/>
                      <a:pt x="18" y="866"/>
                      <a:pt x="27" y="866"/>
                    </a:cubicBezTo>
                    <a:lnTo>
                      <a:pt x="312" y="1356"/>
                    </a:lnTo>
                    <a:cubicBezTo>
                      <a:pt x="321" y="1365"/>
                      <a:pt x="330" y="1374"/>
                      <a:pt x="348" y="1374"/>
                    </a:cubicBezTo>
                    <a:cubicBezTo>
                      <a:pt x="357" y="1374"/>
                      <a:pt x="375" y="1365"/>
                      <a:pt x="375" y="1356"/>
                    </a:cubicBezTo>
                    <a:lnTo>
                      <a:pt x="1035" y="500"/>
                    </a:lnTo>
                    <a:cubicBezTo>
                      <a:pt x="1044" y="491"/>
                      <a:pt x="1044" y="491"/>
                      <a:pt x="1044" y="491"/>
                    </a:cubicBezTo>
                    <a:cubicBezTo>
                      <a:pt x="1053" y="473"/>
                      <a:pt x="1044" y="446"/>
                      <a:pt x="1026" y="438"/>
                    </a:cubicBezTo>
                    <a:lnTo>
                      <a:pt x="54" y="9"/>
                    </a:lnTo>
                    <a:cubicBezTo>
                      <a:pt x="45" y="0"/>
                      <a:pt x="4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5377475" y="1116652"/>
                <a:ext cx="25689" cy="57953"/>
              </a:xfrm>
              <a:custGeom>
                <a:avLst/>
                <a:gdLst/>
                <a:ahLst/>
                <a:cxnLst/>
                <a:rect l="l" t="t" r="r" b="b"/>
                <a:pathLst>
                  <a:path w="340" h="767" extrusionOk="0">
                    <a:moveTo>
                      <a:pt x="274" y="1"/>
                    </a:moveTo>
                    <a:cubicBezTo>
                      <a:pt x="211" y="1"/>
                      <a:pt x="105" y="34"/>
                      <a:pt x="63" y="249"/>
                    </a:cubicBezTo>
                    <a:cubicBezTo>
                      <a:pt x="0" y="552"/>
                      <a:pt x="339" y="766"/>
                      <a:pt x="339" y="766"/>
                    </a:cubicBezTo>
                    <a:lnTo>
                      <a:pt x="321" y="8"/>
                    </a:lnTo>
                    <a:cubicBezTo>
                      <a:pt x="321" y="8"/>
                      <a:pt x="302"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5374755" y="1113781"/>
                <a:ext cx="31733" cy="63468"/>
              </a:xfrm>
              <a:custGeom>
                <a:avLst/>
                <a:gdLst/>
                <a:ahLst/>
                <a:cxnLst/>
                <a:rect l="l" t="t" r="r" b="b"/>
                <a:pathLst>
                  <a:path w="420" h="840" extrusionOk="0">
                    <a:moveTo>
                      <a:pt x="322" y="73"/>
                    </a:moveTo>
                    <a:lnTo>
                      <a:pt x="339" y="733"/>
                    </a:lnTo>
                    <a:cubicBezTo>
                      <a:pt x="250" y="652"/>
                      <a:pt x="90" y="492"/>
                      <a:pt x="134" y="287"/>
                    </a:cubicBezTo>
                    <a:cubicBezTo>
                      <a:pt x="134" y="215"/>
                      <a:pt x="179" y="144"/>
                      <a:pt x="241" y="90"/>
                    </a:cubicBezTo>
                    <a:cubicBezTo>
                      <a:pt x="259" y="82"/>
                      <a:pt x="286" y="73"/>
                      <a:pt x="313" y="73"/>
                    </a:cubicBezTo>
                    <a:close/>
                    <a:moveTo>
                      <a:pt x="316" y="1"/>
                    </a:moveTo>
                    <a:cubicBezTo>
                      <a:pt x="279" y="1"/>
                      <a:pt x="240" y="11"/>
                      <a:pt x="206" y="28"/>
                    </a:cubicBezTo>
                    <a:cubicBezTo>
                      <a:pt x="125" y="90"/>
                      <a:pt x="72" y="180"/>
                      <a:pt x="63" y="278"/>
                    </a:cubicBezTo>
                    <a:cubicBezTo>
                      <a:pt x="0" y="608"/>
                      <a:pt x="348" y="831"/>
                      <a:pt x="357" y="840"/>
                    </a:cubicBezTo>
                    <a:lnTo>
                      <a:pt x="402" y="840"/>
                    </a:lnTo>
                    <a:cubicBezTo>
                      <a:pt x="411" y="831"/>
                      <a:pt x="420" y="822"/>
                      <a:pt x="420" y="804"/>
                    </a:cubicBezTo>
                    <a:lnTo>
                      <a:pt x="402" y="46"/>
                    </a:lnTo>
                    <a:cubicBezTo>
                      <a:pt x="402" y="28"/>
                      <a:pt x="393" y="19"/>
                      <a:pt x="375" y="10"/>
                    </a:cubicBezTo>
                    <a:cubicBezTo>
                      <a:pt x="356" y="4"/>
                      <a:pt x="336"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5401728" y="1011326"/>
                <a:ext cx="234598" cy="302381"/>
              </a:xfrm>
              <a:custGeom>
                <a:avLst/>
                <a:gdLst/>
                <a:ahLst/>
                <a:cxnLst/>
                <a:rect l="l" t="t" r="r" b="b"/>
                <a:pathLst>
                  <a:path w="3105" h="4002" extrusionOk="0">
                    <a:moveTo>
                      <a:pt x="1455" y="0"/>
                    </a:moveTo>
                    <a:cubicBezTo>
                      <a:pt x="724" y="0"/>
                      <a:pt x="98" y="296"/>
                      <a:pt x="98" y="296"/>
                    </a:cubicBezTo>
                    <a:lnTo>
                      <a:pt x="0" y="590"/>
                    </a:lnTo>
                    <a:cubicBezTo>
                      <a:pt x="0" y="590"/>
                      <a:pt x="18" y="1830"/>
                      <a:pt x="18" y="2160"/>
                    </a:cubicBezTo>
                    <a:cubicBezTo>
                      <a:pt x="27" y="2499"/>
                      <a:pt x="232" y="2847"/>
                      <a:pt x="357" y="3177"/>
                    </a:cubicBezTo>
                    <a:cubicBezTo>
                      <a:pt x="468" y="3484"/>
                      <a:pt x="928" y="4001"/>
                      <a:pt x="1257" y="4001"/>
                    </a:cubicBezTo>
                    <a:cubicBezTo>
                      <a:pt x="1272" y="4001"/>
                      <a:pt x="1288" y="4000"/>
                      <a:pt x="1303" y="3998"/>
                    </a:cubicBezTo>
                    <a:cubicBezTo>
                      <a:pt x="1624" y="3944"/>
                      <a:pt x="2150" y="3454"/>
                      <a:pt x="2364" y="3141"/>
                    </a:cubicBezTo>
                    <a:cubicBezTo>
                      <a:pt x="2578" y="2820"/>
                      <a:pt x="2641" y="2347"/>
                      <a:pt x="2641" y="2347"/>
                    </a:cubicBezTo>
                    <a:cubicBezTo>
                      <a:pt x="2641" y="2347"/>
                      <a:pt x="3105" y="2089"/>
                      <a:pt x="3087" y="1794"/>
                    </a:cubicBezTo>
                    <a:cubicBezTo>
                      <a:pt x="3078" y="1625"/>
                      <a:pt x="2998" y="1464"/>
                      <a:pt x="2864" y="1366"/>
                    </a:cubicBezTo>
                    <a:lnTo>
                      <a:pt x="2837" y="599"/>
                    </a:lnTo>
                    <a:cubicBezTo>
                      <a:pt x="2837" y="599"/>
                      <a:pt x="2623" y="117"/>
                      <a:pt x="1767" y="19"/>
                    </a:cubicBezTo>
                    <a:cubicBezTo>
                      <a:pt x="1662" y="6"/>
                      <a:pt x="1558" y="0"/>
                      <a:pt x="1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5399008" y="1008757"/>
                <a:ext cx="239358" cy="308048"/>
              </a:xfrm>
              <a:custGeom>
                <a:avLst/>
                <a:gdLst/>
                <a:ahLst/>
                <a:cxnLst/>
                <a:rect l="l" t="t" r="r" b="b"/>
                <a:pathLst>
                  <a:path w="3168" h="4077" extrusionOk="0">
                    <a:moveTo>
                      <a:pt x="1517" y="73"/>
                    </a:moveTo>
                    <a:cubicBezTo>
                      <a:pt x="1611" y="73"/>
                      <a:pt x="1707" y="78"/>
                      <a:pt x="1803" y="89"/>
                    </a:cubicBezTo>
                    <a:cubicBezTo>
                      <a:pt x="2579" y="178"/>
                      <a:pt x="2802" y="588"/>
                      <a:pt x="2829" y="642"/>
                    </a:cubicBezTo>
                    <a:lnTo>
                      <a:pt x="2864" y="1400"/>
                    </a:lnTo>
                    <a:cubicBezTo>
                      <a:pt x="2864" y="1409"/>
                      <a:pt x="2873" y="1418"/>
                      <a:pt x="2882" y="1427"/>
                    </a:cubicBezTo>
                    <a:cubicBezTo>
                      <a:pt x="3007" y="1525"/>
                      <a:pt x="3078" y="1668"/>
                      <a:pt x="3087" y="1828"/>
                    </a:cubicBezTo>
                    <a:cubicBezTo>
                      <a:pt x="3105" y="2096"/>
                      <a:pt x="2668" y="2346"/>
                      <a:pt x="2659" y="2346"/>
                    </a:cubicBezTo>
                    <a:cubicBezTo>
                      <a:pt x="2650" y="2355"/>
                      <a:pt x="2650" y="2364"/>
                      <a:pt x="2641" y="2373"/>
                    </a:cubicBezTo>
                    <a:cubicBezTo>
                      <a:pt x="2641" y="2381"/>
                      <a:pt x="2570" y="2854"/>
                      <a:pt x="2374" y="3149"/>
                    </a:cubicBezTo>
                    <a:cubicBezTo>
                      <a:pt x="2168" y="3452"/>
                      <a:pt x="1651" y="3943"/>
                      <a:pt x="1330" y="3996"/>
                    </a:cubicBezTo>
                    <a:cubicBezTo>
                      <a:pt x="1318" y="3998"/>
                      <a:pt x="1306" y="3999"/>
                      <a:pt x="1294" y="3999"/>
                    </a:cubicBezTo>
                    <a:cubicBezTo>
                      <a:pt x="1004" y="3999"/>
                      <a:pt x="540" y="3510"/>
                      <a:pt x="429" y="3193"/>
                    </a:cubicBezTo>
                    <a:cubicBezTo>
                      <a:pt x="393" y="3104"/>
                      <a:pt x="349" y="3006"/>
                      <a:pt x="313" y="2917"/>
                    </a:cubicBezTo>
                    <a:cubicBezTo>
                      <a:pt x="206" y="2676"/>
                      <a:pt x="99" y="2426"/>
                      <a:pt x="99" y="2194"/>
                    </a:cubicBezTo>
                    <a:cubicBezTo>
                      <a:pt x="90" y="1873"/>
                      <a:pt x="72" y="722"/>
                      <a:pt x="72" y="633"/>
                    </a:cubicBezTo>
                    <a:lnTo>
                      <a:pt x="161" y="356"/>
                    </a:lnTo>
                    <a:cubicBezTo>
                      <a:pt x="263" y="317"/>
                      <a:pt x="851" y="73"/>
                      <a:pt x="1517" y="73"/>
                    </a:cubicBezTo>
                    <a:close/>
                    <a:moveTo>
                      <a:pt x="1508" y="1"/>
                    </a:moveTo>
                    <a:cubicBezTo>
                      <a:pt x="767" y="1"/>
                      <a:pt x="124" y="294"/>
                      <a:pt x="117" y="294"/>
                    </a:cubicBezTo>
                    <a:cubicBezTo>
                      <a:pt x="108" y="303"/>
                      <a:pt x="99" y="312"/>
                      <a:pt x="99" y="321"/>
                    </a:cubicBezTo>
                    <a:lnTo>
                      <a:pt x="1" y="615"/>
                    </a:lnTo>
                    <a:cubicBezTo>
                      <a:pt x="1" y="615"/>
                      <a:pt x="1" y="624"/>
                      <a:pt x="1" y="624"/>
                    </a:cubicBezTo>
                    <a:cubicBezTo>
                      <a:pt x="1" y="624"/>
                      <a:pt x="18" y="1864"/>
                      <a:pt x="18" y="2194"/>
                    </a:cubicBezTo>
                    <a:cubicBezTo>
                      <a:pt x="18" y="2444"/>
                      <a:pt x="134" y="2703"/>
                      <a:pt x="241" y="2943"/>
                    </a:cubicBezTo>
                    <a:cubicBezTo>
                      <a:pt x="286" y="3042"/>
                      <a:pt x="322" y="3131"/>
                      <a:pt x="357" y="3220"/>
                    </a:cubicBezTo>
                    <a:cubicBezTo>
                      <a:pt x="465" y="3523"/>
                      <a:pt x="937" y="4076"/>
                      <a:pt x="1285" y="4076"/>
                    </a:cubicBezTo>
                    <a:cubicBezTo>
                      <a:pt x="1303" y="4076"/>
                      <a:pt x="1321" y="4068"/>
                      <a:pt x="1339" y="4068"/>
                    </a:cubicBezTo>
                    <a:cubicBezTo>
                      <a:pt x="1678" y="4014"/>
                      <a:pt x="2213" y="3514"/>
                      <a:pt x="2427" y="3193"/>
                    </a:cubicBezTo>
                    <a:cubicBezTo>
                      <a:pt x="2623" y="2908"/>
                      <a:pt x="2695" y="2497"/>
                      <a:pt x="2713" y="2408"/>
                    </a:cubicBezTo>
                    <a:cubicBezTo>
                      <a:pt x="2793" y="2355"/>
                      <a:pt x="3168" y="2114"/>
                      <a:pt x="3150" y="1828"/>
                    </a:cubicBezTo>
                    <a:cubicBezTo>
                      <a:pt x="3141" y="1650"/>
                      <a:pt x="3061" y="1489"/>
                      <a:pt x="2927" y="1373"/>
                    </a:cubicBezTo>
                    <a:lnTo>
                      <a:pt x="2900" y="633"/>
                    </a:lnTo>
                    <a:cubicBezTo>
                      <a:pt x="2900" y="633"/>
                      <a:pt x="2900" y="624"/>
                      <a:pt x="2900" y="624"/>
                    </a:cubicBezTo>
                    <a:cubicBezTo>
                      <a:pt x="2891" y="606"/>
                      <a:pt x="2677" y="116"/>
                      <a:pt x="1803" y="17"/>
                    </a:cubicBezTo>
                    <a:cubicBezTo>
                      <a:pt x="1704" y="6"/>
                      <a:pt x="1605"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5413137" y="1098367"/>
                <a:ext cx="48657" cy="13525"/>
              </a:xfrm>
              <a:custGeom>
                <a:avLst/>
                <a:gdLst/>
                <a:ahLst/>
                <a:cxnLst/>
                <a:rect l="l" t="t" r="r" b="b"/>
                <a:pathLst>
                  <a:path w="644" h="179" extrusionOk="0">
                    <a:moveTo>
                      <a:pt x="258" y="0"/>
                    </a:moveTo>
                    <a:cubicBezTo>
                      <a:pt x="100" y="0"/>
                      <a:pt x="15" y="75"/>
                      <a:pt x="10" y="80"/>
                    </a:cubicBezTo>
                    <a:cubicBezTo>
                      <a:pt x="1" y="89"/>
                      <a:pt x="1" y="116"/>
                      <a:pt x="10" y="125"/>
                    </a:cubicBezTo>
                    <a:cubicBezTo>
                      <a:pt x="19" y="134"/>
                      <a:pt x="28" y="138"/>
                      <a:pt x="37" y="138"/>
                    </a:cubicBezTo>
                    <a:cubicBezTo>
                      <a:pt x="46" y="138"/>
                      <a:pt x="54" y="134"/>
                      <a:pt x="63" y="125"/>
                    </a:cubicBezTo>
                    <a:cubicBezTo>
                      <a:pt x="69" y="125"/>
                      <a:pt x="137" y="69"/>
                      <a:pt x="263" y="69"/>
                    </a:cubicBezTo>
                    <a:cubicBezTo>
                      <a:pt x="345" y="69"/>
                      <a:pt x="451" y="92"/>
                      <a:pt x="581" y="170"/>
                    </a:cubicBezTo>
                    <a:cubicBezTo>
                      <a:pt x="590" y="178"/>
                      <a:pt x="599" y="178"/>
                      <a:pt x="599" y="178"/>
                    </a:cubicBezTo>
                    <a:cubicBezTo>
                      <a:pt x="617" y="178"/>
                      <a:pt x="625" y="178"/>
                      <a:pt x="634" y="161"/>
                    </a:cubicBezTo>
                    <a:cubicBezTo>
                      <a:pt x="643" y="143"/>
                      <a:pt x="643" y="125"/>
                      <a:pt x="625" y="116"/>
                    </a:cubicBezTo>
                    <a:cubicBezTo>
                      <a:pt x="477" y="28"/>
                      <a:pt x="354"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5492697" y="1101163"/>
                <a:ext cx="50622" cy="14734"/>
              </a:xfrm>
              <a:custGeom>
                <a:avLst/>
                <a:gdLst/>
                <a:ahLst/>
                <a:cxnLst/>
                <a:rect l="l" t="t" r="r" b="b"/>
                <a:pathLst>
                  <a:path w="670" h="195" extrusionOk="0">
                    <a:moveTo>
                      <a:pt x="303" y="1"/>
                    </a:moveTo>
                    <a:cubicBezTo>
                      <a:pt x="133" y="1"/>
                      <a:pt x="18" y="88"/>
                      <a:pt x="18" y="88"/>
                    </a:cubicBezTo>
                    <a:cubicBezTo>
                      <a:pt x="1" y="106"/>
                      <a:pt x="1" y="124"/>
                      <a:pt x="10" y="141"/>
                    </a:cubicBezTo>
                    <a:cubicBezTo>
                      <a:pt x="20" y="152"/>
                      <a:pt x="30" y="156"/>
                      <a:pt x="41" y="156"/>
                    </a:cubicBezTo>
                    <a:cubicBezTo>
                      <a:pt x="48" y="156"/>
                      <a:pt x="56" y="154"/>
                      <a:pt x="63" y="150"/>
                    </a:cubicBezTo>
                    <a:cubicBezTo>
                      <a:pt x="69" y="145"/>
                      <a:pt x="160" y="70"/>
                      <a:pt x="301" y="70"/>
                    </a:cubicBezTo>
                    <a:cubicBezTo>
                      <a:pt x="388" y="70"/>
                      <a:pt x="492" y="98"/>
                      <a:pt x="607" y="186"/>
                    </a:cubicBezTo>
                    <a:cubicBezTo>
                      <a:pt x="616" y="195"/>
                      <a:pt x="625" y="195"/>
                      <a:pt x="634" y="195"/>
                    </a:cubicBezTo>
                    <a:cubicBezTo>
                      <a:pt x="643" y="195"/>
                      <a:pt x="652" y="195"/>
                      <a:pt x="661" y="186"/>
                    </a:cubicBezTo>
                    <a:cubicBezTo>
                      <a:pt x="670" y="168"/>
                      <a:pt x="670" y="141"/>
                      <a:pt x="652" y="133"/>
                    </a:cubicBezTo>
                    <a:cubicBezTo>
                      <a:pt x="525" y="32"/>
                      <a:pt x="404"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5453635" y="1112194"/>
                <a:ext cx="37778" cy="85304"/>
              </a:xfrm>
              <a:custGeom>
                <a:avLst/>
                <a:gdLst/>
                <a:ahLst/>
                <a:cxnLst/>
                <a:rect l="l" t="t" r="r" b="b"/>
                <a:pathLst>
                  <a:path w="500" h="1129" extrusionOk="0">
                    <a:moveTo>
                      <a:pt x="168" y="1"/>
                    </a:moveTo>
                    <a:cubicBezTo>
                      <a:pt x="162" y="1"/>
                      <a:pt x="157" y="2"/>
                      <a:pt x="152" y="4"/>
                    </a:cubicBezTo>
                    <a:cubicBezTo>
                      <a:pt x="134" y="13"/>
                      <a:pt x="125" y="31"/>
                      <a:pt x="134" y="49"/>
                    </a:cubicBezTo>
                    <a:lnTo>
                      <a:pt x="205" y="236"/>
                    </a:lnTo>
                    <a:lnTo>
                      <a:pt x="0" y="1084"/>
                    </a:lnTo>
                    <a:cubicBezTo>
                      <a:pt x="0" y="1093"/>
                      <a:pt x="0" y="1102"/>
                      <a:pt x="9" y="1111"/>
                    </a:cubicBezTo>
                    <a:cubicBezTo>
                      <a:pt x="18" y="1119"/>
                      <a:pt x="27" y="1128"/>
                      <a:pt x="36" y="1128"/>
                    </a:cubicBezTo>
                    <a:lnTo>
                      <a:pt x="464" y="1111"/>
                    </a:lnTo>
                    <a:cubicBezTo>
                      <a:pt x="482" y="1111"/>
                      <a:pt x="500" y="1093"/>
                      <a:pt x="500" y="1075"/>
                    </a:cubicBezTo>
                    <a:cubicBezTo>
                      <a:pt x="500" y="1057"/>
                      <a:pt x="482" y="1039"/>
                      <a:pt x="464" y="1039"/>
                    </a:cubicBezTo>
                    <a:lnTo>
                      <a:pt x="81" y="1048"/>
                    </a:lnTo>
                    <a:lnTo>
                      <a:pt x="277" y="245"/>
                    </a:lnTo>
                    <a:cubicBezTo>
                      <a:pt x="277" y="236"/>
                      <a:pt x="277" y="227"/>
                      <a:pt x="277" y="218"/>
                    </a:cubicBezTo>
                    <a:lnTo>
                      <a:pt x="205" y="22"/>
                    </a:lnTo>
                    <a:cubicBezTo>
                      <a:pt x="199" y="9"/>
                      <a:pt x="18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5467084" y="1194930"/>
                <a:ext cx="70191" cy="27503"/>
              </a:xfrm>
              <a:custGeom>
                <a:avLst/>
                <a:gdLst/>
                <a:ahLst/>
                <a:cxnLst/>
                <a:rect l="l" t="t" r="r" b="b"/>
                <a:pathLst>
                  <a:path w="929" h="364" extrusionOk="0">
                    <a:moveTo>
                      <a:pt x="886" y="1"/>
                    </a:moveTo>
                    <a:cubicBezTo>
                      <a:pt x="874" y="1"/>
                      <a:pt x="862" y="5"/>
                      <a:pt x="857" y="16"/>
                    </a:cubicBezTo>
                    <a:cubicBezTo>
                      <a:pt x="711" y="241"/>
                      <a:pt x="504" y="296"/>
                      <a:pt x="336" y="296"/>
                    </a:cubicBezTo>
                    <a:cubicBezTo>
                      <a:pt x="185" y="296"/>
                      <a:pt x="67" y="252"/>
                      <a:pt x="54" y="248"/>
                    </a:cubicBezTo>
                    <a:cubicBezTo>
                      <a:pt x="51" y="246"/>
                      <a:pt x="48" y="245"/>
                      <a:pt x="44" y="245"/>
                    </a:cubicBezTo>
                    <a:cubicBezTo>
                      <a:pt x="30" y="245"/>
                      <a:pt x="17" y="260"/>
                      <a:pt x="10" y="274"/>
                    </a:cubicBezTo>
                    <a:cubicBezTo>
                      <a:pt x="1" y="292"/>
                      <a:pt x="10" y="310"/>
                      <a:pt x="27" y="319"/>
                    </a:cubicBezTo>
                    <a:cubicBezTo>
                      <a:pt x="126" y="346"/>
                      <a:pt x="233" y="363"/>
                      <a:pt x="331" y="363"/>
                    </a:cubicBezTo>
                    <a:cubicBezTo>
                      <a:pt x="339" y="364"/>
                      <a:pt x="348" y="364"/>
                      <a:pt x="357" y="364"/>
                    </a:cubicBezTo>
                    <a:cubicBezTo>
                      <a:pt x="588" y="364"/>
                      <a:pt x="799" y="249"/>
                      <a:pt x="920" y="60"/>
                    </a:cubicBezTo>
                    <a:cubicBezTo>
                      <a:pt x="928" y="42"/>
                      <a:pt x="928" y="16"/>
                      <a:pt x="911" y="7"/>
                    </a:cubicBezTo>
                    <a:cubicBezTo>
                      <a:pt x="903" y="3"/>
                      <a:pt x="894"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5510906" y="1129270"/>
                <a:ext cx="14204" cy="23045"/>
              </a:xfrm>
              <a:custGeom>
                <a:avLst/>
                <a:gdLst/>
                <a:ahLst/>
                <a:cxnLst/>
                <a:rect l="l" t="t" r="r" b="b"/>
                <a:pathLst>
                  <a:path w="188" h="305" extrusionOk="0">
                    <a:moveTo>
                      <a:pt x="91" y="1"/>
                    </a:moveTo>
                    <a:cubicBezTo>
                      <a:pt x="49" y="1"/>
                      <a:pt x="9" y="69"/>
                      <a:pt x="9" y="153"/>
                    </a:cubicBezTo>
                    <a:cubicBezTo>
                      <a:pt x="1" y="233"/>
                      <a:pt x="45" y="305"/>
                      <a:pt x="90" y="305"/>
                    </a:cubicBezTo>
                    <a:cubicBezTo>
                      <a:pt x="143" y="305"/>
                      <a:pt x="188" y="242"/>
                      <a:pt x="188" y="153"/>
                    </a:cubicBezTo>
                    <a:cubicBezTo>
                      <a:pt x="188" y="64"/>
                      <a:pt x="152" y="1"/>
                      <a:pt x="99" y="1"/>
                    </a:cubicBezTo>
                    <a:cubicBezTo>
                      <a:pt x="96" y="1"/>
                      <a:pt x="94"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5429381" y="1125946"/>
                <a:ext cx="14204" cy="23725"/>
              </a:xfrm>
              <a:custGeom>
                <a:avLst/>
                <a:gdLst/>
                <a:ahLst/>
                <a:cxnLst/>
                <a:rect l="l" t="t" r="r" b="b"/>
                <a:pathLst>
                  <a:path w="188" h="314" extrusionOk="0">
                    <a:moveTo>
                      <a:pt x="98" y="1"/>
                    </a:moveTo>
                    <a:cubicBezTo>
                      <a:pt x="45" y="1"/>
                      <a:pt x="9" y="72"/>
                      <a:pt x="0" y="152"/>
                    </a:cubicBezTo>
                    <a:cubicBezTo>
                      <a:pt x="0" y="233"/>
                      <a:pt x="36" y="304"/>
                      <a:pt x="89" y="313"/>
                    </a:cubicBezTo>
                    <a:cubicBezTo>
                      <a:pt x="143" y="313"/>
                      <a:pt x="187" y="242"/>
                      <a:pt x="187" y="161"/>
                    </a:cubicBezTo>
                    <a:cubicBezTo>
                      <a:pt x="187" y="72"/>
                      <a:pt x="15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5358964" y="956320"/>
                <a:ext cx="277362" cy="195316"/>
              </a:xfrm>
              <a:custGeom>
                <a:avLst/>
                <a:gdLst/>
                <a:ahLst/>
                <a:cxnLst/>
                <a:rect l="l" t="t" r="r" b="b"/>
                <a:pathLst>
                  <a:path w="3671" h="2585" extrusionOk="0">
                    <a:moveTo>
                      <a:pt x="1966" y="0"/>
                    </a:moveTo>
                    <a:cubicBezTo>
                      <a:pt x="1851" y="0"/>
                      <a:pt x="1734" y="17"/>
                      <a:pt x="1619" y="51"/>
                    </a:cubicBezTo>
                    <a:lnTo>
                      <a:pt x="1351" y="123"/>
                    </a:lnTo>
                    <a:cubicBezTo>
                      <a:pt x="1021" y="221"/>
                      <a:pt x="718" y="381"/>
                      <a:pt x="450" y="595"/>
                    </a:cubicBezTo>
                    <a:cubicBezTo>
                      <a:pt x="263" y="756"/>
                      <a:pt x="85" y="934"/>
                      <a:pt x="58" y="1059"/>
                    </a:cubicBezTo>
                    <a:cubicBezTo>
                      <a:pt x="1" y="1319"/>
                      <a:pt x="861" y="1557"/>
                      <a:pt x="1245" y="1557"/>
                    </a:cubicBezTo>
                    <a:cubicBezTo>
                      <a:pt x="1282" y="1557"/>
                      <a:pt x="1315" y="1555"/>
                      <a:pt x="1342" y="1550"/>
                    </a:cubicBezTo>
                    <a:cubicBezTo>
                      <a:pt x="1655" y="1488"/>
                      <a:pt x="2368" y="1184"/>
                      <a:pt x="2368" y="1184"/>
                    </a:cubicBezTo>
                    <a:lnTo>
                      <a:pt x="2368" y="1184"/>
                    </a:lnTo>
                    <a:cubicBezTo>
                      <a:pt x="2368" y="1184"/>
                      <a:pt x="2297" y="1523"/>
                      <a:pt x="2386" y="1541"/>
                    </a:cubicBezTo>
                    <a:cubicBezTo>
                      <a:pt x="2511" y="1532"/>
                      <a:pt x="2636" y="1523"/>
                      <a:pt x="2761" y="1496"/>
                    </a:cubicBezTo>
                    <a:lnTo>
                      <a:pt x="2761" y="1496"/>
                    </a:lnTo>
                    <a:cubicBezTo>
                      <a:pt x="2761" y="1496"/>
                      <a:pt x="2716" y="1773"/>
                      <a:pt x="2752" y="1853"/>
                    </a:cubicBezTo>
                    <a:cubicBezTo>
                      <a:pt x="2797" y="1942"/>
                      <a:pt x="2850" y="2014"/>
                      <a:pt x="2913" y="2094"/>
                    </a:cubicBezTo>
                    <a:cubicBezTo>
                      <a:pt x="2913" y="2094"/>
                      <a:pt x="2966" y="2558"/>
                      <a:pt x="3020" y="2567"/>
                    </a:cubicBezTo>
                    <a:lnTo>
                      <a:pt x="3064" y="2585"/>
                    </a:lnTo>
                    <a:cubicBezTo>
                      <a:pt x="3064" y="2585"/>
                      <a:pt x="3171" y="2210"/>
                      <a:pt x="3207" y="2166"/>
                    </a:cubicBezTo>
                    <a:cubicBezTo>
                      <a:pt x="3252" y="2112"/>
                      <a:pt x="3430" y="2094"/>
                      <a:pt x="3430" y="2094"/>
                    </a:cubicBezTo>
                    <a:cubicBezTo>
                      <a:pt x="3430" y="2094"/>
                      <a:pt x="3671" y="1220"/>
                      <a:pt x="3608" y="961"/>
                    </a:cubicBezTo>
                    <a:cubicBezTo>
                      <a:pt x="3555" y="702"/>
                      <a:pt x="3100" y="453"/>
                      <a:pt x="3100" y="453"/>
                    </a:cubicBezTo>
                    <a:lnTo>
                      <a:pt x="2859" y="390"/>
                    </a:lnTo>
                    <a:cubicBezTo>
                      <a:pt x="2621" y="139"/>
                      <a:pt x="2299" y="0"/>
                      <a:pt x="1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5359946" y="953600"/>
                <a:ext cx="279100" cy="200756"/>
              </a:xfrm>
              <a:custGeom>
                <a:avLst/>
                <a:gdLst/>
                <a:ahLst/>
                <a:cxnLst/>
                <a:rect l="l" t="t" r="r" b="b"/>
                <a:pathLst>
                  <a:path w="3694" h="2657" extrusionOk="0">
                    <a:moveTo>
                      <a:pt x="1949" y="75"/>
                    </a:moveTo>
                    <a:cubicBezTo>
                      <a:pt x="2272" y="75"/>
                      <a:pt x="2587" y="205"/>
                      <a:pt x="2819" y="444"/>
                    </a:cubicBezTo>
                    <a:cubicBezTo>
                      <a:pt x="2819" y="453"/>
                      <a:pt x="2828" y="453"/>
                      <a:pt x="2837" y="453"/>
                    </a:cubicBezTo>
                    <a:lnTo>
                      <a:pt x="3069" y="515"/>
                    </a:lnTo>
                    <a:cubicBezTo>
                      <a:pt x="3123" y="542"/>
                      <a:pt x="3515" y="783"/>
                      <a:pt x="3569" y="1006"/>
                    </a:cubicBezTo>
                    <a:cubicBezTo>
                      <a:pt x="3613" y="1229"/>
                      <a:pt x="3426" y="1952"/>
                      <a:pt x="3390" y="2094"/>
                    </a:cubicBezTo>
                    <a:cubicBezTo>
                      <a:pt x="3328" y="2103"/>
                      <a:pt x="3203" y="2130"/>
                      <a:pt x="3167" y="2175"/>
                    </a:cubicBezTo>
                    <a:cubicBezTo>
                      <a:pt x="3131" y="2219"/>
                      <a:pt x="3060" y="2469"/>
                      <a:pt x="3033" y="2567"/>
                    </a:cubicBezTo>
                    <a:lnTo>
                      <a:pt x="3024" y="2567"/>
                    </a:lnTo>
                    <a:cubicBezTo>
                      <a:pt x="2980" y="2425"/>
                      <a:pt x="2953" y="2273"/>
                      <a:pt x="2944" y="2112"/>
                    </a:cubicBezTo>
                    <a:cubicBezTo>
                      <a:pt x="2944" y="2112"/>
                      <a:pt x="2935" y="2103"/>
                      <a:pt x="2935" y="2094"/>
                    </a:cubicBezTo>
                    <a:cubicBezTo>
                      <a:pt x="2873" y="2023"/>
                      <a:pt x="2819" y="1952"/>
                      <a:pt x="2775" y="1871"/>
                    </a:cubicBezTo>
                    <a:cubicBezTo>
                      <a:pt x="2757" y="1827"/>
                      <a:pt x="2775" y="1639"/>
                      <a:pt x="2792" y="1532"/>
                    </a:cubicBezTo>
                    <a:cubicBezTo>
                      <a:pt x="2792" y="1515"/>
                      <a:pt x="2784" y="1506"/>
                      <a:pt x="2784" y="1497"/>
                    </a:cubicBezTo>
                    <a:cubicBezTo>
                      <a:pt x="2775" y="1488"/>
                      <a:pt x="2757" y="1488"/>
                      <a:pt x="2748" y="1488"/>
                    </a:cubicBezTo>
                    <a:cubicBezTo>
                      <a:pt x="2632" y="1515"/>
                      <a:pt x="2507" y="1532"/>
                      <a:pt x="2382" y="1532"/>
                    </a:cubicBezTo>
                    <a:cubicBezTo>
                      <a:pt x="2364" y="1515"/>
                      <a:pt x="2364" y="1363"/>
                      <a:pt x="2400" y="1229"/>
                    </a:cubicBezTo>
                    <a:cubicBezTo>
                      <a:pt x="2400" y="1220"/>
                      <a:pt x="2400" y="1211"/>
                      <a:pt x="2400" y="1202"/>
                    </a:cubicBezTo>
                    <a:cubicBezTo>
                      <a:pt x="2393" y="1189"/>
                      <a:pt x="2377" y="1181"/>
                      <a:pt x="2362" y="1181"/>
                    </a:cubicBezTo>
                    <a:cubicBezTo>
                      <a:pt x="2357" y="1181"/>
                      <a:pt x="2351" y="1182"/>
                      <a:pt x="2346" y="1185"/>
                    </a:cubicBezTo>
                    <a:cubicBezTo>
                      <a:pt x="2338" y="1185"/>
                      <a:pt x="1633" y="1488"/>
                      <a:pt x="1329" y="1541"/>
                    </a:cubicBezTo>
                    <a:cubicBezTo>
                      <a:pt x="1302" y="1546"/>
                      <a:pt x="1269" y="1549"/>
                      <a:pt x="1232" y="1549"/>
                    </a:cubicBezTo>
                    <a:cubicBezTo>
                      <a:pt x="925" y="1549"/>
                      <a:pt x="316" y="1393"/>
                      <a:pt x="125" y="1202"/>
                    </a:cubicBezTo>
                    <a:cubicBezTo>
                      <a:pt x="98" y="1176"/>
                      <a:pt x="80" y="1140"/>
                      <a:pt x="80" y="1095"/>
                    </a:cubicBezTo>
                    <a:cubicBezTo>
                      <a:pt x="98" y="1033"/>
                      <a:pt x="179" y="899"/>
                      <a:pt x="464" y="658"/>
                    </a:cubicBezTo>
                    <a:cubicBezTo>
                      <a:pt x="723" y="444"/>
                      <a:pt x="1026" y="283"/>
                      <a:pt x="1347" y="194"/>
                    </a:cubicBezTo>
                    <a:lnTo>
                      <a:pt x="1615" y="123"/>
                    </a:lnTo>
                    <a:cubicBezTo>
                      <a:pt x="1725" y="91"/>
                      <a:pt x="1837" y="75"/>
                      <a:pt x="1949" y="75"/>
                    </a:cubicBezTo>
                    <a:close/>
                    <a:moveTo>
                      <a:pt x="1951" y="0"/>
                    </a:moveTo>
                    <a:cubicBezTo>
                      <a:pt x="1833" y="0"/>
                      <a:pt x="1714" y="17"/>
                      <a:pt x="1597" y="52"/>
                    </a:cubicBezTo>
                    <a:lnTo>
                      <a:pt x="1321" y="123"/>
                    </a:lnTo>
                    <a:cubicBezTo>
                      <a:pt x="990" y="221"/>
                      <a:pt x="687" y="382"/>
                      <a:pt x="419" y="605"/>
                    </a:cubicBezTo>
                    <a:cubicBezTo>
                      <a:pt x="170" y="810"/>
                      <a:pt x="36" y="970"/>
                      <a:pt x="9" y="1086"/>
                    </a:cubicBezTo>
                    <a:cubicBezTo>
                      <a:pt x="0" y="1149"/>
                      <a:pt x="27" y="1220"/>
                      <a:pt x="80" y="1256"/>
                    </a:cubicBezTo>
                    <a:cubicBezTo>
                      <a:pt x="269" y="1460"/>
                      <a:pt x="898" y="1622"/>
                      <a:pt x="1223" y="1622"/>
                    </a:cubicBezTo>
                    <a:cubicBezTo>
                      <a:pt x="1268" y="1622"/>
                      <a:pt x="1307" y="1619"/>
                      <a:pt x="1338" y="1613"/>
                    </a:cubicBezTo>
                    <a:cubicBezTo>
                      <a:pt x="1597" y="1568"/>
                      <a:pt x="2132" y="1354"/>
                      <a:pt x="2311" y="1283"/>
                    </a:cubicBezTo>
                    <a:lnTo>
                      <a:pt x="2311" y="1283"/>
                    </a:lnTo>
                    <a:cubicBezTo>
                      <a:pt x="2293" y="1372"/>
                      <a:pt x="2284" y="1515"/>
                      <a:pt x="2320" y="1577"/>
                    </a:cubicBezTo>
                    <a:cubicBezTo>
                      <a:pt x="2329" y="1595"/>
                      <a:pt x="2346" y="1604"/>
                      <a:pt x="2373" y="1613"/>
                    </a:cubicBezTo>
                    <a:cubicBezTo>
                      <a:pt x="2480" y="1613"/>
                      <a:pt x="2596" y="1604"/>
                      <a:pt x="2703" y="1577"/>
                    </a:cubicBezTo>
                    <a:lnTo>
                      <a:pt x="2703" y="1577"/>
                    </a:lnTo>
                    <a:cubicBezTo>
                      <a:pt x="2694" y="1666"/>
                      <a:pt x="2677" y="1836"/>
                      <a:pt x="2703" y="1907"/>
                    </a:cubicBezTo>
                    <a:cubicBezTo>
                      <a:pt x="2757" y="1987"/>
                      <a:pt x="2810" y="2068"/>
                      <a:pt x="2864" y="2139"/>
                    </a:cubicBezTo>
                    <a:cubicBezTo>
                      <a:pt x="2917" y="2621"/>
                      <a:pt x="2971" y="2639"/>
                      <a:pt x="2998" y="2639"/>
                    </a:cubicBezTo>
                    <a:lnTo>
                      <a:pt x="3042" y="2656"/>
                    </a:lnTo>
                    <a:lnTo>
                      <a:pt x="3060" y="2656"/>
                    </a:lnTo>
                    <a:cubicBezTo>
                      <a:pt x="3060" y="2656"/>
                      <a:pt x="3069" y="2656"/>
                      <a:pt x="3069" y="2648"/>
                    </a:cubicBezTo>
                    <a:cubicBezTo>
                      <a:pt x="3078" y="2648"/>
                      <a:pt x="3087" y="2639"/>
                      <a:pt x="3087" y="2630"/>
                    </a:cubicBezTo>
                    <a:cubicBezTo>
                      <a:pt x="3123" y="2487"/>
                      <a:pt x="3167" y="2353"/>
                      <a:pt x="3221" y="2219"/>
                    </a:cubicBezTo>
                    <a:cubicBezTo>
                      <a:pt x="3283" y="2184"/>
                      <a:pt x="3355" y="2166"/>
                      <a:pt x="3417" y="2166"/>
                    </a:cubicBezTo>
                    <a:cubicBezTo>
                      <a:pt x="3435" y="2166"/>
                      <a:pt x="3444" y="2148"/>
                      <a:pt x="3453" y="2139"/>
                    </a:cubicBezTo>
                    <a:cubicBezTo>
                      <a:pt x="3462" y="2103"/>
                      <a:pt x="3694" y="1265"/>
                      <a:pt x="3631" y="988"/>
                    </a:cubicBezTo>
                    <a:cubicBezTo>
                      <a:pt x="3578" y="721"/>
                      <a:pt x="3123" y="462"/>
                      <a:pt x="3105" y="453"/>
                    </a:cubicBezTo>
                    <a:cubicBezTo>
                      <a:pt x="3105" y="453"/>
                      <a:pt x="3096" y="444"/>
                      <a:pt x="3096" y="444"/>
                    </a:cubicBezTo>
                    <a:lnTo>
                      <a:pt x="2864" y="391"/>
                    </a:lnTo>
                    <a:cubicBezTo>
                      <a:pt x="2619" y="139"/>
                      <a:pt x="2290" y="0"/>
                      <a:pt x="1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5673351" y="1571582"/>
                <a:ext cx="204150" cy="114621"/>
              </a:xfrm>
              <a:custGeom>
                <a:avLst/>
                <a:gdLst/>
                <a:ahLst/>
                <a:cxnLst/>
                <a:rect l="l" t="t" r="r" b="b"/>
                <a:pathLst>
                  <a:path w="2702" h="1517" extrusionOk="0">
                    <a:moveTo>
                      <a:pt x="1863" y="1"/>
                    </a:moveTo>
                    <a:cubicBezTo>
                      <a:pt x="1749" y="1"/>
                      <a:pt x="1526" y="151"/>
                      <a:pt x="1526" y="151"/>
                    </a:cubicBezTo>
                    <a:cubicBezTo>
                      <a:pt x="1526" y="151"/>
                      <a:pt x="866" y="160"/>
                      <a:pt x="777" y="214"/>
                    </a:cubicBezTo>
                    <a:cubicBezTo>
                      <a:pt x="687" y="267"/>
                      <a:pt x="331" y="785"/>
                      <a:pt x="295" y="829"/>
                    </a:cubicBezTo>
                    <a:cubicBezTo>
                      <a:pt x="259" y="874"/>
                      <a:pt x="0" y="981"/>
                      <a:pt x="0" y="981"/>
                    </a:cubicBezTo>
                    <a:lnTo>
                      <a:pt x="125" y="1516"/>
                    </a:lnTo>
                    <a:cubicBezTo>
                      <a:pt x="125" y="1516"/>
                      <a:pt x="1348" y="1373"/>
                      <a:pt x="1508" y="1293"/>
                    </a:cubicBezTo>
                    <a:cubicBezTo>
                      <a:pt x="1669" y="1204"/>
                      <a:pt x="2365" y="579"/>
                      <a:pt x="2365" y="579"/>
                    </a:cubicBezTo>
                    <a:cubicBezTo>
                      <a:pt x="2365" y="579"/>
                      <a:pt x="2668" y="410"/>
                      <a:pt x="2695" y="303"/>
                    </a:cubicBezTo>
                    <a:cubicBezTo>
                      <a:pt x="2701" y="274"/>
                      <a:pt x="2658" y="263"/>
                      <a:pt x="2587" y="263"/>
                    </a:cubicBezTo>
                    <a:cubicBezTo>
                      <a:pt x="2372" y="263"/>
                      <a:pt x="1905" y="367"/>
                      <a:pt x="1838" y="401"/>
                    </a:cubicBezTo>
                    <a:cubicBezTo>
                      <a:pt x="1749" y="446"/>
                      <a:pt x="1142" y="535"/>
                      <a:pt x="1142" y="535"/>
                    </a:cubicBezTo>
                    <a:cubicBezTo>
                      <a:pt x="1142" y="535"/>
                      <a:pt x="1428" y="437"/>
                      <a:pt x="1499" y="401"/>
                    </a:cubicBezTo>
                    <a:cubicBezTo>
                      <a:pt x="1571" y="374"/>
                      <a:pt x="1945" y="214"/>
                      <a:pt x="1927" y="53"/>
                    </a:cubicBezTo>
                    <a:cubicBezTo>
                      <a:pt x="1923" y="15"/>
                      <a:pt x="1898" y="1"/>
                      <a:pt x="1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5670631" y="1568862"/>
                <a:ext cx="209741" cy="119985"/>
              </a:xfrm>
              <a:custGeom>
                <a:avLst/>
                <a:gdLst/>
                <a:ahLst/>
                <a:cxnLst/>
                <a:rect l="l" t="t" r="r" b="b"/>
                <a:pathLst>
                  <a:path w="2776" h="1588" extrusionOk="0">
                    <a:moveTo>
                      <a:pt x="1895" y="75"/>
                    </a:moveTo>
                    <a:cubicBezTo>
                      <a:pt x="1905" y="75"/>
                      <a:pt x="1913" y="77"/>
                      <a:pt x="1919" y="80"/>
                    </a:cubicBezTo>
                    <a:cubicBezTo>
                      <a:pt x="1919" y="80"/>
                      <a:pt x="1928" y="80"/>
                      <a:pt x="1928" y="89"/>
                    </a:cubicBezTo>
                    <a:cubicBezTo>
                      <a:pt x="1928" y="134"/>
                      <a:pt x="1892" y="241"/>
                      <a:pt x="1535" y="401"/>
                    </a:cubicBezTo>
                    <a:lnTo>
                      <a:pt x="1517" y="410"/>
                    </a:lnTo>
                    <a:cubicBezTo>
                      <a:pt x="1455" y="437"/>
                      <a:pt x="1169" y="535"/>
                      <a:pt x="1169" y="535"/>
                    </a:cubicBezTo>
                    <a:cubicBezTo>
                      <a:pt x="1152" y="535"/>
                      <a:pt x="1134" y="553"/>
                      <a:pt x="1143" y="580"/>
                    </a:cubicBezTo>
                    <a:cubicBezTo>
                      <a:pt x="1143" y="598"/>
                      <a:pt x="1161" y="607"/>
                      <a:pt x="1187" y="607"/>
                    </a:cubicBezTo>
                    <a:cubicBezTo>
                      <a:pt x="1250" y="598"/>
                      <a:pt x="1794" y="517"/>
                      <a:pt x="1892" y="473"/>
                    </a:cubicBezTo>
                    <a:cubicBezTo>
                      <a:pt x="1970" y="434"/>
                      <a:pt x="2447" y="333"/>
                      <a:pt x="2629" y="333"/>
                    </a:cubicBezTo>
                    <a:cubicBezTo>
                      <a:pt x="2654" y="333"/>
                      <a:pt x="2674" y="335"/>
                      <a:pt x="2686" y="339"/>
                    </a:cubicBezTo>
                    <a:cubicBezTo>
                      <a:pt x="2659" y="410"/>
                      <a:pt x="2490" y="526"/>
                      <a:pt x="2383" y="580"/>
                    </a:cubicBezTo>
                    <a:lnTo>
                      <a:pt x="2383" y="589"/>
                    </a:lnTo>
                    <a:cubicBezTo>
                      <a:pt x="2374" y="589"/>
                      <a:pt x="1678" y="1213"/>
                      <a:pt x="1526" y="1293"/>
                    </a:cubicBezTo>
                    <a:cubicBezTo>
                      <a:pt x="1401" y="1365"/>
                      <a:pt x="554" y="1472"/>
                      <a:pt x="188" y="1508"/>
                    </a:cubicBezTo>
                    <a:lnTo>
                      <a:pt x="81" y="1035"/>
                    </a:lnTo>
                    <a:cubicBezTo>
                      <a:pt x="179" y="999"/>
                      <a:pt x="277" y="946"/>
                      <a:pt x="358" y="883"/>
                    </a:cubicBezTo>
                    <a:cubicBezTo>
                      <a:pt x="367" y="874"/>
                      <a:pt x="384" y="847"/>
                      <a:pt x="411" y="812"/>
                    </a:cubicBezTo>
                    <a:cubicBezTo>
                      <a:pt x="509" y="678"/>
                      <a:pt x="768" y="321"/>
                      <a:pt x="830" y="285"/>
                    </a:cubicBezTo>
                    <a:cubicBezTo>
                      <a:pt x="893" y="250"/>
                      <a:pt x="1312" y="232"/>
                      <a:pt x="1562" y="232"/>
                    </a:cubicBezTo>
                    <a:cubicBezTo>
                      <a:pt x="1571" y="232"/>
                      <a:pt x="1580" y="223"/>
                      <a:pt x="1580" y="223"/>
                    </a:cubicBezTo>
                    <a:cubicBezTo>
                      <a:pt x="1688" y="146"/>
                      <a:pt x="1830" y="75"/>
                      <a:pt x="1895" y="75"/>
                    </a:cubicBezTo>
                    <a:close/>
                    <a:moveTo>
                      <a:pt x="1909" y="1"/>
                    </a:moveTo>
                    <a:cubicBezTo>
                      <a:pt x="1792" y="1"/>
                      <a:pt x="1608" y="121"/>
                      <a:pt x="1553" y="160"/>
                    </a:cubicBezTo>
                    <a:cubicBezTo>
                      <a:pt x="1419" y="160"/>
                      <a:pt x="884" y="169"/>
                      <a:pt x="795" y="223"/>
                    </a:cubicBezTo>
                    <a:cubicBezTo>
                      <a:pt x="723" y="259"/>
                      <a:pt x="536" y="508"/>
                      <a:pt x="358" y="767"/>
                    </a:cubicBezTo>
                    <a:cubicBezTo>
                      <a:pt x="331" y="803"/>
                      <a:pt x="304" y="830"/>
                      <a:pt x="304" y="838"/>
                    </a:cubicBezTo>
                    <a:cubicBezTo>
                      <a:pt x="215" y="901"/>
                      <a:pt x="126" y="946"/>
                      <a:pt x="28" y="981"/>
                    </a:cubicBezTo>
                    <a:cubicBezTo>
                      <a:pt x="10" y="990"/>
                      <a:pt x="1" y="1008"/>
                      <a:pt x="1" y="1026"/>
                    </a:cubicBezTo>
                    <a:lnTo>
                      <a:pt x="126" y="1561"/>
                    </a:lnTo>
                    <a:cubicBezTo>
                      <a:pt x="135" y="1579"/>
                      <a:pt x="144" y="1588"/>
                      <a:pt x="161" y="1588"/>
                    </a:cubicBezTo>
                    <a:lnTo>
                      <a:pt x="170" y="1579"/>
                    </a:lnTo>
                    <a:cubicBezTo>
                      <a:pt x="215" y="1570"/>
                      <a:pt x="1401" y="1436"/>
                      <a:pt x="1562" y="1356"/>
                    </a:cubicBezTo>
                    <a:cubicBezTo>
                      <a:pt x="1723" y="1267"/>
                      <a:pt x="2374" y="687"/>
                      <a:pt x="2427" y="633"/>
                    </a:cubicBezTo>
                    <a:cubicBezTo>
                      <a:pt x="2490" y="607"/>
                      <a:pt x="2740" y="464"/>
                      <a:pt x="2766" y="339"/>
                    </a:cubicBezTo>
                    <a:cubicBezTo>
                      <a:pt x="2775" y="321"/>
                      <a:pt x="2766" y="303"/>
                      <a:pt x="2748" y="285"/>
                    </a:cubicBezTo>
                    <a:cubicBezTo>
                      <a:pt x="2727" y="268"/>
                      <a:pt x="2683" y="261"/>
                      <a:pt x="2625" y="261"/>
                    </a:cubicBezTo>
                    <a:cubicBezTo>
                      <a:pt x="2388" y="261"/>
                      <a:pt x="1923" y="380"/>
                      <a:pt x="1865" y="401"/>
                    </a:cubicBezTo>
                    <a:cubicBezTo>
                      <a:pt x="1758" y="437"/>
                      <a:pt x="1660" y="455"/>
                      <a:pt x="1553" y="473"/>
                    </a:cubicBezTo>
                    <a:lnTo>
                      <a:pt x="1571" y="464"/>
                    </a:lnTo>
                    <a:cubicBezTo>
                      <a:pt x="1767" y="375"/>
                      <a:pt x="2017" y="241"/>
                      <a:pt x="1999" y="80"/>
                    </a:cubicBezTo>
                    <a:cubicBezTo>
                      <a:pt x="1999" y="53"/>
                      <a:pt x="1981" y="27"/>
                      <a:pt x="1955" y="9"/>
                    </a:cubicBezTo>
                    <a:cubicBezTo>
                      <a:pt x="1941" y="3"/>
                      <a:pt x="1926" y="1"/>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5641013" y="1641624"/>
                <a:ext cx="46542" cy="67473"/>
              </a:xfrm>
              <a:custGeom>
                <a:avLst/>
                <a:gdLst/>
                <a:ahLst/>
                <a:cxnLst/>
                <a:rect l="l" t="t" r="r" b="b"/>
                <a:pathLst>
                  <a:path w="616" h="893" extrusionOk="0">
                    <a:moveTo>
                      <a:pt x="562" y="0"/>
                    </a:moveTo>
                    <a:lnTo>
                      <a:pt x="0" y="36"/>
                    </a:lnTo>
                    <a:lnTo>
                      <a:pt x="0" y="892"/>
                    </a:lnTo>
                    <a:lnTo>
                      <a:pt x="616" y="785"/>
                    </a:lnTo>
                    <a:lnTo>
                      <a:pt x="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5638293" y="1638601"/>
                <a:ext cx="51982" cy="73215"/>
              </a:xfrm>
              <a:custGeom>
                <a:avLst/>
                <a:gdLst/>
                <a:ahLst/>
                <a:cxnLst/>
                <a:rect l="l" t="t" r="r" b="b"/>
                <a:pathLst>
                  <a:path w="688" h="969" extrusionOk="0">
                    <a:moveTo>
                      <a:pt x="563" y="76"/>
                    </a:moveTo>
                    <a:lnTo>
                      <a:pt x="616" y="790"/>
                    </a:lnTo>
                    <a:lnTo>
                      <a:pt x="72" y="888"/>
                    </a:lnTo>
                    <a:lnTo>
                      <a:pt x="72" y="112"/>
                    </a:lnTo>
                    <a:lnTo>
                      <a:pt x="563" y="76"/>
                    </a:lnTo>
                    <a:close/>
                    <a:moveTo>
                      <a:pt x="597" y="1"/>
                    </a:moveTo>
                    <a:cubicBezTo>
                      <a:pt x="595" y="1"/>
                      <a:pt x="592" y="2"/>
                      <a:pt x="589" y="5"/>
                    </a:cubicBezTo>
                    <a:lnTo>
                      <a:pt x="36" y="40"/>
                    </a:lnTo>
                    <a:cubicBezTo>
                      <a:pt x="18" y="40"/>
                      <a:pt x="1" y="58"/>
                      <a:pt x="1" y="76"/>
                    </a:cubicBezTo>
                    <a:lnTo>
                      <a:pt x="1" y="932"/>
                    </a:lnTo>
                    <a:cubicBezTo>
                      <a:pt x="1" y="950"/>
                      <a:pt x="18" y="968"/>
                      <a:pt x="36" y="968"/>
                    </a:cubicBezTo>
                    <a:lnTo>
                      <a:pt x="45" y="968"/>
                    </a:lnTo>
                    <a:lnTo>
                      <a:pt x="661" y="861"/>
                    </a:lnTo>
                    <a:cubicBezTo>
                      <a:pt x="679" y="852"/>
                      <a:pt x="688" y="843"/>
                      <a:pt x="688" y="816"/>
                    </a:cubicBezTo>
                    <a:lnTo>
                      <a:pt x="634" y="31"/>
                    </a:lnTo>
                    <a:cubicBezTo>
                      <a:pt x="634" y="23"/>
                      <a:pt x="625" y="14"/>
                      <a:pt x="616" y="14"/>
                    </a:cubicBezTo>
                    <a:cubicBezTo>
                      <a:pt x="610" y="7"/>
                      <a:pt x="604"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5232559" y="1363875"/>
                <a:ext cx="428019" cy="451154"/>
              </a:xfrm>
              <a:custGeom>
                <a:avLst/>
                <a:gdLst/>
                <a:ahLst/>
                <a:cxnLst/>
                <a:rect l="l" t="t" r="r" b="b"/>
                <a:pathLst>
                  <a:path w="5665" h="5971" extrusionOk="0">
                    <a:moveTo>
                      <a:pt x="1445" y="1"/>
                    </a:moveTo>
                    <a:cubicBezTo>
                      <a:pt x="1445" y="1"/>
                      <a:pt x="170" y="393"/>
                      <a:pt x="80" y="616"/>
                    </a:cubicBezTo>
                    <a:cubicBezTo>
                      <a:pt x="0" y="839"/>
                      <a:pt x="1008" y="5675"/>
                      <a:pt x="1026" y="5755"/>
                    </a:cubicBezTo>
                    <a:cubicBezTo>
                      <a:pt x="1043" y="5831"/>
                      <a:pt x="1203" y="5970"/>
                      <a:pt x="1311" y="5970"/>
                    </a:cubicBezTo>
                    <a:cubicBezTo>
                      <a:pt x="1317" y="5970"/>
                      <a:pt x="1324" y="5970"/>
                      <a:pt x="1329" y="5969"/>
                    </a:cubicBezTo>
                    <a:cubicBezTo>
                      <a:pt x="1427" y="5951"/>
                      <a:pt x="5451" y="4899"/>
                      <a:pt x="5558" y="4774"/>
                    </a:cubicBezTo>
                    <a:cubicBezTo>
                      <a:pt x="5665" y="4658"/>
                      <a:pt x="5487" y="3694"/>
                      <a:pt x="5487" y="3694"/>
                    </a:cubicBezTo>
                    <a:lnTo>
                      <a:pt x="2257" y="3828"/>
                    </a:lnTo>
                    <a:lnTo>
                      <a:pt x="1981" y="1321"/>
                    </a:lnTo>
                    <a:lnTo>
                      <a:pt x="14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5229159" y="1360929"/>
                <a:ext cx="433459" cy="456670"/>
              </a:xfrm>
              <a:custGeom>
                <a:avLst/>
                <a:gdLst/>
                <a:ahLst/>
                <a:cxnLst/>
                <a:rect l="l" t="t" r="r" b="b"/>
                <a:pathLst>
                  <a:path w="5737" h="6044" extrusionOk="0">
                    <a:moveTo>
                      <a:pt x="1496" y="1"/>
                    </a:moveTo>
                    <a:cubicBezTo>
                      <a:pt x="1491" y="1"/>
                      <a:pt x="1486" y="2"/>
                      <a:pt x="1481" y="4"/>
                    </a:cubicBezTo>
                    <a:cubicBezTo>
                      <a:pt x="1348" y="40"/>
                      <a:pt x="188" y="397"/>
                      <a:pt x="99" y="638"/>
                    </a:cubicBezTo>
                    <a:cubicBezTo>
                      <a:pt x="1" y="878"/>
                      <a:pt x="1026" y="5749"/>
                      <a:pt x="1035" y="5803"/>
                    </a:cubicBezTo>
                    <a:cubicBezTo>
                      <a:pt x="1098" y="5928"/>
                      <a:pt x="1214" y="6026"/>
                      <a:pt x="1357" y="6044"/>
                    </a:cubicBezTo>
                    <a:lnTo>
                      <a:pt x="1374" y="6044"/>
                    </a:lnTo>
                    <a:cubicBezTo>
                      <a:pt x="1410" y="6035"/>
                      <a:pt x="5514" y="4964"/>
                      <a:pt x="5630" y="4839"/>
                    </a:cubicBezTo>
                    <a:cubicBezTo>
                      <a:pt x="5737" y="4715"/>
                      <a:pt x="5594" y="3894"/>
                      <a:pt x="5567" y="3724"/>
                    </a:cubicBezTo>
                    <a:cubicBezTo>
                      <a:pt x="5558" y="3706"/>
                      <a:pt x="5549" y="3698"/>
                      <a:pt x="5532" y="3698"/>
                    </a:cubicBezTo>
                    <a:lnTo>
                      <a:pt x="2338" y="3831"/>
                    </a:lnTo>
                    <a:lnTo>
                      <a:pt x="2061" y="1351"/>
                    </a:lnTo>
                    <a:cubicBezTo>
                      <a:pt x="2061" y="1333"/>
                      <a:pt x="2043" y="1316"/>
                      <a:pt x="2026" y="1316"/>
                    </a:cubicBezTo>
                    <a:cubicBezTo>
                      <a:pt x="1999" y="1325"/>
                      <a:pt x="1990" y="1342"/>
                      <a:pt x="1990" y="1360"/>
                    </a:cubicBezTo>
                    <a:lnTo>
                      <a:pt x="2266" y="3876"/>
                    </a:lnTo>
                    <a:cubicBezTo>
                      <a:pt x="2266" y="3890"/>
                      <a:pt x="2278" y="3905"/>
                      <a:pt x="2292" y="3905"/>
                    </a:cubicBezTo>
                    <a:cubicBezTo>
                      <a:pt x="2296" y="3905"/>
                      <a:pt x="2299" y="3904"/>
                      <a:pt x="2302" y="3903"/>
                    </a:cubicBezTo>
                    <a:lnTo>
                      <a:pt x="5505" y="3778"/>
                    </a:lnTo>
                    <a:cubicBezTo>
                      <a:pt x="5585" y="4233"/>
                      <a:pt x="5630" y="4732"/>
                      <a:pt x="5576" y="4795"/>
                    </a:cubicBezTo>
                    <a:cubicBezTo>
                      <a:pt x="5442" y="4902"/>
                      <a:pt x="1606" y="5928"/>
                      <a:pt x="1365" y="5972"/>
                    </a:cubicBezTo>
                    <a:cubicBezTo>
                      <a:pt x="1361" y="5973"/>
                      <a:pt x="1355" y="5974"/>
                      <a:pt x="1350" y="5974"/>
                    </a:cubicBezTo>
                    <a:cubicBezTo>
                      <a:pt x="1266" y="5974"/>
                      <a:pt x="1123" y="5852"/>
                      <a:pt x="1107" y="5785"/>
                    </a:cubicBezTo>
                    <a:cubicBezTo>
                      <a:pt x="1053" y="5544"/>
                      <a:pt x="90" y="878"/>
                      <a:pt x="161" y="664"/>
                    </a:cubicBezTo>
                    <a:cubicBezTo>
                      <a:pt x="224" y="522"/>
                      <a:pt x="1018" y="227"/>
                      <a:pt x="1499" y="76"/>
                    </a:cubicBezTo>
                    <a:cubicBezTo>
                      <a:pt x="1526" y="67"/>
                      <a:pt x="1535" y="49"/>
                      <a:pt x="1526" y="31"/>
                    </a:cubicBezTo>
                    <a:cubicBezTo>
                      <a:pt x="1526" y="11"/>
                      <a:pt x="1511" y="1"/>
                      <a:pt x="1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5512266" y="2053713"/>
                <a:ext cx="68151" cy="92180"/>
              </a:xfrm>
              <a:custGeom>
                <a:avLst/>
                <a:gdLst/>
                <a:ahLst/>
                <a:cxnLst/>
                <a:rect l="l" t="t" r="r" b="b"/>
                <a:pathLst>
                  <a:path w="902" h="1220" extrusionOk="0">
                    <a:moveTo>
                      <a:pt x="864" y="0"/>
                    </a:moveTo>
                    <a:cubicBezTo>
                      <a:pt x="855" y="0"/>
                      <a:pt x="846" y="2"/>
                      <a:pt x="839" y="6"/>
                    </a:cubicBezTo>
                    <a:lnTo>
                      <a:pt x="81" y="470"/>
                    </a:lnTo>
                    <a:cubicBezTo>
                      <a:pt x="72" y="479"/>
                      <a:pt x="63" y="488"/>
                      <a:pt x="63" y="497"/>
                    </a:cubicBezTo>
                    <a:lnTo>
                      <a:pt x="9" y="1175"/>
                    </a:lnTo>
                    <a:cubicBezTo>
                      <a:pt x="0" y="1192"/>
                      <a:pt x="18" y="1210"/>
                      <a:pt x="36" y="1219"/>
                    </a:cubicBezTo>
                    <a:lnTo>
                      <a:pt x="45" y="1219"/>
                    </a:lnTo>
                    <a:cubicBezTo>
                      <a:pt x="63" y="1219"/>
                      <a:pt x="81" y="1201"/>
                      <a:pt x="81" y="1184"/>
                    </a:cubicBezTo>
                    <a:lnTo>
                      <a:pt x="134" y="523"/>
                    </a:lnTo>
                    <a:lnTo>
                      <a:pt x="884" y="68"/>
                    </a:lnTo>
                    <a:cubicBezTo>
                      <a:pt x="901" y="60"/>
                      <a:pt x="901" y="33"/>
                      <a:pt x="892" y="15"/>
                    </a:cubicBezTo>
                    <a:cubicBezTo>
                      <a:pt x="887" y="4"/>
                      <a:pt x="876"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8" name="Google Shape;758;p42"/>
          <p:cNvSpPr/>
          <p:nvPr/>
        </p:nvSpPr>
        <p:spPr>
          <a:xfrm>
            <a:off x="5214751" y="3039700"/>
            <a:ext cx="661032" cy="2114599"/>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2501391"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95" name="Google Shape;595;p41"/>
          <p:cNvSpPr/>
          <p:nvPr/>
        </p:nvSpPr>
        <p:spPr>
          <a:xfrm>
            <a:off x="-783550" y="211500"/>
            <a:ext cx="3404400" cy="4720500"/>
          </a:xfrm>
          <a:prstGeom prst="round2DiagRect">
            <a:avLst>
              <a:gd name="adj1" fmla="val 34828"/>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41"/>
          <p:cNvGrpSpPr/>
          <p:nvPr/>
        </p:nvGrpSpPr>
        <p:grpSpPr>
          <a:xfrm>
            <a:off x="-213813" y="730901"/>
            <a:ext cx="2943121" cy="3953518"/>
            <a:chOff x="488497" y="595011"/>
            <a:chExt cx="2943121" cy="3953518"/>
          </a:xfrm>
        </p:grpSpPr>
        <p:grpSp>
          <p:nvGrpSpPr>
            <p:cNvPr id="597" name="Google Shape;597;p41"/>
            <p:cNvGrpSpPr/>
            <p:nvPr/>
          </p:nvGrpSpPr>
          <p:grpSpPr>
            <a:xfrm>
              <a:off x="1928531" y="595011"/>
              <a:ext cx="1503087" cy="3953504"/>
              <a:chOff x="2376165" y="2347773"/>
              <a:chExt cx="353851" cy="930696"/>
            </a:xfrm>
          </p:grpSpPr>
          <p:sp>
            <p:nvSpPr>
              <p:cNvPr id="598" name="Google Shape;598;p41"/>
              <p:cNvSpPr/>
              <p:nvPr/>
            </p:nvSpPr>
            <p:spPr>
              <a:xfrm>
                <a:off x="2647247" y="2476709"/>
                <a:ext cx="82086" cy="136224"/>
              </a:xfrm>
              <a:custGeom>
                <a:avLst/>
                <a:gdLst/>
                <a:ahLst/>
                <a:cxnLst/>
                <a:rect l="l" t="t" r="r" b="b"/>
                <a:pathLst>
                  <a:path w="2523" h="4187" extrusionOk="0">
                    <a:moveTo>
                      <a:pt x="1146" y="1"/>
                    </a:moveTo>
                    <a:cubicBezTo>
                      <a:pt x="1142" y="1"/>
                      <a:pt x="1138" y="1"/>
                      <a:pt x="1133" y="2"/>
                    </a:cubicBezTo>
                    <a:cubicBezTo>
                      <a:pt x="1035" y="29"/>
                      <a:pt x="1080" y="832"/>
                      <a:pt x="1062" y="877"/>
                    </a:cubicBezTo>
                    <a:cubicBezTo>
                      <a:pt x="1053" y="921"/>
                      <a:pt x="1009" y="1349"/>
                      <a:pt x="1009" y="1349"/>
                    </a:cubicBezTo>
                    <a:lnTo>
                      <a:pt x="893" y="2250"/>
                    </a:lnTo>
                    <a:lnTo>
                      <a:pt x="1" y="3687"/>
                    </a:lnTo>
                    <a:lnTo>
                      <a:pt x="679" y="4186"/>
                    </a:lnTo>
                    <a:lnTo>
                      <a:pt x="1321" y="2688"/>
                    </a:lnTo>
                    <a:cubicBezTo>
                      <a:pt x="1472" y="2554"/>
                      <a:pt x="1606" y="2393"/>
                      <a:pt x="1713" y="2224"/>
                    </a:cubicBezTo>
                    <a:cubicBezTo>
                      <a:pt x="1820" y="2054"/>
                      <a:pt x="1910" y="1867"/>
                      <a:pt x="1981" y="1688"/>
                    </a:cubicBezTo>
                    <a:cubicBezTo>
                      <a:pt x="1999" y="1644"/>
                      <a:pt x="2338" y="1001"/>
                      <a:pt x="2454" y="805"/>
                    </a:cubicBezTo>
                    <a:cubicBezTo>
                      <a:pt x="2523" y="679"/>
                      <a:pt x="2503" y="564"/>
                      <a:pt x="2445" y="564"/>
                    </a:cubicBezTo>
                    <a:cubicBezTo>
                      <a:pt x="2412" y="564"/>
                      <a:pt x="2368" y="600"/>
                      <a:pt x="2320" y="689"/>
                    </a:cubicBezTo>
                    <a:cubicBezTo>
                      <a:pt x="2213" y="885"/>
                      <a:pt x="2088" y="1064"/>
                      <a:pt x="1945" y="1233"/>
                    </a:cubicBezTo>
                    <a:lnTo>
                      <a:pt x="1954" y="1144"/>
                    </a:lnTo>
                    <a:cubicBezTo>
                      <a:pt x="1972" y="1064"/>
                      <a:pt x="2097" y="698"/>
                      <a:pt x="2168" y="413"/>
                    </a:cubicBezTo>
                    <a:cubicBezTo>
                      <a:pt x="2222" y="196"/>
                      <a:pt x="2184" y="98"/>
                      <a:pt x="2128" y="98"/>
                    </a:cubicBezTo>
                    <a:cubicBezTo>
                      <a:pt x="2110" y="98"/>
                      <a:pt x="2090" y="108"/>
                      <a:pt x="2070" y="127"/>
                    </a:cubicBezTo>
                    <a:cubicBezTo>
                      <a:pt x="1981" y="216"/>
                      <a:pt x="1642" y="1037"/>
                      <a:pt x="1642" y="1037"/>
                    </a:cubicBezTo>
                    <a:cubicBezTo>
                      <a:pt x="1669" y="894"/>
                      <a:pt x="1678" y="752"/>
                      <a:pt x="1687" y="609"/>
                    </a:cubicBezTo>
                    <a:cubicBezTo>
                      <a:pt x="1687" y="457"/>
                      <a:pt x="1794" y="145"/>
                      <a:pt x="1704" y="56"/>
                    </a:cubicBezTo>
                    <a:cubicBezTo>
                      <a:pt x="1684" y="39"/>
                      <a:pt x="1665" y="32"/>
                      <a:pt x="1647" y="32"/>
                    </a:cubicBezTo>
                    <a:cubicBezTo>
                      <a:pt x="1580" y="32"/>
                      <a:pt x="1535" y="133"/>
                      <a:pt x="1535" y="190"/>
                    </a:cubicBezTo>
                    <a:cubicBezTo>
                      <a:pt x="1535" y="261"/>
                      <a:pt x="1330" y="1117"/>
                      <a:pt x="1330" y="1117"/>
                    </a:cubicBezTo>
                    <a:cubicBezTo>
                      <a:pt x="1330" y="1117"/>
                      <a:pt x="1321" y="502"/>
                      <a:pt x="1303" y="395"/>
                    </a:cubicBezTo>
                    <a:cubicBezTo>
                      <a:pt x="1294" y="301"/>
                      <a:pt x="1245" y="1"/>
                      <a:pt x="1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2646075" y="2475603"/>
                <a:ext cx="83940" cy="138469"/>
              </a:xfrm>
              <a:custGeom>
                <a:avLst/>
                <a:gdLst/>
                <a:ahLst/>
                <a:cxnLst/>
                <a:rect l="l" t="t" r="r" b="b"/>
                <a:pathLst>
                  <a:path w="2580" h="4256" extrusionOk="0">
                    <a:moveTo>
                      <a:pt x="1178" y="72"/>
                    </a:moveTo>
                    <a:cubicBezTo>
                      <a:pt x="1223" y="108"/>
                      <a:pt x="1268" y="250"/>
                      <a:pt x="1294" y="438"/>
                    </a:cubicBezTo>
                    <a:cubicBezTo>
                      <a:pt x="1312" y="536"/>
                      <a:pt x="1321" y="1151"/>
                      <a:pt x="1321" y="1160"/>
                    </a:cubicBezTo>
                    <a:cubicBezTo>
                      <a:pt x="1321" y="1178"/>
                      <a:pt x="1339" y="1187"/>
                      <a:pt x="1357" y="1196"/>
                    </a:cubicBezTo>
                    <a:cubicBezTo>
                      <a:pt x="1375" y="1196"/>
                      <a:pt x="1393" y="1178"/>
                      <a:pt x="1393" y="1160"/>
                    </a:cubicBezTo>
                    <a:cubicBezTo>
                      <a:pt x="1419" y="1071"/>
                      <a:pt x="1598" y="295"/>
                      <a:pt x="1598" y="224"/>
                    </a:cubicBezTo>
                    <a:cubicBezTo>
                      <a:pt x="1598" y="179"/>
                      <a:pt x="1616" y="134"/>
                      <a:pt x="1651" y="108"/>
                    </a:cubicBezTo>
                    <a:cubicBezTo>
                      <a:pt x="1655" y="108"/>
                      <a:pt x="1660" y="106"/>
                      <a:pt x="1666" y="106"/>
                    </a:cubicBezTo>
                    <a:cubicBezTo>
                      <a:pt x="1676" y="106"/>
                      <a:pt x="1689" y="109"/>
                      <a:pt x="1705" y="125"/>
                    </a:cubicBezTo>
                    <a:cubicBezTo>
                      <a:pt x="1758" y="170"/>
                      <a:pt x="1723" y="322"/>
                      <a:pt x="1705" y="447"/>
                    </a:cubicBezTo>
                    <a:cubicBezTo>
                      <a:pt x="1687" y="518"/>
                      <a:pt x="1678" y="580"/>
                      <a:pt x="1678" y="652"/>
                    </a:cubicBezTo>
                    <a:cubicBezTo>
                      <a:pt x="1669" y="786"/>
                      <a:pt x="1660" y="928"/>
                      <a:pt x="1633" y="1062"/>
                    </a:cubicBezTo>
                    <a:cubicBezTo>
                      <a:pt x="1633" y="1089"/>
                      <a:pt x="1642" y="1107"/>
                      <a:pt x="1660" y="1116"/>
                    </a:cubicBezTo>
                    <a:cubicBezTo>
                      <a:pt x="1678" y="1116"/>
                      <a:pt x="1705" y="1107"/>
                      <a:pt x="1705" y="1089"/>
                    </a:cubicBezTo>
                    <a:cubicBezTo>
                      <a:pt x="1839" y="768"/>
                      <a:pt x="2071" y="250"/>
                      <a:pt x="2124" y="197"/>
                    </a:cubicBezTo>
                    <a:cubicBezTo>
                      <a:pt x="2139" y="182"/>
                      <a:pt x="2141" y="168"/>
                      <a:pt x="2151" y="168"/>
                    </a:cubicBezTo>
                    <a:cubicBezTo>
                      <a:pt x="2154" y="168"/>
                      <a:pt x="2156" y="168"/>
                      <a:pt x="2160" y="170"/>
                    </a:cubicBezTo>
                    <a:cubicBezTo>
                      <a:pt x="2178" y="179"/>
                      <a:pt x="2213" y="250"/>
                      <a:pt x="2160" y="438"/>
                    </a:cubicBezTo>
                    <a:cubicBezTo>
                      <a:pt x="2124" y="589"/>
                      <a:pt x="2071" y="768"/>
                      <a:pt x="2026" y="911"/>
                    </a:cubicBezTo>
                    <a:cubicBezTo>
                      <a:pt x="1990" y="1035"/>
                      <a:pt x="1963" y="1134"/>
                      <a:pt x="1955" y="1178"/>
                    </a:cubicBezTo>
                    <a:lnTo>
                      <a:pt x="1937" y="1267"/>
                    </a:lnTo>
                    <a:cubicBezTo>
                      <a:pt x="1937" y="1276"/>
                      <a:pt x="1946" y="1294"/>
                      <a:pt x="1963" y="1303"/>
                    </a:cubicBezTo>
                    <a:cubicBezTo>
                      <a:pt x="1966" y="1306"/>
                      <a:pt x="1969" y="1307"/>
                      <a:pt x="1973" y="1307"/>
                    </a:cubicBezTo>
                    <a:cubicBezTo>
                      <a:pt x="1982" y="1307"/>
                      <a:pt x="1993" y="1300"/>
                      <a:pt x="1999" y="1294"/>
                    </a:cubicBezTo>
                    <a:cubicBezTo>
                      <a:pt x="2151" y="1125"/>
                      <a:pt x="2285" y="946"/>
                      <a:pt x="2392" y="750"/>
                    </a:cubicBezTo>
                    <a:cubicBezTo>
                      <a:pt x="2427" y="661"/>
                      <a:pt x="2463" y="643"/>
                      <a:pt x="2481" y="643"/>
                    </a:cubicBezTo>
                    <a:cubicBezTo>
                      <a:pt x="2499" y="705"/>
                      <a:pt x="2490" y="777"/>
                      <a:pt x="2454" y="830"/>
                    </a:cubicBezTo>
                    <a:cubicBezTo>
                      <a:pt x="2347" y="1000"/>
                      <a:pt x="1999" y="1660"/>
                      <a:pt x="1981" y="1705"/>
                    </a:cubicBezTo>
                    <a:cubicBezTo>
                      <a:pt x="1910" y="1892"/>
                      <a:pt x="1821" y="2070"/>
                      <a:pt x="1714" y="2240"/>
                    </a:cubicBezTo>
                    <a:cubicBezTo>
                      <a:pt x="1607" y="2409"/>
                      <a:pt x="1482" y="2561"/>
                      <a:pt x="1330" y="2695"/>
                    </a:cubicBezTo>
                    <a:cubicBezTo>
                      <a:pt x="1321" y="2695"/>
                      <a:pt x="1321" y="2704"/>
                      <a:pt x="1321" y="2704"/>
                    </a:cubicBezTo>
                    <a:lnTo>
                      <a:pt x="706" y="4158"/>
                    </a:lnTo>
                    <a:lnTo>
                      <a:pt x="90" y="3712"/>
                    </a:lnTo>
                    <a:lnTo>
                      <a:pt x="955" y="2302"/>
                    </a:lnTo>
                    <a:cubicBezTo>
                      <a:pt x="955" y="2302"/>
                      <a:pt x="955" y="2293"/>
                      <a:pt x="955" y="2293"/>
                    </a:cubicBezTo>
                    <a:lnTo>
                      <a:pt x="1071" y="1383"/>
                    </a:lnTo>
                    <a:cubicBezTo>
                      <a:pt x="1089" y="1178"/>
                      <a:pt x="1116" y="955"/>
                      <a:pt x="1125" y="928"/>
                    </a:cubicBezTo>
                    <a:cubicBezTo>
                      <a:pt x="1134" y="866"/>
                      <a:pt x="1134" y="803"/>
                      <a:pt x="1134" y="741"/>
                    </a:cubicBezTo>
                    <a:cubicBezTo>
                      <a:pt x="1134" y="572"/>
                      <a:pt x="1125" y="117"/>
                      <a:pt x="1169" y="72"/>
                    </a:cubicBezTo>
                    <a:close/>
                    <a:moveTo>
                      <a:pt x="1161" y="1"/>
                    </a:moveTo>
                    <a:cubicBezTo>
                      <a:pt x="1080" y="27"/>
                      <a:pt x="1062" y="188"/>
                      <a:pt x="1062" y="732"/>
                    </a:cubicBezTo>
                    <a:lnTo>
                      <a:pt x="1062" y="902"/>
                    </a:lnTo>
                    <a:cubicBezTo>
                      <a:pt x="1054" y="946"/>
                      <a:pt x="1009" y="1303"/>
                      <a:pt x="1009" y="1374"/>
                    </a:cubicBezTo>
                    <a:lnTo>
                      <a:pt x="893" y="2275"/>
                    </a:lnTo>
                    <a:lnTo>
                      <a:pt x="10" y="3703"/>
                    </a:lnTo>
                    <a:cubicBezTo>
                      <a:pt x="1" y="3721"/>
                      <a:pt x="1" y="3738"/>
                      <a:pt x="19" y="3756"/>
                    </a:cubicBezTo>
                    <a:lnTo>
                      <a:pt x="697" y="4247"/>
                    </a:lnTo>
                    <a:cubicBezTo>
                      <a:pt x="706" y="4256"/>
                      <a:pt x="706" y="4256"/>
                      <a:pt x="715" y="4256"/>
                    </a:cubicBezTo>
                    <a:lnTo>
                      <a:pt x="723" y="4256"/>
                    </a:lnTo>
                    <a:cubicBezTo>
                      <a:pt x="741" y="4256"/>
                      <a:pt x="750" y="4247"/>
                      <a:pt x="750" y="4238"/>
                    </a:cubicBezTo>
                    <a:lnTo>
                      <a:pt x="1384" y="2748"/>
                    </a:lnTo>
                    <a:cubicBezTo>
                      <a:pt x="1535" y="2606"/>
                      <a:pt x="1669" y="2454"/>
                      <a:pt x="1776" y="2275"/>
                    </a:cubicBezTo>
                    <a:cubicBezTo>
                      <a:pt x="1883" y="2106"/>
                      <a:pt x="1972" y="1919"/>
                      <a:pt x="2053" y="1731"/>
                    </a:cubicBezTo>
                    <a:cubicBezTo>
                      <a:pt x="2071" y="1687"/>
                      <a:pt x="2401" y="1062"/>
                      <a:pt x="2517" y="866"/>
                    </a:cubicBezTo>
                    <a:cubicBezTo>
                      <a:pt x="2570" y="786"/>
                      <a:pt x="2579" y="696"/>
                      <a:pt x="2543" y="607"/>
                    </a:cubicBezTo>
                    <a:cubicBezTo>
                      <a:pt x="2536" y="585"/>
                      <a:pt x="2517" y="569"/>
                      <a:pt x="2490" y="569"/>
                    </a:cubicBezTo>
                    <a:cubicBezTo>
                      <a:pt x="2484" y="569"/>
                      <a:pt x="2478" y="570"/>
                      <a:pt x="2472" y="572"/>
                    </a:cubicBezTo>
                    <a:cubicBezTo>
                      <a:pt x="2418" y="572"/>
                      <a:pt x="2365" y="616"/>
                      <a:pt x="2320" y="714"/>
                    </a:cubicBezTo>
                    <a:cubicBezTo>
                      <a:pt x="2240" y="866"/>
                      <a:pt x="2142" y="1009"/>
                      <a:pt x="2035" y="1134"/>
                    </a:cubicBezTo>
                    <a:cubicBezTo>
                      <a:pt x="2053" y="1089"/>
                      <a:pt x="2071" y="1018"/>
                      <a:pt x="2097" y="928"/>
                    </a:cubicBezTo>
                    <a:cubicBezTo>
                      <a:pt x="2142" y="786"/>
                      <a:pt x="2195" y="607"/>
                      <a:pt x="2231" y="456"/>
                    </a:cubicBezTo>
                    <a:cubicBezTo>
                      <a:pt x="2285" y="277"/>
                      <a:pt x="2267" y="143"/>
                      <a:pt x="2204" y="108"/>
                    </a:cubicBezTo>
                    <a:cubicBezTo>
                      <a:pt x="2190" y="102"/>
                      <a:pt x="2175" y="99"/>
                      <a:pt x="2160" y="99"/>
                    </a:cubicBezTo>
                    <a:cubicBezTo>
                      <a:pt x="2128" y="99"/>
                      <a:pt x="2095" y="113"/>
                      <a:pt x="2071" y="143"/>
                    </a:cubicBezTo>
                    <a:cubicBezTo>
                      <a:pt x="2017" y="197"/>
                      <a:pt x="1856" y="554"/>
                      <a:pt x="1749" y="812"/>
                    </a:cubicBezTo>
                    <a:cubicBezTo>
                      <a:pt x="1749" y="750"/>
                      <a:pt x="1758" y="696"/>
                      <a:pt x="1758" y="643"/>
                    </a:cubicBezTo>
                    <a:cubicBezTo>
                      <a:pt x="1758" y="580"/>
                      <a:pt x="1767" y="518"/>
                      <a:pt x="1776" y="456"/>
                    </a:cubicBezTo>
                    <a:cubicBezTo>
                      <a:pt x="1812" y="304"/>
                      <a:pt x="1839" y="143"/>
                      <a:pt x="1758" y="63"/>
                    </a:cubicBezTo>
                    <a:cubicBezTo>
                      <a:pt x="1735" y="46"/>
                      <a:pt x="1704" y="32"/>
                      <a:pt x="1673" y="32"/>
                    </a:cubicBezTo>
                    <a:cubicBezTo>
                      <a:pt x="1657" y="32"/>
                      <a:pt x="1640" y="36"/>
                      <a:pt x="1624" y="45"/>
                    </a:cubicBezTo>
                    <a:cubicBezTo>
                      <a:pt x="1562" y="81"/>
                      <a:pt x="1526" y="152"/>
                      <a:pt x="1526" y="224"/>
                    </a:cubicBezTo>
                    <a:cubicBezTo>
                      <a:pt x="1526" y="259"/>
                      <a:pt x="1455" y="572"/>
                      <a:pt x="1393" y="866"/>
                    </a:cubicBezTo>
                    <a:cubicBezTo>
                      <a:pt x="1393" y="688"/>
                      <a:pt x="1384" y="482"/>
                      <a:pt x="1375" y="429"/>
                    </a:cubicBezTo>
                    <a:cubicBezTo>
                      <a:pt x="1357" y="295"/>
                      <a:pt x="1312" y="72"/>
                      <a:pt x="1223" y="18"/>
                    </a:cubicBezTo>
                    <a:cubicBezTo>
                      <a:pt x="1205" y="1"/>
                      <a:pt x="1178" y="1"/>
                      <a:pt x="1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2680920" y="2493953"/>
                <a:ext cx="22384" cy="57717"/>
              </a:xfrm>
              <a:custGeom>
                <a:avLst/>
                <a:gdLst/>
                <a:ahLst/>
                <a:cxnLst/>
                <a:rect l="l" t="t" r="r" b="b"/>
                <a:pathLst>
                  <a:path w="688" h="1774" extrusionOk="0">
                    <a:moveTo>
                      <a:pt x="606" y="0"/>
                    </a:moveTo>
                    <a:cubicBezTo>
                      <a:pt x="539" y="0"/>
                      <a:pt x="429" y="265"/>
                      <a:pt x="339" y="471"/>
                    </a:cubicBezTo>
                    <a:cubicBezTo>
                      <a:pt x="223" y="748"/>
                      <a:pt x="0" y="1355"/>
                      <a:pt x="0" y="1355"/>
                    </a:cubicBezTo>
                    <a:lnTo>
                      <a:pt x="197" y="1774"/>
                    </a:lnTo>
                    <a:cubicBezTo>
                      <a:pt x="313" y="1685"/>
                      <a:pt x="402" y="1560"/>
                      <a:pt x="455" y="1426"/>
                    </a:cubicBezTo>
                    <a:cubicBezTo>
                      <a:pt x="536" y="1194"/>
                      <a:pt x="455" y="917"/>
                      <a:pt x="509" y="757"/>
                    </a:cubicBezTo>
                    <a:cubicBezTo>
                      <a:pt x="562" y="605"/>
                      <a:pt x="687" y="320"/>
                      <a:pt x="652" y="79"/>
                    </a:cubicBezTo>
                    <a:cubicBezTo>
                      <a:pt x="641" y="24"/>
                      <a:pt x="626" y="0"/>
                      <a:pt x="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2679456" y="2492716"/>
                <a:ext cx="24987" cy="60125"/>
              </a:xfrm>
              <a:custGeom>
                <a:avLst/>
                <a:gdLst/>
                <a:ahLst/>
                <a:cxnLst/>
                <a:rect l="l" t="t" r="r" b="b"/>
                <a:pathLst>
                  <a:path w="768" h="1848" extrusionOk="0">
                    <a:moveTo>
                      <a:pt x="654" y="1"/>
                    </a:moveTo>
                    <a:cubicBezTo>
                      <a:pt x="576" y="1"/>
                      <a:pt x="496" y="154"/>
                      <a:pt x="349" y="501"/>
                    </a:cubicBezTo>
                    <a:cubicBezTo>
                      <a:pt x="242" y="768"/>
                      <a:pt x="10" y="1375"/>
                      <a:pt x="10" y="1375"/>
                    </a:cubicBezTo>
                    <a:cubicBezTo>
                      <a:pt x="1" y="1393"/>
                      <a:pt x="10" y="1419"/>
                      <a:pt x="28" y="1428"/>
                    </a:cubicBezTo>
                    <a:lnTo>
                      <a:pt x="36" y="1428"/>
                    </a:lnTo>
                    <a:cubicBezTo>
                      <a:pt x="54" y="1428"/>
                      <a:pt x="72" y="1419"/>
                      <a:pt x="81" y="1402"/>
                    </a:cubicBezTo>
                    <a:cubicBezTo>
                      <a:pt x="81" y="1393"/>
                      <a:pt x="304" y="795"/>
                      <a:pt x="420" y="527"/>
                    </a:cubicBezTo>
                    <a:cubicBezTo>
                      <a:pt x="474" y="393"/>
                      <a:pt x="590" y="117"/>
                      <a:pt x="643" y="81"/>
                    </a:cubicBezTo>
                    <a:cubicBezTo>
                      <a:pt x="652" y="90"/>
                      <a:pt x="652" y="108"/>
                      <a:pt x="661" y="126"/>
                    </a:cubicBezTo>
                    <a:cubicBezTo>
                      <a:pt x="697" y="322"/>
                      <a:pt x="607" y="563"/>
                      <a:pt x="545" y="715"/>
                    </a:cubicBezTo>
                    <a:cubicBezTo>
                      <a:pt x="536" y="741"/>
                      <a:pt x="527" y="768"/>
                      <a:pt x="518" y="786"/>
                    </a:cubicBezTo>
                    <a:cubicBezTo>
                      <a:pt x="491" y="875"/>
                      <a:pt x="491" y="973"/>
                      <a:pt x="500" y="1071"/>
                    </a:cubicBezTo>
                    <a:cubicBezTo>
                      <a:pt x="509" y="1196"/>
                      <a:pt x="500" y="1321"/>
                      <a:pt x="465" y="1446"/>
                    </a:cubicBezTo>
                    <a:cubicBezTo>
                      <a:pt x="411" y="1580"/>
                      <a:pt x="331" y="1696"/>
                      <a:pt x="224" y="1785"/>
                    </a:cubicBezTo>
                    <a:lnTo>
                      <a:pt x="215" y="1785"/>
                    </a:lnTo>
                    <a:cubicBezTo>
                      <a:pt x="206" y="1794"/>
                      <a:pt x="197" y="1821"/>
                      <a:pt x="215" y="1839"/>
                    </a:cubicBezTo>
                    <a:cubicBezTo>
                      <a:pt x="224" y="1848"/>
                      <a:pt x="233" y="1848"/>
                      <a:pt x="242" y="1848"/>
                    </a:cubicBezTo>
                    <a:cubicBezTo>
                      <a:pt x="251" y="1848"/>
                      <a:pt x="259" y="1848"/>
                      <a:pt x="259" y="1839"/>
                    </a:cubicBezTo>
                    <a:cubicBezTo>
                      <a:pt x="384" y="1741"/>
                      <a:pt x="474" y="1616"/>
                      <a:pt x="527" y="1473"/>
                    </a:cubicBezTo>
                    <a:cubicBezTo>
                      <a:pt x="572" y="1339"/>
                      <a:pt x="581" y="1196"/>
                      <a:pt x="572" y="1063"/>
                    </a:cubicBezTo>
                    <a:cubicBezTo>
                      <a:pt x="563" y="973"/>
                      <a:pt x="563" y="893"/>
                      <a:pt x="590" y="804"/>
                    </a:cubicBezTo>
                    <a:cubicBezTo>
                      <a:pt x="590" y="786"/>
                      <a:pt x="598" y="768"/>
                      <a:pt x="607" y="741"/>
                    </a:cubicBezTo>
                    <a:cubicBezTo>
                      <a:pt x="670" y="581"/>
                      <a:pt x="768" y="331"/>
                      <a:pt x="732" y="108"/>
                    </a:cubicBezTo>
                    <a:cubicBezTo>
                      <a:pt x="723" y="81"/>
                      <a:pt x="714" y="10"/>
                      <a:pt x="661" y="1"/>
                    </a:cubicBezTo>
                    <a:cubicBezTo>
                      <a:pt x="659" y="1"/>
                      <a:pt x="656"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2588619" y="2538005"/>
                <a:ext cx="86803" cy="153663"/>
              </a:xfrm>
              <a:custGeom>
                <a:avLst/>
                <a:gdLst/>
                <a:ahLst/>
                <a:cxnLst/>
                <a:rect l="l" t="t" r="r" b="b"/>
                <a:pathLst>
                  <a:path w="2668" h="4723" extrusionOk="0">
                    <a:moveTo>
                      <a:pt x="0" y="1"/>
                    </a:moveTo>
                    <a:lnTo>
                      <a:pt x="170" y="3846"/>
                    </a:lnTo>
                    <a:cubicBezTo>
                      <a:pt x="170" y="3846"/>
                      <a:pt x="616" y="4648"/>
                      <a:pt x="750" y="4702"/>
                    </a:cubicBezTo>
                    <a:cubicBezTo>
                      <a:pt x="782" y="4716"/>
                      <a:pt x="833" y="4723"/>
                      <a:pt x="890" y="4723"/>
                    </a:cubicBezTo>
                    <a:cubicBezTo>
                      <a:pt x="1053" y="4723"/>
                      <a:pt x="1275" y="4669"/>
                      <a:pt x="1321" y="4577"/>
                    </a:cubicBezTo>
                    <a:cubicBezTo>
                      <a:pt x="1392" y="4452"/>
                      <a:pt x="2668" y="2240"/>
                      <a:pt x="2668" y="2240"/>
                    </a:cubicBezTo>
                    <a:lnTo>
                      <a:pt x="1865" y="1678"/>
                    </a:lnTo>
                    <a:lnTo>
                      <a:pt x="1044" y="271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2587447" y="2536736"/>
                <a:ext cx="89439" cy="156298"/>
              </a:xfrm>
              <a:custGeom>
                <a:avLst/>
                <a:gdLst/>
                <a:ahLst/>
                <a:cxnLst/>
                <a:rect l="l" t="t" r="r" b="b"/>
                <a:pathLst>
                  <a:path w="2749" h="4804" extrusionOk="0">
                    <a:moveTo>
                      <a:pt x="81" y="263"/>
                    </a:moveTo>
                    <a:lnTo>
                      <a:pt x="1045" y="2761"/>
                    </a:lnTo>
                    <a:cubicBezTo>
                      <a:pt x="1045" y="2769"/>
                      <a:pt x="1053" y="2778"/>
                      <a:pt x="1053" y="2778"/>
                    </a:cubicBezTo>
                    <a:cubicBezTo>
                      <a:pt x="1061" y="2782"/>
                      <a:pt x="1070" y="2784"/>
                      <a:pt x="1078" y="2784"/>
                    </a:cubicBezTo>
                    <a:cubicBezTo>
                      <a:pt x="1090" y="2784"/>
                      <a:pt x="1102" y="2780"/>
                      <a:pt x="1107" y="2769"/>
                    </a:cubicBezTo>
                    <a:lnTo>
                      <a:pt x="1901" y="1770"/>
                    </a:lnTo>
                    <a:lnTo>
                      <a:pt x="2650" y="2297"/>
                    </a:lnTo>
                    <a:cubicBezTo>
                      <a:pt x="2499" y="2555"/>
                      <a:pt x="1392" y="4482"/>
                      <a:pt x="1330" y="4598"/>
                    </a:cubicBezTo>
                    <a:cubicBezTo>
                      <a:pt x="1283" y="4672"/>
                      <a:pt x="1077" y="4725"/>
                      <a:pt x="924" y="4725"/>
                    </a:cubicBezTo>
                    <a:cubicBezTo>
                      <a:pt x="872" y="4725"/>
                      <a:pt x="826" y="4719"/>
                      <a:pt x="795" y="4705"/>
                    </a:cubicBezTo>
                    <a:cubicBezTo>
                      <a:pt x="714" y="4670"/>
                      <a:pt x="411" y="4179"/>
                      <a:pt x="242" y="3867"/>
                    </a:cubicBezTo>
                    <a:lnTo>
                      <a:pt x="81" y="263"/>
                    </a:lnTo>
                    <a:close/>
                    <a:moveTo>
                      <a:pt x="42" y="0"/>
                    </a:moveTo>
                    <a:cubicBezTo>
                      <a:pt x="37" y="0"/>
                      <a:pt x="32" y="2"/>
                      <a:pt x="28" y="4"/>
                    </a:cubicBezTo>
                    <a:cubicBezTo>
                      <a:pt x="10" y="4"/>
                      <a:pt x="1" y="22"/>
                      <a:pt x="1" y="40"/>
                    </a:cubicBezTo>
                    <a:lnTo>
                      <a:pt x="161" y="3876"/>
                    </a:lnTo>
                    <a:cubicBezTo>
                      <a:pt x="161" y="3885"/>
                      <a:pt x="170" y="3893"/>
                      <a:pt x="170" y="3893"/>
                    </a:cubicBezTo>
                    <a:cubicBezTo>
                      <a:pt x="251" y="4036"/>
                      <a:pt x="634" y="4714"/>
                      <a:pt x="768" y="4777"/>
                    </a:cubicBezTo>
                    <a:cubicBezTo>
                      <a:pt x="822" y="4795"/>
                      <a:pt x="875" y="4803"/>
                      <a:pt x="929" y="4803"/>
                    </a:cubicBezTo>
                    <a:cubicBezTo>
                      <a:pt x="1098" y="4803"/>
                      <a:pt x="1330" y="4741"/>
                      <a:pt x="1392" y="4634"/>
                    </a:cubicBezTo>
                    <a:cubicBezTo>
                      <a:pt x="1464" y="4509"/>
                      <a:pt x="2722" y="2323"/>
                      <a:pt x="2740" y="2306"/>
                    </a:cubicBezTo>
                    <a:cubicBezTo>
                      <a:pt x="2748" y="2288"/>
                      <a:pt x="2740" y="2261"/>
                      <a:pt x="2731" y="2252"/>
                    </a:cubicBezTo>
                    <a:lnTo>
                      <a:pt x="1919" y="1690"/>
                    </a:lnTo>
                    <a:cubicBezTo>
                      <a:pt x="1911" y="1686"/>
                      <a:pt x="1904" y="1684"/>
                      <a:pt x="1897" y="1684"/>
                    </a:cubicBezTo>
                    <a:cubicBezTo>
                      <a:pt x="1888" y="1684"/>
                      <a:pt x="1879" y="1688"/>
                      <a:pt x="1874" y="1699"/>
                    </a:cubicBezTo>
                    <a:lnTo>
                      <a:pt x="1089" y="2680"/>
                    </a:lnTo>
                    <a:lnTo>
                      <a:pt x="72" y="22"/>
                    </a:lnTo>
                    <a:cubicBezTo>
                      <a:pt x="66" y="9"/>
                      <a:pt x="54"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2431312" y="2774860"/>
                <a:ext cx="192737" cy="503609"/>
              </a:xfrm>
              <a:custGeom>
                <a:avLst/>
                <a:gdLst/>
                <a:ahLst/>
                <a:cxnLst/>
                <a:rect l="l" t="t" r="r" b="b"/>
                <a:pathLst>
                  <a:path w="5924" h="15479" extrusionOk="0">
                    <a:moveTo>
                      <a:pt x="357" y="72"/>
                    </a:moveTo>
                    <a:lnTo>
                      <a:pt x="5237" y="295"/>
                    </a:lnTo>
                    <a:cubicBezTo>
                      <a:pt x="5282" y="580"/>
                      <a:pt x="5558" y="2783"/>
                      <a:pt x="5487" y="3943"/>
                    </a:cubicBezTo>
                    <a:cubicBezTo>
                      <a:pt x="5442" y="4603"/>
                      <a:pt x="5299" y="5638"/>
                      <a:pt x="5174" y="6548"/>
                    </a:cubicBezTo>
                    <a:cubicBezTo>
                      <a:pt x="5058" y="7369"/>
                      <a:pt x="4960" y="8074"/>
                      <a:pt x="4960" y="8359"/>
                    </a:cubicBezTo>
                    <a:cubicBezTo>
                      <a:pt x="4951" y="8778"/>
                      <a:pt x="4595" y="10973"/>
                      <a:pt x="4380" y="12275"/>
                    </a:cubicBezTo>
                    <a:cubicBezTo>
                      <a:pt x="4282" y="12873"/>
                      <a:pt x="4229" y="13159"/>
                      <a:pt x="4229" y="13194"/>
                    </a:cubicBezTo>
                    <a:cubicBezTo>
                      <a:pt x="4229" y="13346"/>
                      <a:pt x="4675" y="13970"/>
                      <a:pt x="4862" y="14149"/>
                    </a:cubicBezTo>
                    <a:cubicBezTo>
                      <a:pt x="4987" y="14265"/>
                      <a:pt x="5130" y="14363"/>
                      <a:pt x="5282" y="14452"/>
                    </a:cubicBezTo>
                    <a:cubicBezTo>
                      <a:pt x="5513" y="14604"/>
                      <a:pt x="5781" y="14782"/>
                      <a:pt x="5826" y="14880"/>
                    </a:cubicBezTo>
                    <a:cubicBezTo>
                      <a:pt x="5844" y="14907"/>
                      <a:pt x="5844" y="14943"/>
                      <a:pt x="5826" y="14970"/>
                    </a:cubicBezTo>
                    <a:cubicBezTo>
                      <a:pt x="5781" y="15021"/>
                      <a:pt x="5652" y="15054"/>
                      <a:pt x="5453" y="15054"/>
                    </a:cubicBezTo>
                    <a:cubicBezTo>
                      <a:pt x="5411" y="15054"/>
                      <a:pt x="5365" y="15053"/>
                      <a:pt x="5317" y="15050"/>
                    </a:cubicBezTo>
                    <a:cubicBezTo>
                      <a:pt x="4969" y="15041"/>
                      <a:pt x="4693" y="14925"/>
                      <a:pt x="4300" y="14747"/>
                    </a:cubicBezTo>
                    <a:cubicBezTo>
                      <a:pt x="4102" y="14654"/>
                      <a:pt x="3987" y="14635"/>
                      <a:pt x="3893" y="14635"/>
                    </a:cubicBezTo>
                    <a:cubicBezTo>
                      <a:pt x="3861" y="14635"/>
                      <a:pt x="3831" y="14637"/>
                      <a:pt x="3801" y="14640"/>
                    </a:cubicBezTo>
                    <a:cubicBezTo>
                      <a:pt x="3777" y="14642"/>
                      <a:pt x="3754" y="14643"/>
                      <a:pt x="3732" y="14643"/>
                    </a:cubicBezTo>
                    <a:cubicBezTo>
                      <a:pt x="3679" y="14643"/>
                      <a:pt x="3628" y="14637"/>
                      <a:pt x="3578" y="14631"/>
                    </a:cubicBezTo>
                    <a:cubicBezTo>
                      <a:pt x="3426" y="14595"/>
                      <a:pt x="3283" y="14515"/>
                      <a:pt x="3167" y="14408"/>
                    </a:cubicBezTo>
                    <a:cubicBezTo>
                      <a:pt x="3176" y="14283"/>
                      <a:pt x="3230" y="13507"/>
                      <a:pt x="3274" y="12962"/>
                    </a:cubicBezTo>
                    <a:cubicBezTo>
                      <a:pt x="3346" y="11803"/>
                      <a:pt x="3274" y="10625"/>
                      <a:pt x="3060" y="9474"/>
                    </a:cubicBezTo>
                    <a:cubicBezTo>
                      <a:pt x="2900" y="8716"/>
                      <a:pt x="2891" y="7940"/>
                      <a:pt x="3024" y="7182"/>
                    </a:cubicBezTo>
                    <a:cubicBezTo>
                      <a:pt x="3051" y="7083"/>
                      <a:pt x="3060" y="7030"/>
                      <a:pt x="3060" y="7030"/>
                    </a:cubicBezTo>
                    <a:cubicBezTo>
                      <a:pt x="3069" y="7003"/>
                      <a:pt x="3051" y="6985"/>
                      <a:pt x="3033" y="6985"/>
                    </a:cubicBezTo>
                    <a:cubicBezTo>
                      <a:pt x="3029" y="6983"/>
                      <a:pt x="3024" y="6982"/>
                      <a:pt x="3020" y="6982"/>
                    </a:cubicBezTo>
                    <a:cubicBezTo>
                      <a:pt x="3007" y="6982"/>
                      <a:pt x="2995" y="6992"/>
                      <a:pt x="2989" y="7012"/>
                    </a:cubicBezTo>
                    <a:cubicBezTo>
                      <a:pt x="2989" y="7012"/>
                      <a:pt x="2980" y="7066"/>
                      <a:pt x="2953" y="7164"/>
                    </a:cubicBezTo>
                    <a:cubicBezTo>
                      <a:pt x="2909" y="7387"/>
                      <a:pt x="2801" y="7824"/>
                      <a:pt x="2712" y="8127"/>
                    </a:cubicBezTo>
                    <a:cubicBezTo>
                      <a:pt x="2614" y="8484"/>
                      <a:pt x="1704" y="12757"/>
                      <a:pt x="1695" y="13016"/>
                    </a:cubicBezTo>
                    <a:cubicBezTo>
                      <a:pt x="1695" y="13141"/>
                      <a:pt x="1767" y="13426"/>
                      <a:pt x="1847" y="13730"/>
                    </a:cubicBezTo>
                    <a:cubicBezTo>
                      <a:pt x="1927" y="14042"/>
                      <a:pt x="2007" y="14363"/>
                      <a:pt x="1999" y="14515"/>
                    </a:cubicBezTo>
                    <a:cubicBezTo>
                      <a:pt x="1990" y="14782"/>
                      <a:pt x="1642" y="15353"/>
                      <a:pt x="1490" y="15398"/>
                    </a:cubicBezTo>
                    <a:cubicBezTo>
                      <a:pt x="1428" y="15398"/>
                      <a:pt x="1365" y="15380"/>
                      <a:pt x="1312" y="15344"/>
                    </a:cubicBezTo>
                    <a:cubicBezTo>
                      <a:pt x="1089" y="15210"/>
                      <a:pt x="821" y="14907"/>
                      <a:pt x="776" y="14657"/>
                    </a:cubicBezTo>
                    <a:cubicBezTo>
                      <a:pt x="723" y="14345"/>
                      <a:pt x="776" y="13498"/>
                      <a:pt x="803" y="13132"/>
                    </a:cubicBezTo>
                    <a:cubicBezTo>
                      <a:pt x="803" y="13060"/>
                      <a:pt x="812" y="13007"/>
                      <a:pt x="812" y="12980"/>
                    </a:cubicBezTo>
                    <a:cubicBezTo>
                      <a:pt x="812" y="12927"/>
                      <a:pt x="785" y="12686"/>
                      <a:pt x="750" y="12320"/>
                    </a:cubicBezTo>
                    <a:cubicBezTo>
                      <a:pt x="660" y="11437"/>
                      <a:pt x="518" y="9947"/>
                      <a:pt x="518" y="8975"/>
                    </a:cubicBezTo>
                    <a:cubicBezTo>
                      <a:pt x="518" y="8083"/>
                      <a:pt x="678" y="7619"/>
                      <a:pt x="821" y="7217"/>
                    </a:cubicBezTo>
                    <a:cubicBezTo>
                      <a:pt x="910" y="7012"/>
                      <a:pt x="973" y="6798"/>
                      <a:pt x="1008" y="6584"/>
                    </a:cubicBezTo>
                    <a:cubicBezTo>
                      <a:pt x="1124" y="5879"/>
                      <a:pt x="1008" y="5201"/>
                      <a:pt x="500" y="3711"/>
                    </a:cubicBezTo>
                    <a:cubicBezTo>
                      <a:pt x="188" y="2783"/>
                      <a:pt x="72" y="1811"/>
                      <a:pt x="170" y="839"/>
                    </a:cubicBezTo>
                    <a:lnTo>
                      <a:pt x="357" y="72"/>
                    </a:lnTo>
                    <a:close/>
                    <a:moveTo>
                      <a:pt x="339" y="0"/>
                    </a:moveTo>
                    <a:cubicBezTo>
                      <a:pt x="321" y="0"/>
                      <a:pt x="312" y="9"/>
                      <a:pt x="304" y="27"/>
                    </a:cubicBezTo>
                    <a:lnTo>
                      <a:pt x="107" y="821"/>
                    </a:lnTo>
                    <a:cubicBezTo>
                      <a:pt x="107" y="821"/>
                      <a:pt x="107" y="821"/>
                      <a:pt x="107" y="830"/>
                    </a:cubicBezTo>
                    <a:cubicBezTo>
                      <a:pt x="0" y="1811"/>
                      <a:pt x="116" y="2801"/>
                      <a:pt x="428" y="3738"/>
                    </a:cubicBezTo>
                    <a:cubicBezTo>
                      <a:pt x="937" y="5219"/>
                      <a:pt x="1053" y="5879"/>
                      <a:pt x="937" y="6575"/>
                    </a:cubicBezTo>
                    <a:cubicBezTo>
                      <a:pt x="892" y="6789"/>
                      <a:pt x="839" y="6994"/>
                      <a:pt x="759" y="7199"/>
                    </a:cubicBezTo>
                    <a:cubicBezTo>
                      <a:pt x="607" y="7610"/>
                      <a:pt x="437" y="8065"/>
                      <a:pt x="437" y="8984"/>
                    </a:cubicBezTo>
                    <a:cubicBezTo>
                      <a:pt x="437" y="9956"/>
                      <a:pt x="589" y="11446"/>
                      <a:pt x="678" y="12329"/>
                    </a:cubicBezTo>
                    <a:cubicBezTo>
                      <a:pt x="714" y="12686"/>
                      <a:pt x="732" y="12936"/>
                      <a:pt x="732" y="12980"/>
                    </a:cubicBezTo>
                    <a:cubicBezTo>
                      <a:pt x="732" y="13007"/>
                      <a:pt x="732" y="13052"/>
                      <a:pt x="723" y="13123"/>
                    </a:cubicBezTo>
                    <a:cubicBezTo>
                      <a:pt x="705" y="13498"/>
                      <a:pt x="643" y="14354"/>
                      <a:pt x="705" y="14666"/>
                    </a:cubicBezTo>
                    <a:cubicBezTo>
                      <a:pt x="750" y="14934"/>
                      <a:pt x="1035" y="15255"/>
                      <a:pt x="1276" y="15407"/>
                    </a:cubicBezTo>
                    <a:cubicBezTo>
                      <a:pt x="1338" y="15442"/>
                      <a:pt x="1401" y="15469"/>
                      <a:pt x="1472" y="15478"/>
                    </a:cubicBezTo>
                    <a:cubicBezTo>
                      <a:pt x="1490" y="15478"/>
                      <a:pt x="1499" y="15478"/>
                      <a:pt x="1517" y="15469"/>
                    </a:cubicBezTo>
                    <a:cubicBezTo>
                      <a:pt x="1713" y="15407"/>
                      <a:pt x="2061" y="14800"/>
                      <a:pt x="2079" y="14515"/>
                    </a:cubicBezTo>
                    <a:cubicBezTo>
                      <a:pt x="2079" y="14363"/>
                      <a:pt x="1999" y="14033"/>
                      <a:pt x="1918" y="13712"/>
                    </a:cubicBezTo>
                    <a:cubicBezTo>
                      <a:pt x="1847" y="13426"/>
                      <a:pt x="1767" y="13141"/>
                      <a:pt x="1776" y="13025"/>
                    </a:cubicBezTo>
                    <a:cubicBezTo>
                      <a:pt x="1784" y="12811"/>
                      <a:pt x="2659" y="8618"/>
                      <a:pt x="2793" y="8145"/>
                    </a:cubicBezTo>
                    <a:cubicBezTo>
                      <a:pt x="2819" y="8056"/>
                      <a:pt x="2846" y="7940"/>
                      <a:pt x="2873" y="7833"/>
                    </a:cubicBezTo>
                    <a:lnTo>
                      <a:pt x="2873" y="7833"/>
                    </a:lnTo>
                    <a:cubicBezTo>
                      <a:pt x="2837" y="8386"/>
                      <a:pt x="2873" y="8948"/>
                      <a:pt x="2989" y="9492"/>
                    </a:cubicBezTo>
                    <a:cubicBezTo>
                      <a:pt x="3203" y="10634"/>
                      <a:pt x="3274" y="11803"/>
                      <a:pt x="3203" y="12962"/>
                    </a:cubicBezTo>
                    <a:cubicBezTo>
                      <a:pt x="3158" y="13551"/>
                      <a:pt x="3096" y="14408"/>
                      <a:pt x="3096" y="14416"/>
                    </a:cubicBezTo>
                    <a:cubicBezTo>
                      <a:pt x="3096" y="14425"/>
                      <a:pt x="3096" y="14443"/>
                      <a:pt x="3105" y="14443"/>
                    </a:cubicBezTo>
                    <a:cubicBezTo>
                      <a:pt x="3230" y="14577"/>
                      <a:pt x="3390" y="14666"/>
                      <a:pt x="3569" y="14702"/>
                    </a:cubicBezTo>
                    <a:cubicBezTo>
                      <a:pt x="3616" y="14712"/>
                      <a:pt x="3663" y="14717"/>
                      <a:pt x="3710" y="14717"/>
                    </a:cubicBezTo>
                    <a:cubicBezTo>
                      <a:pt x="3743" y="14717"/>
                      <a:pt x="3776" y="14715"/>
                      <a:pt x="3810" y="14711"/>
                    </a:cubicBezTo>
                    <a:cubicBezTo>
                      <a:pt x="3824" y="14711"/>
                      <a:pt x="3838" y="14711"/>
                      <a:pt x="3853" y="14711"/>
                    </a:cubicBezTo>
                    <a:cubicBezTo>
                      <a:pt x="3948" y="14711"/>
                      <a:pt x="4057" y="14717"/>
                      <a:pt x="4273" y="14818"/>
                    </a:cubicBezTo>
                    <a:cubicBezTo>
                      <a:pt x="4675" y="14996"/>
                      <a:pt x="4960" y="15112"/>
                      <a:pt x="5317" y="15130"/>
                    </a:cubicBezTo>
                    <a:cubicBezTo>
                      <a:pt x="5363" y="15133"/>
                      <a:pt x="5406" y="15134"/>
                      <a:pt x="5446" y="15134"/>
                    </a:cubicBezTo>
                    <a:cubicBezTo>
                      <a:pt x="5684" y="15134"/>
                      <a:pt x="5835" y="15090"/>
                      <a:pt x="5888" y="15014"/>
                    </a:cubicBezTo>
                    <a:cubicBezTo>
                      <a:pt x="5915" y="14970"/>
                      <a:pt x="5924" y="14907"/>
                      <a:pt x="5897" y="14854"/>
                    </a:cubicBezTo>
                    <a:cubicBezTo>
                      <a:pt x="5852" y="14738"/>
                      <a:pt x="5594" y="14568"/>
                      <a:pt x="5326" y="14399"/>
                    </a:cubicBezTo>
                    <a:cubicBezTo>
                      <a:pt x="5183" y="14309"/>
                      <a:pt x="5041" y="14211"/>
                      <a:pt x="4916" y="14104"/>
                    </a:cubicBezTo>
                    <a:cubicBezTo>
                      <a:pt x="4711" y="13899"/>
                      <a:pt x="4309" y="13301"/>
                      <a:pt x="4309" y="13203"/>
                    </a:cubicBezTo>
                    <a:cubicBezTo>
                      <a:pt x="4309" y="13168"/>
                      <a:pt x="4380" y="12784"/>
                      <a:pt x="4461" y="12293"/>
                    </a:cubicBezTo>
                    <a:cubicBezTo>
                      <a:pt x="4675" y="10982"/>
                      <a:pt x="5041" y="8787"/>
                      <a:pt x="5041" y="8359"/>
                    </a:cubicBezTo>
                    <a:cubicBezTo>
                      <a:pt x="5041" y="8083"/>
                      <a:pt x="5139" y="7378"/>
                      <a:pt x="5255" y="6557"/>
                    </a:cubicBezTo>
                    <a:cubicBezTo>
                      <a:pt x="5380" y="5647"/>
                      <a:pt x="5522" y="4612"/>
                      <a:pt x="5567" y="3952"/>
                    </a:cubicBezTo>
                    <a:cubicBezTo>
                      <a:pt x="5638" y="2712"/>
                      <a:pt x="5317" y="277"/>
                      <a:pt x="5317" y="250"/>
                    </a:cubicBezTo>
                    <a:cubicBezTo>
                      <a:pt x="5317" y="232"/>
                      <a:pt x="5299" y="223"/>
                      <a:pt x="5282" y="223"/>
                    </a:cubicBezTo>
                    <a:lnTo>
                      <a:pt x="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2432451" y="2775998"/>
                <a:ext cx="181155" cy="430406"/>
              </a:xfrm>
              <a:custGeom>
                <a:avLst/>
                <a:gdLst/>
                <a:ahLst/>
                <a:cxnLst/>
                <a:rect l="l" t="t" r="r" b="b"/>
                <a:pathLst>
                  <a:path w="5568" h="13229" extrusionOk="0">
                    <a:moveTo>
                      <a:pt x="304" y="1"/>
                    </a:moveTo>
                    <a:lnTo>
                      <a:pt x="99" y="795"/>
                    </a:lnTo>
                    <a:cubicBezTo>
                      <a:pt x="1" y="1767"/>
                      <a:pt x="108" y="2757"/>
                      <a:pt x="429" y="3685"/>
                    </a:cubicBezTo>
                    <a:cubicBezTo>
                      <a:pt x="955" y="5229"/>
                      <a:pt x="1054" y="5871"/>
                      <a:pt x="938" y="6540"/>
                    </a:cubicBezTo>
                    <a:cubicBezTo>
                      <a:pt x="831" y="7218"/>
                      <a:pt x="438" y="7566"/>
                      <a:pt x="447" y="8949"/>
                    </a:cubicBezTo>
                    <a:cubicBezTo>
                      <a:pt x="447" y="10322"/>
                      <a:pt x="750" y="12776"/>
                      <a:pt x="732" y="12945"/>
                    </a:cubicBezTo>
                    <a:cubicBezTo>
                      <a:pt x="960" y="12996"/>
                      <a:pt x="1188" y="13019"/>
                      <a:pt x="1415" y="13019"/>
                    </a:cubicBezTo>
                    <a:cubicBezTo>
                      <a:pt x="1509" y="13019"/>
                      <a:pt x="1602" y="13015"/>
                      <a:pt x="1696" y="13008"/>
                    </a:cubicBezTo>
                    <a:lnTo>
                      <a:pt x="1696" y="12990"/>
                    </a:lnTo>
                    <a:cubicBezTo>
                      <a:pt x="1714" y="12740"/>
                      <a:pt x="2597" y="8529"/>
                      <a:pt x="2722" y="8101"/>
                    </a:cubicBezTo>
                    <a:cubicBezTo>
                      <a:pt x="2802" y="7807"/>
                      <a:pt x="2900" y="7378"/>
                      <a:pt x="2954" y="7147"/>
                    </a:cubicBezTo>
                    <a:lnTo>
                      <a:pt x="2954" y="7147"/>
                    </a:lnTo>
                    <a:cubicBezTo>
                      <a:pt x="2820" y="7914"/>
                      <a:pt x="2829" y="8690"/>
                      <a:pt x="2989" y="9448"/>
                    </a:cubicBezTo>
                    <a:cubicBezTo>
                      <a:pt x="3204" y="10599"/>
                      <a:pt x="3275" y="11768"/>
                      <a:pt x="3204" y="12927"/>
                    </a:cubicBezTo>
                    <a:cubicBezTo>
                      <a:pt x="3195" y="12972"/>
                      <a:pt x="3195" y="13017"/>
                      <a:pt x="3195" y="13061"/>
                    </a:cubicBezTo>
                    <a:cubicBezTo>
                      <a:pt x="3477" y="13173"/>
                      <a:pt x="3772" y="13228"/>
                      <a:pt x="4074" y="13228"/>
                    </a:cubicBezTo>
                    <a:cubicBezTo>
                      <a:pt x="4135" y="13228"/>
                      <a:pt x="4195" y="13226"/>
                      <a:pt x="4256" y="13222"/>
                    </a:cubicBezTo>
                    <a:cubicBezTo>
                      <a:pt x="4247" y="13204"/>
                      <a:pt x="4238" y="13186"/>
                      <a:pt x="4238" y="13159"/>
                    </a:cubicBezTo>
                    <a:cubicBezTo>
                      <a:pt x="4247" y="13034"/>
                      <a:pt x="4961" y="8922"/>
                      <a:pt x="4970" y="8324"/>
                    </a:cubicBezTo>
                    <a:cubicBezTo>
                      <a:pt x="4970" y="7726"/>
                      <a:pt x="5416" y="5157"/>
                      <a:pt x="5487" y="3908"/>
                    </a:cubicBezTo>
                    <a:cubicBezTo>
                      <a:pt x="5568" y="2659"/>
                      <a:pt x="5247" y="224"/>
                      <a:pt x="5247" y="224"/>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2431312" y="2774860"/>
                <a:ext cx="183465" cy="432781"/>
              </a:xfrm>
              <a:custGeom>
                <a:avLst/>
                <a:gdLst/>
                <a:ahLst/>
                <a:cxnLst/>
                <a:rect l="l" t="t" r="r" b="b"/>
                <a:pathLst>
                  <a:path w="5639" h="13302" extrusionOk="0">
                    <a:moveTo>
                      <a:pt x="366" y="72"/>
                    </a:moveTo>
                    <a:lnTo>
                      <a:pt x="5246" y="295"/>
                    </a:lnTo>
                    <a:cubicBezTo>
                      <a:pt x="5282" y="580"/>
                      <a:pt x="5567" y="2783"/>
                      <a:pt x="5496" y="3943"/>
                    </a:cubicBezTo>
                    <a:cubicBezTo>
                      <a:pt x="5451" y="4603"/>
                      <a:pt x="5308" y="5638"/>
                      <a:pt x="5183" y="6548"/>
                    </a:cubicBezTo>
                    <a:cubicBezTo>
                      <a:pt x="5067" y="7369"/>
                      <a:pt x="4969" y="8074"/>
                      <a:pt x="4969" y="8359"/>
                    </a:cubicBezTo>
                    <a:cubicBezTo>
                      <a:pt x="4960" y="8778"/>
                      <a:pt x="4604" y="10973"/>
                      <a:pt x="4389" y="12275"/>
                    </a:cubicBezTo>
                    <a:cubicBezTo>
                      <a:pt x="4291" y="12873"/>
                      <a:pt x="4238" y="13159"/>
                      <a:pt x="4238" y="13194"/>
                    </a:cubicBezTo>
                    <a:cubicBezTo>
                      <a:pt x="4238" y="13203"/>
                      <a:pt x="4238" y="13212"/>
                      <a:pt x="4238" y="13221"/>
                    </a:cubicBezTo>
                    <a:cubicBezTo>
                      <a:pt x="4196" y="13223"/>
                      <a:pt x="4154" y="13224"/>
                      <a:pt x="4112" y="13224"/>
                    </a:cubicBezTo>
                    <a:cubicBezTo>
                      <a:pt x="3824" y="13224"/>
                      <a:pt x="3538" y="13172"/>
                      <a:pt x="3265" y="13078"/>
                    </a:cubicBezTo>
                    <a:lnTo>
                      <a:pt x="3274" y="12962"/>
                    </a:lnTo>
                    <a:cubicBezTo>
                      <a:pt x="3346" y="11794"/>
                      <a:pt x="3274" y="10616"/>
                      <a:pt x="3060" y="9465"/>
                    </a:cubicBezTo>
                    <a:cubicBezTo>
                      <a:pt x="2909" y="8716"/>
                      <a:pt x="2891" y="7940"/>
                      <a:pt x="3033" y="7182"/>
                    </a:cubicBezTo>
                    <a:cubicBezTo>
                      <a:pt x="3033" y="7164"/>
                      <a:pt x="3024" y="7146"/>
                      <a:pt x="2998" y="7137"/>
                    </a:cubicBezTo>
                    <a:cubicBezTo>
                      <a:pt x="2980" y="7137"/>
                      <a:pt x="2962" y="7146"/>
                      <a:pt x="2962" y="7164"/>
                    </a:cubicBezTo>
                    <a:cubicBezTo>
                      <a:pt x="2909" y="7396"/>
                      <a:pt x="2801" y="7824"/>
                      <a:pt x="2721" y="8118"/>
                    </a:cubicBezTo>
                    <a:cubicBezTo>
                      <a:pt x="2623" y="8475"/>
                      <a:pt x="1731" y="12677"/>
                      <a:pt x="1704" y="13007"/>
                    </a:cubicBezTo>
                    <a:cubicBezTo>
                      <a:pt x="1641" y="13011"/>
                      <a:pt x="1578" y="13012"/>
                      <a:pt x="1515" y="13012"/>
                    </a:cubicBezTo>
                    <a:cubicBezTo>
                      <a:pt x="1278" y="13012"/>
                      <a:pt x="1045" y="12987"/>
                      <a:pt x="812" y="12945"/>
                    </a:cubicBezTo>
                    <a:cubicBezTo>
                      <a:pt x="803" y="12855"/>
                      <a:pt x="785" y="12632"/>
                      <a:pt x="750" y="12311"/>
                    </a:cubicBezTo>
                    <a:cubicBezTo>
                      <a:pt x="660" y="11428"/>
                      <a:pt x="518" y="9947"/>
                      <a:pt x="518" y="8975"/>
                    </a:cubicBezTo>
                    <a:cubicBezTo>
                      <a:pt x="518" y="8074"/>
                      <a:pt x="678" y="7619"/>
                      <a:pt x="830" y="7217"/>
                    </a:cubicBezTo>
                    <a:cubicBezTo>
                      <a:pt x="910" y="7012"/>
                      <a:pt x="973" y="6798"/>
                      <a:pt x="1008" y="6584"/>
                    </a:cubicBezTo>
                    <a:cubicBezTo>
                      <a:pt x="1133" y="5870"/>
                      <a:pt x="1008" y="5201"/>
                      <a:pt x="500" y="3702"/>
                    </a:cubicBezTo>
                    <a:cubicBezTo>
                      <a:pt x="188" y="2783"/>
                      <a:pt x="81" y="1802"/>
                      <a:pt x="179" y="839"/>
                    </a:cubicBezTo>
                    <a:lnTo>
                      <a:pt x="366" y="72"/>
                    </a:lnTo>
                    <a:close/>
                    <a:moveTo>
                      <a:pt x="339" y="0"/>
                    </a:moveTo>
                    <a:cubicBezTo>
                      <a:pt x="321" y="0"/>
                      <a:pt x="312" y="9"/>
                      <a:pt x="304" y="27"/>
                    </a:cubicBezTo>
                    <a:lnTo>
                      <a:pt x="107" y="830"/>
                    </a:lnTo>
                    <a:cubicBezTo>
                      <a:pt x="0" y="1811"/>
                      <a:pt x="107" y="2801"/>
                      <a:pt x="428" y="3738"/>
                    </a:cubicBezTo>
                    <a:cubicBezTo>
                      <a:pt x="928" y="5210"/>
                      <a:pt x="1053" y="5879"/>
                      <a:pt x="937" y="6575"/>
                    </a:cubicBezTo>
                    <a:cubicBezTo>
                      <a:pt x="892" y="6789"/>
                      <a:pt x="830" y="6994"/>
                      <a:pt x="750" y="7190"/>
                    </a:cubicBezTo>
                    <a:cubicBezTo>
                      <a:pt x="607" y="7601"/>
                      <a:pt x="437" y="8065"/>
                      <a:pt x="437" y="8984"/>
                    </a:cubicBezTo>
                    <a:cubicBezTo>
                      <a:pt x="437" y="9956"/>
                      <a:pt x="589" y="11446"/>
                      <a:pt x="678" y="12329"/>
                    </a:cubicBezTo>
                    <a:cubicBezTo>
                      <a:pt x="714" y="12677"/>
                      <a:pt x="732" y="12936"/>
                      <a:pt x="732" y="12980"/>
                    </a:cubicBezTo>
                    <a:cubicBezTo>
                      <a:pt x="732" y="12998"/>
                      <a:pt x="741" y="13007"/>
                      <a:pt x="759" y="13016"/>
                    </a:cubicBezTo>
                    <a:cubicBezTo>
                      <a:pt x="1004" y="13070"/>
                      <a:pt x="1254" y="13094"/>
                      <a:pt x="1506" y="13094"/>
                    </a:cubicBezTo>
                    <a:cubicBezTo>
                      <a:pt x="1584" y="13094"/>
                      <a:pt x="1662" y="13091"/>
                      <a:pt x="1740" y="13087"/>
                    </a:cubicBezTo>
                    <a:cubicBezTo>
                      <a:pt x="1758" y="13078"/>
                      <a:pt x="1776" y="13069"/>
                      <a:pt x="1767" y="13043"/>
                    </a:cubicBezTo>
                    <a:lnTo>
                      <a:pt x="1767" y="13034"/>
                    </a:lnTo>
                    <a:cubicBezTo>
                      <a:pt x="1767" y="13034"/>
                      <a:pt x="1767" y="13025"/>
                      <a:pt x="1767" y="13025"/>
                    </a:cubicBezTo>
                    <a:cubicBezTo>
                      <a:pt x="1776" y="12802"/>
                      <a:pt x="2659" y="8609"/>
                      <a:pt x="2784" y="8145"/>
                    </a:cubicBezTo>
                    <a:cubicBezTo>
                      <a:pt x="2810" y="8047"/>
                      <a:pt x="2846" y="7940"/>
                      <a:pt x="2873" y="7833"/>
                    </a:cubicBezTo>
                    <a:lnTo>
                      <a:pt x="2873" y="7833"/>
                    </a:lnTo>
                    <a:cubicBezTo>
                      <a:pt x="2837" y="8386"/>
                      <a:pt x="2873" y="8948"/>
                      <a:pt x="2989" y="9492"/>
                    </a:cubicBezTo>
                    <a:cubicBezTo>
                      <a:pt x="3203" y="10634"/>
                      <a:pt x="3274" y="11803"/>
                      <a:pt x="3203" y="12962"/>
                    </a:cubicBezTo>
                    <a:lnTo>
                      <a:pt x="3185" y="13096"/>
                    </a:lnTo>
                    <a:cubicBezTo>
                      <a:pt x="3185" y="13114"/>
                      <a:pt x="3194" y="13132"/>
                      <a:pt x="3212" y="13132"/>
                    </a:cubicBezTo>
                    <a:cubicBezTo>
                      <a:pt x="3506" y="13239"/>
                      <a:pt x="3810" y="13292"/>
                      <a:pt x="4122" y="13301"/>
                    </a:cubicBezTo>
                    <a:cubicBezTo>
                      <a:pt x="4175" y="13301"/>
                      <a:pt x="4238" y="13301"/>
                      <a:pt x="4291" y="13292"/>
                    </a:cubicBezTo>
                    <a:cubicBezTo>
                      <a:pt x="4309" y="13292"/>
                      <a:pt x="4318" y="13284"/>
                      <a:pt x="4318" y="13275"/>
                    </a:cubicBezTo>
                    <a:cubicBezTo>
                      <a:pt x="4327" y="13266"/>
                      <a:pt x="4327" y="13257"/>
                      <a:pt x="4327" y="13248"/>
                    </a:cubicBezTo>
                    <a:cubicBezTo>
                      <a:pt x="4318" y="13230"/>
                      <a:pt x="4318" y="13212"/>
                      <a:pt x="4309" y="13203"/>
                    </a:cubicBezTo>
                    <a:cubicBezTo>
                      <a:pt x="4309" y="13168"/>
                      <a:pt x="4380" y="12784"/>
                      <a:pt x="4461" y="12293"/>
                    </a:cubicBezTo>
                    <a:cubicBezTo>
                      <a:pt x="4675" y="10982"/>
                      <a:pt x="5041" y="8787"/>
                      <a:pt x="5041" y="8359"/>
                    </a:cubicBezTo>
                    <a:cubicBezTo>
                      <a:pt x="5041" y="8083"/>
                      <a:pt x="5139" y="7378"/>
                      <a:pt x="5255" y="6557"/>
                    </a:cubicBezTo>
                    <a:cubicBezTo>
                      <a:pt x="5380" y="5647"/>
                      <a:pt x="5522" y="4612"/>
                      <a:pt x="5567" y="3952"/>
                    </a:cubicBezTo>
                    <a:cubicBezTo>
                      <a:pt x="5638" y="2712"/>
                      <a:pt x="5317" y="277"/>
                      <a:pt x="5317" y="250"/>
                    </a:cubicBezTo>
                    <a:cubicBezTo>
                      <a:pt x="5317" y="232"/>
                      <a:pt x="5299" y="223"/>
                      <a:pt x="5282" y="223"/>
                    </a:cubicBezTo>
                    <a:lnTo>
                      <a:pt x="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2532886" y="2842467"/>
                <a:ext cx="8752" cy="151255"/>
              </a:xfrm>
              <a:custGeom>
                <a:avLst/>
                <a:gdLst/>
                <a:ahLst/>
                <a:cxnLst/>
                <a:rect l="l" t="t" r="r" b="b"/>
                <a:pathLst>
                  <a:path w="269" h="4649" extrusionOk="0">
                    <a:moveTo>
                      <a:pt x="143" y="1"/>
                    </a:moveTo>
                    <a:cubicBezTo>
                      <a:pt x="126" y="1"/>
                      <a:pt x="108" y="19"/>
                      <a:pt x="108" y="36"/>
                    </a:cubicBezTo>
                    <a:cubicBezTo>
                      <a:pt x="108" y="63"/>
                      <a:pt x="188" y="2597"/>
                      <a:pt x="188" y="3194"/>
                    </a:cubicBezTo>
                    <a:cubicBezTo>
                      <a:pt x="188" y="3801"/>
                      <a:pt x="10" y="4595"/>
                      <a:pt x="10" y="4604"/>
                    </a:cubicBezTo>
                    <a:cubicBezTo>
                      <a:pt x="1" y="4622"/>
                      <a:pt x="18" y="4649"/>
                      <a:pt x="36" y="4649"/>
                    </a:cubicBezTo>
                    <a:lnTo>
                      <a:pt x="45" y="4649"/>
                    </a:lnTo>
                    <a:cubicBezTo>
                      <a:pt x="63" y="4649"/>
                      <a:pt x="72" y="4640"/>
                      <a:pt x="81" y="4622"/>
                    </a:cubicBezTo>
                    <a:cubicBezTo>
                      <a:pt x="81" y="4613"/>
                      <a:pt x="268" y="3810"/>
                      <a:pt x="268" y="3194"/>
                    </a:cubicBezTo>
                    <a:cubicBezTo>
                      <a:pt x="268" y="2588"/>
                      <a:pt x="179" y="63"/>
                      <a:pt x="179" y="36"/>
                    </a:cubicBezTo>
                    <a:cubicBezTo>
                      <a:pt x="179" y="19"/>
                      <a:pt x="161"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2453078" y="3223843"/>
                <a:ext cx="45582" cy="54626"/>
              </a:xfrm>
              <a:custGeom>
                <a:avLst/>
                <a:gdLst/>
                <a:ahLst/>
                <a:cxnLst/>
                <a:rect l="l" t="t" r="r" b="b"/>
                <a:pathLst>
                  <a:path w="1401" h="1679" extrusionOk="0">
                    <a:moveTo>
                      <a:pt x="792" y="79"/>
                    </a:moveTo>
                    <a:cubicBezTo>
                      <a:pt x="972" y="79"/>
                      <a:pt x="1138" y="160"/>
                      <a:pt x="1249" y="242"/>
                    </a:cubicBezTo>
                    <a:cubicBezTo>
                      <a:pt x="1294" y="402"/>
                      <a:pt x="1321" y="554"/>
                      <a:pt x="1330" y="715"/>
                    </a:cubicBezTo>
                    <a:cubicBezTo>
                      <a:pt x="1321" y="982"/>
                      <a:pt x="973" y="1553"/>
                      <a:pt x="821" y="1598"/>
                    </a:cubicBezTo>
                    <a:cubicBezTo>
                      <a:pt x="813" y="1599"/>
                      <a:pt x="805" y="1600"/>
                      <a:pt x="796" y="1600"/>
                    </a:cubicBezTo>
                    <a:cubicBezTo>
                      <a:pt x="742" y="1600"/>
                      <a:pt x="689" y="1575"/>
                      <a:pt x="643" y="1544"/>
                    </a:cubicBezTo>
                    <a:cubicBezTo>
                      <a:pt x="420" y="1410"/>
                      <a:pt x="152" y="1107"/>
                      <a:pt x="107" y="857"/>
                    </a:cubicBezTo>
                    <a:cubicBezTo>
                      <a:pt x="81" y="670"/>
                      <a:pt x="72" y="474"/>
                      <a:pt x="81" y="286"/>
                    </a:cubicBezTo>
                    <a:cubicBezTo>
                      <a:pt x="268" y="188"/>
                      <a:pt x="473" y="126"/>
                      <a:pt x="678" y="90"/>
                    </a:cubicBezTo>
                    <a:cubicBezTo>
                      <a:pt x="716" y="83"/>
                      <a:pt x="754" y="79"/>
                      <a:pt x="792" y="79"/>
                    </a:cubicBezTo>
                    <a:close/>
                    <a:moveTo>
                      <a:pt x="776" y="0"/>
                    </a:moveTo>
                    <a:cubicBezTo>
                      <a:pt x="738" y="0"/>
                      <a:pt x="700" y="3"/>
                      <a:pt x="660" y="10"/>
                    </a:cubicBezTo>
                    <a:cubicBezTo>
                      <a:pt x="455" y="46"/>
                      <a:pt x="250" y="117"/>
                      <a:pt x="63" y="206"/>
                    </a:cubicBezTo>
                    <a:lnTo>
                      <a:pt x="36" y="206"/>
                    </a:lnTo>
                    <a:cubicBezTo>
                      <a:pt x="18" y="215"/>
                      <a:pt x="9" y="224"/>
                      <a:pt x="9" y="242"/>
                    </a:cubicBezTo>
                    <a:cubicBezTo>
                      <a:pt x="0" y="447"/>
                      <a:pt x="9" y="661"/>
                      <a:pt x="36" y="866"/>
                    </a:cubicBezTo>
                    <a:cubicBezTo>
                      <a:pt x="81" y="1134"/>
                      <a:pt x="366" y="1455"/>
                      <a:pt x="607" y="1607"/>
                    </a:cubicBezTo>
                    <a:cubicBezTo>
                      <a:pt x="669" y="1642"/>
                      <a:pt x="732" y="1669"/>
                      <a:pt x="803" y="1678"/>
                    </a:cubicBezTo>
                    <a:cubicBezTo>
                      <a:pt x="821" y="1678"/>
                      <a:pt x="830" y="1669"/>
                      <a:pt x="848" y="1669"/>
                    </a:cubicBezTo>
                    <a:cubicBezTo>
                      <a:pt x="1035" y="1607"/>
                      <a:pt x="1392" y="1000"/>
                      <a:pt x="1401" y="715"/>
                    </a:cubicBezTo>
                    <a:cubicBezTo>
                      <a:pt x="1401" y="545"/>
                      <a:pt x="1365" y="376"/>
                      <a:pt x="1321" y="206"/>
                    </a:cubicBezTo>
                    <a:cubicBezTo>
                      <a:pt x="1321" y="206"/>
                      <a:pt x="1312" y="197"/>
                      <a:pt x="1303" y="188"/>
                    </a:cubicBezTo>
                    <a:cubicBezTo>
                      <a:pt x="1174" y="97"/>
                      <a:pt x="987"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2532008" y="3223843"/>
                <a:ext cx="92042" cy="43304"/>
              </a:xfrm>
              <a:custGeom>
                <a:avLst/>
                <a:gdLst/>
                <a:ahLst/>
                <a:cxnLst/>
                <a:rect l="l" t="t" r="r" b="b"/>
                <a:pathLst>
                  <a:path w="2829" h="1331" extrusionOk="0">
                    <a:moveTo>
                      <a:pt x="108" y="90"/>
                    </a:moveTo>
                    <a:lnTo>
                      <a:pt x="1054" y="518"/>
                    </a:lnTo>
                    <a:lnTo>
                      <a:pt x="1089" y="518"/>
                    </a:lnTo>
                    <a:cubicBezTo>
                      <a:pt x="1098" y="518"/>
                      <a:pt x="1393" y="411"/>
                      <a:pt x="1535" y="358"/>
                    </a:cubicBezTo>
                    <a:cubicBezTo>
                      <a:pt x="1575" y="343"/>
                      <a:pt x="1617" y="336"/>
                      <a:pt x="1658" y="336"/>
                    </a:cubicBezTo>
                    <a:cubicBezTo>
                      <a:pt x="1692" y="336"/>
                      <a:pt x="1726" y="341"/>
                      <a:pt x="1758" y="349"/>
                    </a:cubicBezTo>
                    <a:lnTo>
                      <a:pt x="1767" y="358"/>
                    </a:lnTo>
                    <a:cubicBezTo>
                      <a:pt x="1901" y="465"/>
                      <a:pt x="2035" y="563"/>
                      <a:pt x="2187" y="652"/>
                    </a:cubicBezTo>
                    <a:cubicBezTo>
                      <a:pt x="2427" y="804"/>
                      <a:pt x="2695" y="982"/>
                      <a:pt x="2731" y="1080"/>
                    </a:cubicBezTo>
                    <a:cubicBezTo>
                      <a:pt x="2749" y="1107"/>
                      <a:pt x="2749" y="1143"/>
                      <a:pt x="2731" y="1170"/>
                    </a:cubicBezTo>
                    <a:cubicBezTo>
                      <a:pt x="2691" y="1226"/>
                      <a:pt x="2536" y="1260"/>
                      <a:pt x="2304" y="1260"/>
                    </a:cubicBezTo>
                    <a:cubicBezTo>
                      <a:pt x="2278" y="1260"/>
                      <a:pt x="2250" y="1260"/>
                      <a:pt x="2222" y="1259"/>
                    </a:cubicBezTo>
                    <a:cubicBezTo>
                      <a:pt x="1883" y="1241"/>
                      <a:pt x="1598" y="1125"/>
                      <a:pt x="1205" y="947"/>
                    </a:cubicBezTo>
                    <a:cubicBezTo>
                      <a:pt x="1080" y="875"/>
                      <a:pt x="938" y="840"/>
                      <a:pt x="786" y="840"/>
                    </a:cubicBezTo>
                    <a:lnTo>
                      <a:pt x="697" y="840"/>
                    </a:lnTo>
                    <a:cubicBezTo>
                      <a:pt x="676" y="842"/>
                      <a:pt x="655" y="843"/>
                      <a:pt x="634" y="843"/>
                    </a:cubicBezTo>
                    <a:cubicBezTo>
                      <a:pt x="584" y="843"/>
                      <a:pt x="533" y="837"/>
                      <a:pt x="483" y="831"/>
                    </a:cubicBezTo>
                    <a:cubicBezTo>
                      <a:pt x="322" y="795"/>
                      <a:pt x="179" y="715"/>
                      <a:pt x="72" y="608"/>
                    </a:cubicBezTo>
                    <a:cubicBezTo>
                      <a:pt x="72" y="545"/>
                      <a:pt x="90" y="349"/>
                      <a:pt x="108" y="90"/>
                    </a:cubicBezTo>
                    <a:close/>
                    <a:moveTo>
                      <a:pt x="54" y="1"/>
                    </a:moveTo>
                    <a:cubicBezTo>
                      <a:pt x="45" y="10"/>
                      <a:pt x="37" y="19"/>
                      <a:pt x="37" y="37"/>
                    </a:cubicBezTo>
                    <a:cubicBezTo>
                      <a:pt x="19" y="367"/>
                      <a:pt x="1" y="616"/>
                      <a:pt x="1" y="616"/>
                    </a:cubicBezTo>
                    <a:cubicBezTo>
                      <a:pt x="1" y="625"/>
                      <a:pt x="1" y="643"/>
                      <a:pt x="10" y="643"/>
                    </a:cubicBezTo>
                    <a:cubicBezTo>
                      <a:pt x="135" y="777"/>
                      <a:pt x="295" y="866"/>
                      <a:pt x="465" y="902"/>
                    </a:cubicBezTo>
                    <a:cubicBezTo>
                      <a:pt x="545" y="920"/>
                      <a:pt x="625" y="920"/>
                      <a:pt x="706" y="920"/>
                    </a:cubicBezTo>
                    <a:cubicBezTo>
                      <a:pt x="737" y="917"/>
                      <a:pt x="767" y="915"/>
                      <a:pt x="800" y="915"/>
                    </a:cubicBezTo>
                    <a:cubicBezTo>
                      <a:pt x="889" y="915"/>
                      <a:pt x="995" y="933"/>
                      <a:pt x="1178" y="1018"/>
                    </a:cubicBezTo>
                    <a:cubicBezTo>
                      <a:pt x="1571" y="1196"/>
                      <a:pt x="1865" y="1312"/>
                      <a:pt x="2222" y="1330"/>
                    </a:cubicBezTo>
                    <a:lnTo>
                      <a:pt x="2338" y="1330"/>
                    </a:lnTo>
                    <a:cubicBezTo>
                      <a:pt x="2579" y="1330"/>
                      <a:pt x="2731" y="1294"/>
                      <a:pt x="2793" y="1214"/>
                    </a:cubicBezTo>
                    <a:cubicBezTo>
                      <a:pt x="2820" y="1170"/>
                      <a:pt x="2829" y="1107"/>
                      <a:pt x="2802" y="1063"/>
                    </a:cubicBezTo>
                    <a:cubicBezTo>
                      <a:pt x="2757" y="938"/>
                      <a:pt x="2499" y="777"/>
                      <a:pt x="2231" y="599"/>
                    </a:cubicBezTo>
                    <a:cubicBezTo>
                      <a:pt x="2088" y="509"/>
                      <a:pt x="1946" y="411"/>
                      <a:pt x="1821" y="304"/>
                    </a:cubicBezTo>
                    <a:lnTo>
                      <a:pt x="1803" y="286"/>
                    </a:lnTo>
                    <a:cubicBezTo>
                      <a:pt x="1803" y="286"/>
                      <a:pt x="1794" y="277"/>
                      <a:pt x="1785" y="277"/>
                    </a:cubicBezTo>
                    <a:cubicBezTo>
                      <a:pt x="1751" y="271"/>
                      <a:pt x="1716" y="268"/>
                      <a:pt x="1680" y="268"/>
                    </a:cubicBezTo>
                    <a:cubicBezTo>
                      <a:pt x="1622" y="268"/>
                      <a:pt x="1564" y="275"/>
                      <a:pt x="1509" y="286"/>
                    </a:cubicBezTo>
                    <a:cubicBezTo>
                      <a:pt x="1393" y="340"/>
                      <a:pt x="1143" y="429"/>
                      <a:pt x="1080" y="447"/>
                    </a:cubicBezTo>
                    <a:lnTo>
                      <a:pt x="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2423471" y="2519427"/>
                <a:ext cx="185482" cy="313507"/>
              </a:xfrm>
              <a:custGeom>
                <a:avLst/>
                <a:gdLst/>
                <a:ahLst/>
                <a:cxnLst/>
                <a:rect l="l" t="t" r="r" b="b"/>
                <a:pathLst>
                  <a:path w="5701" h="9636" extrusionOk="0">
                    <a:moveTo>
                      <a:pt x="3676" y="1"/>
                    </a:moveTo>
                    <a:lnTo>
                      <a:pt x="1909" y="36"/>
                    </a:lnTo>
                    <a:cubicBezTo>
                      <a:pt x="1909" y="36"/>
                      <a:pt x="0" y="714"/>
                      <a:pt x="0" y="768"/>
                    </a:cubicBezTo>
                    <a:cubicBezTo>
                      <a:pt x="0" y="821"/>
                      <a:pt x="1187" y="6022"/>
                      <a:pt x="1187" y="6022"/>
                    </a:cubicBezTo>
                    <a:cubicBezTo>
                      <a:pt x="1187" y="6022"/>
                      <a:pt x="571" y="7343"/>
                      <a:pt x="393" y="7994"/>
                    </a:cubicBezTo>
                    <a:cubicBezTo>
                      <a:pt x="277" y="8413"/>
                      <a:pt x="214" y="8841"/>
                      <a:pt x="206" y="9270"/>
                    </a:cubicBezTo>
                    <a:lnTo>
                      <a:pt x="1312" y="8493"/>
                    </a:lnTo>
                    <a:cubicBezTo>
                      <a:pt x="1312" y="8493"/>
                      <a:pt x="1972" y="9020"/>
                      <a:pt x="2382" y="9252"/>
                    </a:cubicBezTo>
                    <a:cubicBezTo>
                      <a:pt x="2650" y="9394"/>
                      <a:pt x="2918" y="9528"/>
                      <a:pt x="3203" y="9635"/>
                    </a:cubicBezTo>
                    <a:lnTo>
                      <a:pt x="3819" y="9047"/>
                    </a:lnTo>
                    <a:lnTo>
                      <a:pt x="4184" y="9635"/>
                    </a:lnTo>
                    <a:cubicBezTo>
                      <a:pt x="4184" y="9635"/>
                      <a:pt x="4452" y="9600"/>
                      <a:pt x="5005" y="9189"/>
                    </a:cubicBezTo>
                    <a:cubicBezTo>
                      <a:pt x="5558" y="8779"/>
                      <a:pt x="5701" y="8511"/>
                      <a:pt x="5701" y="8511"/>
                    </a:cubicBezTo>
                    <a:lnTo>
                      <a:pt x="5148" y="6067"/>
                    </a:lnTo>
                    <a:cubicBezTo>
                      <a:pt x="5175" y="5969"/>
                      <a:pt x="5175" y="5648"/>
                      <a:pt x="5192" y="5576"/>
                    </a:cubicBezTo>
                    <a:cubicBezTo>
                      <a:pt x="5210" y="5505"/>
                      <a:pt x="5415" y="4640"/>
                      <a:pt x="5415" y="4640"/>
                    </a:cubicBezTo>
                    <a:cubicBezTo>
                      <a:pt x="5415" y="4640"/>
                      <a:pt x="5121" y="643"/>
                      <a:pt x="5076" y="572"/>
                    </a:cubicBezTo>
                    <a:cubicBezTo>
                      <a:pt x="5023" y="500"/>
                      <a:pt x="3676" y="1"/>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2422007" y="2518549"/>
                <a:ext cx="188117" cy="315752"/>
              </a:xfrm>
              <a:custGeom>
                <a:avLst/>
                <a:gdLst/>
                <a:ahLst/>
                <a:cxnLst/>
                <a:rect l="l" t="t" r="r" b="b"/>
                <a:pathLst>
                  <a:path w="5782" h="9705" extrusionOk="0">
                    <a:moveTo>
                      <a:pt x="3712" y="72"/>
                    </a:moveTo>
                    <a:cubicBezTo>
                      <a:pt x="4203" y="251"/>
                      <a:pt x="5005" y="554"/>
                      <a:pt x="5086" y="616"/>
                    </a:cubicBezTo>
                    <a:cubicBezTo>
                      <a:pt x="5121" y="777"/>
                      <a:pt x="5300" y="3105"/>
                      <a:pt x="5416" y="4667"/>
                    </a:cubicBezTo>
                    <a:cubicBezTo>
                      <a:pt x="5398" y="4747"/>
                      <a:pt x="5211" y="5523"/>
                      <a:pt x="5202" y="5594"/>
                    </a:cubicBezTo>
                    <a:cubicBezTo>
                      <a:pt x="5193" y="5657"/>
                      <a:pt x="5184" y="5719"/>
                      <a:pt x="5184" y="5773"/>
                    </a:cubicBezTo>
                    <a:cubicBezTo>
                      <a:pt x="5184" y="5880"/>
                      <a:pt x="5175" y="5987"/>
                      <a:pt x="5157" y="6085"/>
                    </a:cubicBezTo>
                    <a:cubicBezTo>
                      <a:pt x="5157" y="6094"/>
                      <a:pt x="5157" y="6094"/>
                      <a:pt x="5157" y="6103"/>
                    </a:cubicBezTo>
                    <a:lnTo>
                      <a:pt x="5710" y="8529"/>
                    </a:lnTo>
                    <a:cubicBezTo>
                      <a:pt x="5683" y="8583"/>
                      <a:pt x="5514" y="8833"/>
                      <a:pt x="5032" y="9181"/>
                    </a:cubicBezTo>
                    <a:cubicBezTo>
                      <a:pt x="4586" y="9511"/>
                      <a:pt x="4327" y="9600"/>
                      <a:pt x="4247" y="9627"/>
                    </a:cubicBezTo>
                    <a:lnTo>
                      <a:pt x="3899" y="9047"/>
                    </a:lnTo>
                    <a:cubicBezTo>
                      <a:pt x="3890" y="9038"/>
                      <a:pt x="3881" y="9038"/>
                      <a:pt x="3873" y="9029"/>
                    </a:cubicBezTo>
                    <a:lnTo>
                      <a:pt x="3864" y="9029"/>
                    </a:lnTo>
                    <a:cubicBezTo>
                      <a:pt x="3855" y="9029"/>
                      <a:pt x="3846" y="9038"/>
                      <a:pt x="3837" y="9047"/>
                    </a:cubicBezTo>
                    <a:lnTo>
                      <a:pt x="3239" y="9618"/>
                    </a:lnTo>
                    <a:cubicBezTo>
                      <a:pt x="2971" y="9511"/>
                      <a:pt x="2704" y="9377"/>
                      <a:pt x="2445" y="9243"/>
                    </a:cubicBezTo>
                    <a:cubicBezTo>
                      <a:pt x="2044" y="9020"/>
                      <a:pt x="1392" y="8494"/>
                      <a:pt x="1384" y="8485"/>
                    </a:cubicBezTo>
                    <a:cubicBezTo>
                      <a:pt x="1375" y="8480"/>
                      <a:pt x="1366" y="8478"/>
                      <a:pt x="1358" y="8478"/>
                    </a:cubicBezTo>
                    <a:cubicBezTo>
                      <a:pt x="1350" y="8478"/>
                      <a:pt x="1343" y="8480"/>
                      <a:pt x="1339" y="8485"/>
                    </a:cubicBezTo>
                    <a:lnTo>
                      <a:pt x="286" y="9225"/>
                    </a:lnTo>
                    <a:cubicBezTo>
                      <a:pt x="304" y="8824"/>
                      <a:pt x="367" y="8422"/>
                      <a:pt x="474" y="8030"/>
                    </a:cubicBezTo>
                    <a:cubicBezTo>
                      <a:pt x="652" y="7387"/>
                      <a:pt x="1259" y="6076"/>
                      <a:pt x="1268" y="6067"/>
                    </a:cubicBezTo>
                    <a:cubicBezTo>
                      <a:pt x="1268" y="6058"/>
                      <a:pt x="1268" y="6049"/>
                      <a:pt x="1268" y="6040"/>
                    </a:cubicBezTo>
                    <a:cubicBezTo>
                      <a:pt x="866" y="4310"/>
                      <a:pt x="135" y="1063"/>
                      <a:pt x="81" y="804"/>
                    </a:cubicBezTo>
                    <a:cubicBezTo>
                      <a:pt x="215" y="724"/>
                      <a:pt x="1285" y="331"/>
                      <a:pt x="1954" y="99"/>
                    </a:cubicBezTo>
                    <a:lnTo>
                      <a:pt x="3712" y="72"/>
                    </a:lnTo>
                    <a:close/>
                    <a:moveTo>
                      <a:pt x="3712" y="1"/>
                    </a:moveTo>
                    <a:lnTo>
                      <a:pt x="1946" y="28"/>
                    </a:lnTo>
                    <a:lnTo>
                      <a:pt x="1937" y="28"/>
                    </a:lnTo>
                    <a:cubicBezTo>
                      <a:pt x="1" y="715"/>
                      <a:pt x="1" y="759"/>
                      <a:pt x="1" y="795"/>
                    </a:cubicBezTo>
                    <a:cubicBezTo>
                      <a:pt x="1" y="857"/>
                      <a:pt x="982" y="5148"/>
                      <a:pt x="1187" y="6049"/>
                    </a:cubicBezTo>
                    <a:cubicBezTo>
                      <a:pt x="1125" y="6174"/>
                      <a:pt x="572" y="7396"/>
                      <a:pt x="393" y="8012"/>
                    </a:cubicBezTo>
                    <a:cubicBezTo>
                      <a:pt x="286" y="8431"/>
                      <a:pt x="215" y="8859"/>
                      <a:pt x="206" y="9297"/>
                    </a:cubicBezTo>
                    <a:cubicBezTo>
                      <a:pt x="206" y="9306"/>
                      <a:pt x="215" y="9323"/>
                      <a:pt x="233" y="9332"/>
                    </a:cubicBezTo>
                    <a:lnTo>
                      <a:pt x="268" y="9332"/>
                    </a:lnTo>
                    <a:lnTo>
                      <a:pt x="1357" y="8565"/>
                    </a:lnTo>
                    <a:cubicBezTo>
                      <a:pt x="1473" y="8654"/>
                      <a:pt x="2035" y="9109"/>
                      <a:pt x="2401" y="9314"/>
                    </a:cubicBezTo>
                    <a:cubicBezTo>
                      <a:pt x="2668" y="9457"/>
                      <a:pt x="2945" y="9582"/>
                      <a:pt x="3230" y="9698"/>
                    </a:cubicBezTo>
                    <a:cubicBezTo>
                      <a:pt x="3235" y="9702"/>
                      <a:pt x="3241" y="9705"/>
                      <a:pt x="3248" y="9705"/>
                    </a:cubicBezTo>
                    <a:cubicBezTo>
                      <a:pt x="3255" y="9705"/>
                      <a:pt x="3261" y="9702"/>
                      <a:pt x="3266" y="9698"/>
                    </a:cubicBezTo>
                    <a:lnTo>
                      <a:pt x="3855" y="9127"/>
                    </a:lnTo>
                    <a:lnTo>
                      <a:pt x="4203" y="9680"/>
                    </a:lnTo>
                    <a:cubicBezTo>
                      <a:pt x="4203" y="9698"/>
                      <a:pt x="4220" y="9698"/>
                      <a:pt x="4229" y="9698"/>
                    </a:cubicBezTo>
                    <a:lnTo>
                      <a:pt x="4238" y="9698"/>
                    </a:lnTo>
                    <a:cubicBezTo>
                      <a:pt x="4247" y="9698"/>
                      <a:pt x="4524" y="9653"/>
                      <a:pt x="5077" y="9243"/>
                    </a:cubicBezTo>
                    <a:cubicBezTo>
                      <a:pt x="5630" y="8833"/>
                      <a:pt x="5773" y="8565"/>
                      <a:pt x="5782" y="8556"/>
                    </a:cubicBezTo>
                    <a:cubicBezTo>
                      <a:pt x="5782" y="8547"/>
                      <a:pt x="5782" y="8538"/>
                      <a:pt x="5782" y="8529"/>
                    </a:cubicBezTo>
                    <a:lnTo>
                      <a:pt x="5229" y="6094"/>
                    </a:lnTo>
                    <a:cubicBezTo>
                      <a:pt x="5246" y="5996"/>
                      <a:pt x="5255" y="5889"/>
                      <a:pt x="5255" y="5782"/>
                    </a:cubicBezTo>
                    <a:cubicBezTo>
                      <a:pt x="5264" y="5710"/>
                      <a:pt x="5264" y="5639"/>
                      <a:pt x="5273" y="5612"/>
                    </a:cubicBezTo>
                    <a:cubicBezTo>
                      <a:pt x="5282" y="5541"/>
                      <a:pt x="5487" y="4684"/>
                      <a:pt x="5487" y="4676"/>
                    </a:cubicBezTo>
                    <a:cubicBezTo>
                      <a:pt x="5487" y="4676"/>
                      <a:pt x="5487" y="4667"/>
                      <a:pt x="5487" y="4667"/>
                    </a:cubicBezTo>
                    <a:cubicBezTo>
                      <a:pt x="5416" y="3721"/>
                      <a:pt x="5184" y="643"/>
                      <a:pt x="5148" y="581"/>
                    </a:cubicBezTo>
                    <a:cubicBezTo>
                      <a:pt x="5104" y="509"/>
                      <a:pt x="4238" y="188"/>
                      <a:pt x="3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2476308" y="2500264"/>
                <a:ext cx="91814" cy="85339"/>
              </a:xfrm>
              <a:custGeom>
                <a:avLst/>
                <a:gdLst/>
                <a:ahLst/>
                <a:cxnLst/>
                <a:rect l="l" t="t" r="r" b="b"/>
                <a:pathLst>
                  <a:path w="2822" h="2623" extrusionOk="0">
                    <a:moveTo>
                      <a:pt x="1909" y="1"/>
                    </a:moveTo>
                    <a:lnTo>
                      <a:pt x="874" y="28"/>
                    </a:lnTo>
                    <a:cubicBezTo>
                      <a:pt x="874" y="28"/>
                      <a:pt x="384" y="99"/>
                      <a:pt x="285" y="224"/>
                    </a:cubicBezTo>
                    <a:cubicBezTo>
                      <a:pt x="187" y="349"/>
                      <a:pt x="0" y="661"/>
                      <a:pt x="0" y="661"/>
                    </a:cubicBezTo>
                    <a:cubicBezTo>
                      <a:pt x="0" y="661"/>
                      <a:pt x="71" y="1937"/>
                      <a:pt x="125" y="2195"/>
                    </a:cubicBezTo>
                    <a:cubicBezTo>
                      <a:pt x="173" y="2420"/>
                      <a:pt x="272" y="2623"/>
                      <a:pt x="336" y="2623"/>
                    </a:cubicBezTo>
                    <a:cubicBezTo>
                      <a:pt x="344" y="2623"/>
                      <a:pt x="351" y="2620"/>
                      <a:pt x="357" y="2615"/>
                    </a:cubicBezTo>
                    <a:cubicBezTo>
                      <a:pt x="410" y="2561"/>
                      <a:pt x="1311" y="1812"/>
                      <a:pt x="1356" y="1794"/>
                    </a:cubicBezTo>
                    <a:cubicBezTo>
                      <a:pt x="1356" y="1794"/>
                      <a:pt x="1357" y="1794"/>
                      <a:pt x="1357" y="1794"/>
                    </a:cubicBezTo>
                    <a:cubicBezTo>
                      <a:pt x="1420" y="1794"/>
                      <a:pt x="2517" y="2294"/>
                      <a:pt x="2632" y="2347"/>
                    </a:cubicBezTo>
                    <a:cubicBezTo>
                      <a:pt x="2670" y="2366"/>
                      <a:pt x="2706" y="2379"/>
                      <a:pt x="2736" y="2379"/>
                    </a:cubicBezTo>
                    <a:cubicBezTo>
                      <a:pt x="2789" y="2379"/>
                      <a:pt x="2822" y="2340"/>
                      <a:pt x="2810" y="2231"/>
                    </a:cubicBezTo>
                    <a:cubicBezTo>
                      <a:pt x="2801" y="2062"/>
                      <a:pt x="2685" y="1170"/>
                      <a:pt x="2462" y="723"/>
                    </a:cubicBezTo>
                    <a:cubicBezTo>
                      <a:pt x="2319" y="447"/>
                      <a:pt x="2132" y="206"/>
                      <a:pt x="1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2475137" y="2499126"/>
                <a:ext cx="94351" cy="87682"/>
              </a:xfrm>
              <a:custGeom>
                <a:avLst/>
                <a:gdLst/>
                <a:ahLst/>
                <a:cxnLst/>
                <a:rect l="l" t="t" r="r" b="b"/>
                <a:pathLst>
                  <a:path w="2900" h="2695" extrusionOk="0">
                    <a:moveTo>
                      <a:pt x="1936" y="72"/>
                    </a:moveTo>
                    <a:cubicBezTo>
                      <a:pt x="2150" y="268"/>
                      <a:pt x="2329" y="509"/>
                      <a:pt x="2463" y="767"/>
                    </a:cubicBezTo>
                    <a:cubicBezTo>
                      <a:pt x="2686" y="1213"/>
                      <a:pt x="2802" y="2106"/>
                      <a:pt x="2810" y="2266"/>
                    </a:cubicBezTo>
                    <a:cubicBezTo>
                      <a:pt x="2819" y="2346"/>
                      <a:pt x="2802" y="2364"/>
                      <a:pt x="2793" y="2373"/>
                    </a:cubicBezTo>
                    <a:cubicBezTo>
                      <a:pt x="2790" y="2373"/>
                      <a:pt x="2785" y="2374"/>
                      <a:pt x="2777" y="2374"/>
                    </a:cubicBezTo>
                    <a:cubicBezTo>
                      <a:pt x="2761" y="2374"/>
                      <a:pt x="2733" y="2370"/>
                      <a:pt x="2686" y="2346"/>
                    </a:cubicBezTo>
                    <a:cubicBezTo>
                      <a:pt x="2668" y="2338"/>
                      <a:pt x="1483" y="1793"/>
                      <a:pt x="1387" y="1793"/>
                    </a:cubicBezTo>
                    <a:cubicBezTo>
                      <a:pt x="1385" y="1793"/>
                      <a:pt x="1384" y="1793"/>
                      <a:pt x="1383" y="1793"/>
                    </a:cubicBezTo>
                    <a:cubicBezTo>
                      <a:pt x="1321" y="1811"/>
                      <a:pt x="437" y="2561"/>
                      <a:pt x="366" y="2614"/>
                    </a:cubicBezTo>
                    <a:cubicBezTo>
                      <a:pt x="339" y="2596"/>
                      <a:pt x="250" y="2453"/>
                      <a:pt x="197" y="2213"/>
                    </a:cubicBezTo>
                    <a:cubicBezTo>
                      <a:pt x="152" y="1981"/>
                      <a:pt x="81" y="830"/>
                      <a:pt x="72" y="705"/>
                    </a:cubicBezTo>
                    <a:cubicBezTo>
                      <a:pt x="107" y="651"/>
                      <a:pt x="259" y="393"/>
                      <a:pt x="348" y="277"/>
                    </a:cubicBezTo>
                    <a:cubicBezTo>
                      <a:pt x="420" y="188"/>
                      <a:pt x="785" y="116"/>
                      <a:pt x="919" y="98"/>
                    </a:cubicBezTo>
                    <a:lnTo>
                      <a:pt x="1936" y="72"/>
                    </a:lnTo>
                    <a:close/>
                    <a:moveTo>
                      <a:pt x="1945" y="0"/>
                    </a:moveTo>
                    <a:lnTo>
                      <a:pt x="919" y="27"/>
                    </a:lnTo>
                    <a:lnTo>
                      <a:pt x="910" y="27"/>
                    </a:lnTo>
                    <a:cubicBezTo>
                      <a:pt x="857" y="36"/>
                      <a:pt x="393" y="116"/>
                      <a:pt x="295" y="241"/>
                    </a:cubicBezTo>
                    <a:cubicBezTo>
                      <a:pt x="197" y="366"/>
                      <a:pt x="18" y="669"/>
                      <a:pt x="9" y="678"/>
                    </a:cubicBezTo>
                    <a:cubicBezTo>
                      <a:pt x="9" y="687"/>
                      <a:pt x="0" y="696"/>
                      <a:pt x="9" y="705"/>
                    </a:cubicBezTo>
                    <a:cubicBezTo>
                      <a:pt x="9" y="750"/>
                      <a:pt x="72" y="1981"/>
                      <a:pt x="134" y="2230"/>
                    </a:cubicBezTo>
                    <a:cubicBezTo>
                      <a:pt x="170" y="2400"/>
                      <a:pt x="259" y="2659"/>
                      <a:pt x="348" y="2694"/>
                    </a:cubicBezTo>
                    <a:lnTo>
                      <a:pt x="375" y="2694"/>
                    </a:lnTo>
                    <a:cubicBezTo>
                      <a:pt x="393" y="2694"/>
                      <a:pt x="411" y="2685"/>
                      <a:pt x="420" y="2676"/>
                    </a:cubicBezTo>
                    <a:cubicBezTo>
                      <a:pt x="482" y="2614"/>
                      <a:pt x="1321" y="1927"/>
                      <a:pt x="1410" y="1874"/>
                    </a:cubicBezTo>
                    <a:cubicBezTo>
                      <a:pt x="1526" y="1900"/>
                      <a:pt x="2525" y="2355"/>
                      <a:pt x="2650" y="2418"/>
                    </a:cubicBezTo>
                    <a:cubicBezTo>
                      <a:pt x="2685" y="2435"/>
                      <a:pt x="2731" y="2453"/>
                      <a:pt x="2774" y="2453"/>
                    </a:cubicBezTo>
                    <a:cubicBezTo>
                      <a:pt x="2797" y="2453"/>
                      <a:pt x="2819" y="2448"/>
                      <a:pt x="2837" y="2436"/>
                    </a:cubicBezTo>
                    <a:cubicBezTo>
                      <a:pt x="2882" y="2409"/>
                      <a:pt x="2900" y="2355"/>
                      <a:pt x="2891" y="2266"/>
                    </a:cubicBezTo>
                    <a:cubicBezTo>
                      <a:pt x="2873" y="2079"/>
                      <a:pt x="2757" y="1196"/>
                      <a:pt x="2534" y="741"/>
                    </a:cubicBezTo>
                    <a:cubicBezTo>
                      <a:pt x="2391" y="464"/>
                      <a:pt x="2204" y="214"/>
                      <a:pt x="1972" y="9"/>
                    </a:cubicBezTo>
                    <a:cubicBezTo>
                      <a:pt x="1963" y="0"/>
                      <a:pt x="1954"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2491372" y="2384472"/>
                <a:ext cx="109187" cy="214080"/>
              </a:xfrm>
              <a:custGeom>
                <a:avLst/>
                <a:gdLst/>
                <a:ahLst/>
                <a:cxnLst/>
                <a:rect l="l" t="t" r="r" b="b"/>
                <a:pathLst>
                  <a:path w="3356" h="6580" extrusionOk="0">
                    <a:moveTo>
                      <a:pt x="2829" y="0"/>
                    </a:moveTo>
                    <a:cubicBezTo>
                      <a:pt x="2829" y="0"/>
                      <a:pt x="2035" y="313"/>
                      <a:pt x="1607" y="571"/>
                    </a:cubicBezTo>
                    <a:cubicBezTo>
                      <a:pt x="1178" y="821"/>
                      <a:pt x="750" y="1035"/>
                      <a:pt x="724" y="1570"/>
                    </a:cubicBezTo>
                    <a:cubicBezTo>
                      <a:pt x="697" y="2115"/>
                      <a:pt x="161" y="2436"/>
                      <a:pt x="161" y="2436"/>
                    </a:cubicBezTo>
                    <a:cubicBezTo>
                      <a:pt x="277" y="2587"/>
                      <a:pt x="331" y="2784"/>
                      <a:pt x="331" y="2971"/>
                    </a:cubicBezTo>
                    <a:cubicBezTo>
                      <a:pt x="322" y="3230"/>
                      <a:pt x="277" y="3489"/>
                      <a:pt x="215" y="3738"/>
                    </a:cubicBezTo>
                    <a:cubicBezTo>
                      <a:pt x="215" y="3738"/>
                      <a:pt x="144" y="3836"/>
                      <a:pt x="72" y="3961"/>
                    </a:cubicBezTo>
                    <a:cubicBezTo>
                      <a:pt x="1" y="4086"/>
                      <a:pt x="54" y="4211"/>
                      <a:pt x="215" y="4586"/>
                    </a:cubicBezTo>
                    <a:cubicBezTo>
                      <a:pt x="411" y="5032"/>
                      <a:pt x="1054" y="6165"/>
                      <a:pt x="1080" y="6281"/>
                    </a:cubicBezTo>
                    <a:cubicBezTo>
                      <a:pt x="1102" y="6366"/>
                      <a:pt x="1246" y="6580"/>
                      <a:pt x="1377" y="6580"/>
                    </a:cubicBezTo>
                    <a:cubicBezTo>
                      <a:pt x="1411" y="6580"/>
                      <a:pt x="1443" y="6566"/>
                      <a:pt x="1473" y="6531"/>
                    </a:cubicBezTo>
                    <a:cubicBezTo>
                      <a:pt x="1616" y="6361"/>
                      <a:pt x="1714" y="5264"/>
                      <a:pt x="1732" y="4764"/>
                    </a:cubicBezTo>
                    <a:cubicBezTo>
                      <a:pt x="1741" y="4274"/>
                      <a:pt x="1589" y="4122"/>
                      <a:pt x="1589" y="4033"/>
                    </a:cubicBezTo>
                    <a:cubicBezTo>
                      <a:pt x="1589" y="3952"/>
                      <a:pt x="1687" y="3310"/>
                      <a:pt x="1687" y="3310"/>
                    </a:cubicBezTo>
                    <a:cubicBezTo>
                      <a:pt x="1687" y="3310"/>
                      <a:pt x="2035" y="3426"/>
                      <a:pt x="2178" y="3453"/>
                    </a:cubicBezTo>
                    <a:cubicBezTo>
                      <a:pt x="2234" y="3463"/>
                      <a:pt x="2313" y="3479"/>
                      <a:pt x="2393" y="3479"/>
                    </a:cubicBezTo>
                    <a:cubicBezTo>
                      <a:pt x="2517" y="3479"/>
                      <a:pt x="2643" y="3441"/>
                      <a:pt x="2686" y="3283"/>
                    </a:cubicBezTo>
                    <a:cubicBezTo>
                      <a:pt x="2766" y="3034"/>
                      <a:pt x="3052" y="2293"/>
                      <a:pt x="3052" y="2293"/>
                    </a:cubicBezTo>
                    <a:cubicBezTo>
                      <a:pt x="3052" y="2293"/>
                      <a:pt x="3328" y="2115"/>
                      <a:pt x="3337" y="2008"/>
                    </a:cubicBezTo>
                    <a:cubicBezTo>
                      <a:pt x="3355" y="1892"/>
                      <a:pt x="3061" y="1794"/>
                      <a:pt x="3025" y="1624"/>
                    </a:cubicBezTo>
                    <a:cubicBezTo>
                      <a:pt x="2998" y="1455"/>
                      <a:pt x="3052" y="1214"/>
                      <a:pt x="3052" y="848"/>
                    </a:cubicBezTo>
                    <a:cubicBezTo>
                      <a:pt x="3052" y="482"/>
                      <a:pt x="2829"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2490233" y="2383203"/>
                <a:ext cx="111465" cy="216943"/>
              </a:xfrm>
              <a:custGeom>
                <a:avLst/>
                <a:gdLst/>
                <a:ahLst/>
                <a:cxnLst/>
                <a:rect l="l" t="t" r="r" b="b"/>
                <a:pathLst>
                  <a:path w="3426" h="6668" extrusionOk="0">
                    <a:moveTo>
                      <a:pt x="2846" y="75"/>
                    </a:moveTo>
                    <a:cubicBezTo>
                      <a:pt x="2900" y="182"/>
                      <a:pt x="3060" y="566"/>
                      <a:pt x="3060" y="869"/>
                    </a:cubicBezTo>
                    <a:cubicBezTo>
                      <a:pt x="3060" y="1039"/>
                      <a:pt x="3042" y="1181"/>
                      <a:pt x="3033" y="1297"/>
                    </a:cubicBezTo>
                    <a:cubicBezTo>
                      <a:pt x="3016" y="1422"/>
                      <a:pt x="3016" y="1538"/>
                      <a:pt x="3024" y="1654"/>
                    </a:cubicBezTo>
                    <a:cubicBezTo>
                      <a:pt x="3042" y="1761"/>
                      <a:pt x="3140" y="1833"/>
                      <a:pt x="3221" y="1895"/>
                    </a:cubicBezTo>
                    <a:cubicBezTo>
                      <a:pt x="3283" y="1940"/>
                      <a:pt x="3346" y="1993"/>
                      <a:pt x="3337" y="2029"/>
                    </a:cubicBezTo>
                    <a:cubicBezTo>
                      <a:pt x="3328" y="2100"/>
                      <a:pt x="3167" y="2234"/>
                      <a:pt x="3069" y="2296"/>
                    </a:cubicBezTo>
                    <a:cubicBezTo>
                      <a:pt x="3069" y="2305"/>
                      <a:pt x="3060" y="2305"/>
                      <a:pt x="3060" y="2314"/>
                    </a:cubicBezTo>
                    <a:cubicBezTo>
                      <a:pt x="3051" y="2341"/>
                      <a:pt x="2766" y="3055"/>
                      <a:pt x="2694" y="3304"/>
                    </a:cubicBezTo>
                    <a:cubicBezTo>
                      <a:pt x="2659" y="3440"/>
                      <a:pt x="2553" y="3478"/>
                      <a:pt x="2427" y="3478"/>
                    </a:cubicBezTo>
                    <a:cubicBezTo>
                      <a:pt x="2362" y="3478"/>
                      <a:pt x="2291" y="3468"/>
                      <a:pt x="2222" y="3456"/>
                    </a:cubicBezTo>
                    <a:cubicBezTo>
                      <a:pt x="2088" y="3429"/>
                      <a:pt x="1740" y="3313"/>
                      <a:pt x="1740" y="3313"/>
                    </a:cubicBezTo>
                    <a:lnTo>
                      <a:pt x="1704" y="3313"/>
                    </a:lnTo>
                    <a:cubicBezTo>
                      <a:pt x="1695" y="3322"/>
                      <a:pt x="1686" y="3331"/>
                      <a:pt x="1686" y="3340"/>
                    </a:cubicBezTo>
                    <a:cubicBezTo>
                      <a:pt x="1686" y="3367"/>
                      <a:pt x="1588" y="3982"/>
                      <a:pt x="1588" y="4072"/>
                    </a:cubicBezTo>
                    <a:cubicBezTo>
                      <a:pt x="1597" y="4107"/>
                      <a:pt x="1606" y="4143"/>
                      <a:pt x="1624" y="4179"/>
                    </a:cubicBezTo>
                    <a:cubicBezTo>
                      <a:pt x="1704" y="4375"/>
                      <a:pt x="1749" y="4589"/>
                      <a:pt x="1731" y="4803"/>
                    </a:cubicBezTo>
                    <a:cubicBezTo>
                      <a:pt x="1713" y="5312"/>
                      <a:pt x="1615" y="6391"/>
                      <a:pt x="1481" y="6543"/>
                    </a:cubicBezTo>
                    <a:cubicBezTo>
                      <a:pt x="1467" y="6570"/>
                      <a:pt x="1443" y="6582"/>
                      <a:pt x="1417" y="6582"/>
                    </a:cubicBezTo>
                    <a:cubicBezTo>
                      <a:pt x="1409" y="6582"/>
                      <a:pt x="1400" y="6581"/>
                      <a:pt x="1392" y="6578"/>
                    </a:cubicBezTo>
                    <a:cubicBezTo>
                      <a:pt x="1294" y="6561"/>
                      <a:pt x="1169" y="6382"/>
                      <a:pt x="1151" y="6302"/>
                    </a:cubicBezTo>
                    <a:cubicBezTo>
                      <a:pt x="1142" y="6248"/>
                      <a:pt x="1017" y="6025"/>
                      <a:pt x="821" y="5651"/>
                    </a:cubicBezTo>
                    <a:cubicBezTo>
                      <a:pt x="625" y="5276"/>
                      <a:pt x="393" y="4848"/>
                      <a:pt x="286" y="4607"/>
                    </a:cubicBezTo>
                    <a:cubicBezTo>
                      <a:pt x="125" y="4241"/>
                      <a:pt x="81" y="4125"/>
                      <a:pt x="143" y="4018"/>
                    </a:cubicBezTo>
                    <a:cubicBezTo>
                      <a:pt x="205" y="3893"/>
                      <a:pt x="286" y="3795"/>
                      <a:pt x="286" y="3795"/>
                    </a:cubicBezTo>
                    <a:cubicBezTo>
                      <a:pt x="286" y="3795"/>
                      <a:pt x="286" y="3795"/>
                      <a:pt x="286" y="3786"/>
                    </a:cubicBezTo>
                    <a:cubicBezTo>
                      <a:pt x="357" y="3536"/>
                      <a:pt x="393" y="3278"/>
                      <a:pt x="402" y="3010"/>
                    </a:cubicBezTo>
                    <a:cubicBezTo>
                      <a:pt x="402" y="2825"/>
                      <a:pt x="349" y="2649"/>
                      <a:pt x="254" y="2490"/>
                    </a:cubicBezTo>
                    <a:lnTo>
                      <a:pt x="254" y="2490"/>
                    </a:lnTo>
                    <a:cubicBezTo>
                      <a:pt x="374" y="2397"/>
                      <a:pt x="777" y="2086"/>
                      <a:pt x="794" y="1609"/>
                    </a:cubicBezTo>
                    <a:cubicBezTo>
                      <a:pt x="821" y="1128"/>
                      <a:pt x="1187" y="914"/>
                      <a:pt x="1570" y="691"/>
                    </a:cubicBezTo>
                    <a:lnTo>
                      <a:pt x="1660" y="637"/>
                    </a:lnTo>
                    <a:cubicBezTo>
                      <a:pt x="2025" y="414"/>
                      <a:pt x="2694" y="138"/>
                      <a:pt x="2846" y="75"/>
                    </a:cubicBezTo>
                    <a:close/>
                    <a:moveTo>
                      <a:pt x="2869" y="0"/>
                    </a:moveTo>
                    <a:cubicBezTo>
                      <a:pt x="2865" y="0"/>
                      <a:pt x="2860" y="1"/>
                      <a:pt x="2855" y="4"/>
                    </a:cubicBezTo>
                    <a:cubicBezTo>
                      <a:pt x="2846" y="13"/>
                      <a:pt x="2043" y="334"/>
                      <a:pt x="1615" y="593"/>
                    </a:cubicBezTo>
                    <a:lnTo>
                      <a:pt x="1526" y="637"/>
                    </a:lnTo>
                    <a:cubicBezTo>
                      <a:pt x="1124" y="878"/>
                      <a:pt x="750" y="1110"/>
                      <a:pt x="723" y="1618"/>
                    </a:cubicBezTo>
                    <a:cubicBezTo>
                      <a:pt x="696" y="2136"/>
                      <a:pt x="179" y="2457"/>
                      <a:pt x="179" y="2457"/>
                    </a:cubicBezTo>
                    <a:cubicBezTo>
                      <a:pt x="170" y="2457"/>
                      <a:pt x="161" y="2466"/>
                      <a:pt x="161" y="2475"/>
                    </a:cubicBezTo>
                    <a:cubicBezTo>
                      <a:pt x="161" y="2493"/>
                      <a:pt x="161" y="2502"/>
                      <a:pt x="170" y="2511"/>
                    </a:cubicBezTo>
                    <a:cubicBezTo>
                      <a:pt x="277" y="2653"/>
                      <a:pt x="330" y="2841"/>
                      <a:pt x="330" y="3019"/>
                    </a:cubicBezTo>
                    <a:cubicBezTo>
                      <a:pt x="321" y="3278"/>
                      <a:pt x="277" y="3528"/>
                      <a:pt x="214" y="3768"/>
                    </a:cubicBezTo>
                    <a:cubicBezTo>
                      <a:pt x="205" y="3786"/>
                      <a:pt x="143" y="3875"/>
                      <a:pt x="81" y="3991"/>
                    </a:cubicBezTo>
                    <a:cubicBezTo>
                      <a:pt x="0" y="4134"/>
                      <a:pt x="63" y="4286"/>
                      <a:pt x="214" y="4643"/>
                    </a:cubicBezTo>
                    <a:cubicBezTo>
                      <a:pt x="321" y="4892"/>
                      <a:pt x="553" y="5312"/>
                      <a:pt x="750" y="5695"/>
                    </a:cubicBezTo>
                    <a:cubicBezTo>
                      <a:pt x="910" y="5999"/>
                      <a:pt x="1062" y="6284"/>
                      <a:pt x="1080" y="6329"/>
                    </a:cubicBezTo>
                    <a:cubicBezTo>
                      <a:pt x="1098" y="6427"/>
                      <a:pt x="1231" y="6632"/>
                      <a:pt x="1374" y="6659"/>
                    </a:cubicBezTo>
                    <a:cubicBezTo>
                      <a:pt x="1383" y="6668"/>
                      <a:pt x="1401" y="6668"/>
                      <a:pt x="1410" y="6668"/>
                    </a:cubicBezTo>
                    <a:cubicBezTo>
                      <a:pt x="1463" y="6668"/>
                      <a:pt x="1508" y="6641"/>
                      <a:pt x="1544" y="6605"/>
                    </a:cubicBezTo>
                    <a:cubicBezTo>
                      <a:pt x="1695" y="6418"/>
                      <a:pt x="1793" y="5267"/>
                      <a:pt x="1802" y="4821"/>
                    </a:cubicBezTo>
                    <a:cubicBezTo>
                      <a:pt x="1820" y="4589"/>
                      <a:pt x="1784" y="4366"/>
                      <a:pt x="1695" y="4161"/>
                    </a:cubicBezTo>
                    <a:cubicBezTo>
                      <a:pt x="1677" y="4134"/>
                      <a:pt x="1668" y="4107"/>
                      <a:pt x="1660" y="4081"/>
                    </a:cubicBezTo>
                    <a:cubicBezTo>
                      <a:pt x="1660" y="4018"/>
                      <a:pt x="1722" y="3608"/>
                      <a:pt x="1758" y="3412"/>
                    </a:cubicBezTo>
                    <a:cubicBezTo>
                      <a:pt x="1856" y="3438"/>
                      <a:pt x="2097" y="3519"/>
                      <a:pt x="2213" y="3536"/>
                    </a:cubicBezTo>
                    <a:cubicBezTo>
                      <a:pt x="2261" y="3547"/>
                      <a:pt x="2342" y="3564"/>
                      <a:pt x="2429" y="3564"/>
                    </a:cubicBezTo>
                    <a:cubicBezTo>
                      <a:pt x="2566" y="3564"/>
                      <a:pt x="2716" y="3521"/>
                      <a:pt x="2766" y="3340"/>
                    </a:cubicBezTo>
                    <a:cubicBezTo>
                      <a:pt x="2828" y="3108"/>
                      <a:pt x="3087" y="2457"/>
                      <a:pt x="3123" y="2368"/>
                    </a:cubicBezTo>
                    <a:cubicBezTo>
                      <a:pt x="3185" y="2323"/>
                      <a:pt x="3399" y="2172"/>
                      <a:pt x="3417" y="2056"/>
                    </a:cubicBezTo>
                    <a:cubicBezTo>
                      <a:pt x="3426" y="1975"/>
                      <a:pt x="3346" y="1913"/>
                      <a:pt x="3265" y="1859"/>
                    </a:cubicBezTo>
                    <a:cubicBezTo>
                      <a:pt x="3194" y="1797"/>
                      <a:pt x="3114" y="1734"/>
                      <a:pt x="3105" y="1663"/>
                    </a:cubicBezTo>
                    <a:cubicBezTo>
                      <a:pt x="3087" y="1547"/>
                      <a:pt x="3096" y="1431"/>
                      <a:pt x="3105" y="1324"/>
                    </a:cubicBezTo>
                    <a:cubicBezTo>
                      <a:pt x="3114" y="1199"/>
                      <a:pt x="3132" y="1056"/>
                      <a:pt x="3132" y="887"/>
                    </a:cubicBezTo>
                    <a:cubicBezTo>
                      <a:pt x="3132" y="512"/>
                      <a:pt x="2908" y="48"/>
                      <a:pt x="2900" y="22"/>
                    </a:cubicBezTo>
                    <a:cubicBezTo>
                      <a:pt x="2893" y="9"/>
                      <a:pt x="2882" y="0"/>
                      <a:pt x="2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2528819" y="2480548"/>
                <a:ext cx="17439" cy="26711"/>
              </a:xfrm>
              <a:custGeom>
                <a:avLst/>
                <a:gdLst/>
                <a:ahLst/>
                <a:cxnLst/>
                <a:rect l="l" t="t" r="r" b="b"/>
                <a:pathLst>
                  <a:path w="536" h="821" extrusionOk="0">
                    <a:moveTo>
                      <a:pt x="1" y="0"/>
                    </a:moveTo>
                    <a:cubicBezTo>
                      <a:pt x="1" y="0"/>
                      <a:pt x="143" y="714"/>
                      <a:pt x="465" y="821"/>
                    </a:cubicBezTo>
                    <a:lnTo>
                      <a:pt x="536" y="366"/>
                    </a:lnTo>
                    <a:cubicBezTo>
                      <a:pt x="420" y="330"/>
                      <a:pt x="304" y="277"/>
                      <a:pt x="206" y="205"/>
                    </a:cubicBezTo>
                    <a:cubicBezTo>
                      <a:pt x="135" y="143"/>
                      <a:pt x="63" y="7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2527388" y="2479247"/>
                <a:ext cx="20042" cy="29184"/>
              </a:xfrm>
              <a:custGeom>
                <a:avLst/>
                <a:gdLst/>
                <a:ahLst/>
                <a:cxnLst/>
                <a:rect l="l" t="t" r="r" b="b"/>
                <a:pathLst>
                  <a:path w="616" h="897" extrusionOk="0">
                    <a:moveTo>
                      <a:pt x="107" y="165"/>
                    </a:moveTo>
                    <a:lnTo>
                      <a:pt x="107" y="165"/>
                    </a:lnTo>
                    <a:cubicBezTo>
                      <a:pt x="143" y="201"/>
                      <a:pt x="187" y="237"/>
                      <a:pt x="223" y="272"/>
                    </a:cubicBezTo>
                    <a:cubicBezTo>
                      <a:pt x="321" y="344"/>
                      <a:pt x="419" y="397"/>
                      <a:pt x="535" y="424"/>
                    </a:cubicBezTo>
                    <a:lnTo>
                      <a:pt x="473" y="799"/>
                    </a:lnTo>
                    <a:cubicBezTo>
                      <a:pt x="286" y="700"/>
                      <a:pt x="161" y="352"/>
                      <a:pt x="107" y="165"/>
                    </a:cubicBezTo>
                    <a:close/>
                    <a:moveTo>
                      <a:pt x="45" y="1"/>
                    </a:moveTo>
                    <a:cubicBezTo>
                      <a:pt x="42" y="1"/>
                      <a:pt x="38" y="2"/>
                      <a:pt x="36" y="5"/>
                    </a:cubicBezTo>
                    <a:cubicBezTo>
                      <a:pt x="18" y="5"/>
                      <a:pt x="0" y="22"/>
                      <a:pt x="9" y="40"/>
                    </a:cubicBezTo>
                    <a:cubicBezTo>
                      <a:pt x="9" y="76"/>
                      <a:pt x="161" y="790"/>
                      <a:pt x="500" y="897"/>
                    </a:cubicBezTo>
                    <a:lnTo>
                      <a:pt x="509" y="897"/>
                    </a:lnTo>
                    <a:cubicBezTo>
                      <a:pt x="518" y="897"/>
                      <a:pt x="518" y="888"/>
                      <a:pt x="526" y="888"/>
                    </a:cubicBezTo>
                    <a:cubicBezTo>
                      <a:pt x="535" y="879"/>
                      <a:pt x="535" y="870"/>
                      <a:pt x="544" y="861"/>
                    </a:cubicBezTo>
                    <a:lnTo>
                      <a:pt x="616" y="406"/>
                    </a:lnTo>
                    <a:cubicBezTo>
                      <a:pt x="616" y="388"/>
                      <a:pt x="607" y="370"/>
                      <a:pt x="589" y="370"/>
                    </a:cubicBezTo>
                    <a:cubicBezTo>
                      <a:pt x="473" y="335"/>
                      <a:pt x="375" y="290"/>
                      <a:pt x="277" y="219"/>
                    </a:cubicBezTo>
                    <a:cubicBezTo>
                      <a:pt x="205" y="156"/>
                      <a:pt x="134" y="85"/>
                      <a:pt x="71" y="13"/>
                    </a:cubicBezTo>
                    <a:cubicBezTo>
                      <a:pt x="65" y="7"/>
                      <a:pt x="54"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2574401" y="2426540"/>
                <a:ext cx="5824" cy="13112"/>
              </a:xfrm>
              <a:custGeom>
                <a:avLst/>
                <a:gdLst/>
                <a:ahLst/>
                <a:cxnLst/>
                <a:rect l="l" t="t" r="r" b="b"/>
                <a:pathLst>
                  <a:path w="179" h="403" extrusionOk="0">
                    <a:moveTo>
                      <a:pt x="90" y="1"/>
                    </a:moveTo>
                    <a:cubicBezTo>
                      <a:pt x="36" y="1"/>
                      <a:pt x="0" y="90"/>
                      <a:pt x="0" y="206"/>
                    </a:cubicBezTo>
                    <a:cubicBezTo>
                      <a:pt x="0" y="313"/>
                      <a:pt x="36" y="402"/>
                      <a:pt x="90" y="402"/>
                    </a:cubicBezTo>
                    <a:cubicBezTo>
                      <a:pt x="134" y="402"/>
                      <a:pt x="179" y="313"/>
                      <a:pt x="179" y="206"/>
                    </a:cubicBezTo>
                    <a:cubicBezTo>
                      <a:pt x="179" y="90"/>
                      <a:pt x="134"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2567731" y="2457221"/>
                <a:ext cx="17439" cy="7971"/>
              </a:xfrm>
              <a:custGeom>
                <a:avLst/>
                <a:gdLst/>
                <a:ahLst/>
                <a:cxnLst/>
                <a:rect l="l" t="t" r="r" b="b"/>
                <a:pathLst>
                  <a:path w="536" h="245" extrusionOk="0">
                    <a:moveTo>
                      <a:pt x="41" y="0"/>
                    </a:moveTo>
                    <a:cubicBezTo>
                      <a:pt x="36" y="0"/>
                      <a:pt x="32" y="1"/>
                      <a:pt x="27" y="4"/>
                    </a:cubicBezTo>
                    <a:cubicBezTo>
                      <a:pt x="9" y="21"/>
                      <a:pt x="0" y="39"/>
                      <a:pt x="9" y="57"/>
                    </a:cubicBezTo>
                    <a:cubicBezTo>
                      <a:pt x="89" y="173"/>
                      <a:pt x="214" y="236"/>
                      <a:pt x="357" y="244"/>
                    </a:cubicBezTo>
                    <a:cubicBezTo>
                      <a:pt x="402" y="244"/>
                      <a:pt x="455" y="236"/>
                      <a:pt x="509" y="218"/>
                    </a:cubicBezTo>
                    <a:cubicBezTo>
                      <a:pt x="526" y="209"/>
                      <a:pt x="535" y="191"/>
                      <a:pt x="535" y="173"/>
                    </a:cubicBezTo>
                    <a:cubicBezTo>
                      <a:pt x="529" y="153"/>
                      <a:pt x="517" y="143"/>
                      <a:pt x="500" y="143"/>
                    </a:cubicBezTo>
                    <a:cubicBezTo>
                      <a:pt x="495" y="143"/>
                      <a:pt x="489" y="144"/>
                      <a:pt x="482" y="146"/>
                    </a:cubicBezTo>
                    <a:cubicBezTo>
                      <a:pt x="442" y="164"/>
                      <a:pt x="399" y="172"/>
                      <a:pt x="357" y="172"/>
                    </a:cubicBezTo>
                    <a:cubicBezTo>
                      <a:pt x="250" y="172"/>
                      <a:pt x="145" y="118"/>
                      <a:pt x="80" y="21"/>
                    </a:cubicBezTo>
                    <a:cubicBezTo>
                      <a:pt x="67" y="8"/>
                      <a:pt x="54"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2569163" y="2414274"/>
                <a:ext cx="16300" cy="8524"/>
              </a:xfrm>
              <a:custGeom>
                <a:avLst/>
                <a:gdLst/>
                <a:ahLst/>
                <a:cxnLst/>
                <a:rect l="l" t="t" r="r" b="b"/>
                <a:pathLst>
                  <a:path w="501" h="262" extrusionOk="0">
                    <a:moveTo>
                      <a:pt x="366" y="0"/>
                    </a:moveTo>
                    <a:cubicBezTo>
                      <a:pt x="221" y="0"/>
                      <a:pt x="83" y="79"/>
                      <a:pt x="10" y="217"/>
                    </a:cubicBezTo>
                    <a:cubicBezTo>
                      <a:pt x="1" y="235"/>
                      <a:pt x="10" y="253"/>
                      <a:pt x="28" y="262"/>
                    </a:cubicBezTo>
                    <a:lnTo>
                      <a:pt x="45" y="262"/>
                    </a:lnTo>
                    <a:cubicBezTo>
                      <a:pt x="63" y="262"/>
                      <a:pt x="72" y="262"/>
                      <a:pt x="81" y="244"/>
                    </a:cubicBezTo>
                    <a:cubicBezTo>
                      <a:pt x="139" y="135"/>
                      <a:pt x="250" y="74"/>
                      <a:pt x="367" y="74"/>
                    </a:cubicBezTo>
                    <a:cubicBezTo>
                      <a:pt x="393" y="74"/>
                      <a:pt x="420" y="77"/>
                      <a:pt x="447" y="84"/>
                    </a:cubicBezTo>
                    <a:cubicBezTo>
                      <a:pt x="474" y="84"/>
                      <a:pt x="491" y="75"/>
                      <a:pt x="491" y="48"/>
                    </a:cubicBezTo>
                    <a:cubicBezTo>
                      <a:pt x="500" y="30"/>
                      <a:pt x="482" y="12"/>
                      <a:pt x="465" y="12"/>
                    </a:cubicBezTo>
                    <a:cubicBezTo>
                      <a:pt x="432" y="4"/>
                      <a:pt x="399"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2457145" y="2348912"/>
                <a:ext cx="139640" cy="122136"/>
              </a:xfrm>
              <a:custGeom>
                <a:avLst/>
                <a:gdLst/>
                <a:ahLst/>
                <a:cxnLst/>
                <a:rect l="l" t="t" r="r" b="b"/>
                <a:pathLst>
                  <a:path w="4292" h="3754" extrusionOk="0">
                    <a:moveTo>
                      <a:pt x="2308" y="1"/>
                    </a:moveTo>
                    <a:cubicBezTo>
                      <a:pt x="1887" y="1"/>
                      <a:pt x="1403" y="80"/>
                      <a:pt x="901" y="398"/>
                    </a:cubicBezTo>
                    <a:cubicBezTo>
                      <a:pt x="312" y="772"/>
                      <a:pt x="0" y="1923"/>
                      <a:pt x="348" y="2797"/>
                    </a:cubicBezTo>
                    <a:cubicBezTo>
                      <a:pt x="629" y="3486"/>
                      <a:pt x="1054" y="3754"/>
                      <a:pt x="1388" y="3754"/>
                    </a:cubicBezTo>
                    <a:cubicBezTo>
                      <a:pt x="1477" y="3754"/>
                      <a:pt x="1561" y="3734"/>
                      <a:pt x="1633" y="3698"/>
                    </a:cubicBezTo>
                    <a:cubicBezTo>
                      <a:pt x="1972" y="3538"/>
                      <a:pt x="2409" y="3011"/>
                      <a:pt x="2409" y="2601"/>
                    </a:cubicBezTo>
                    <a:cubicBezTo>
                      <a:pt x="2409" y="2191"/>
                      <a:pt x="2721" y="2110"/>
                      <a:pt x="2721" y="2110"/>
                    </a:cubicBezTo>
                    <a:cubicBezTo>
                      <a:pt x="3024" y="1914"/>
                      <a:pt x="3310" y="1709"/>
                      <a:pt x="3586" y="1486"/>
                    </a:cubicBezTo>
                    <a:cubicBezTo>
                      <a:pt x="3997" y="1147"/>
                      <a:pt x="4291" y="924"/>
                      <a:pt x="4193" y="647"/>
                    </a:cubicBezTo>
                    <a:cubicBezTo>
                      <a:pt x="4095" y="380"/>
                      <a:pt x="3640" y="130"/>
                      <a:pt x="3123" y="67"/>
                    </a:cubicBezTo>
                    <a:cubicBezTo>
                      <a:pt x="2898" y="45"/>
                      <a:pt x="2620" y="1"/>
                      <a:pt x="2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2456266" y="2347773"/>
                <a:ext cx="141950" cy="124674"/>
              </a:xfrm>
              <a:custGeom>
                <a:avLst/>
                <a:gdLst/>
                <a:ahLst/>
                <a:cxnLst/>
                <a:rect l="l" t="t" r="r" b="b"/>
                <a:pathLst>
                  <a:path w="4363" h="3832" extrusionOk="0">
                    <a:moveTo>
                      <a:pt x="2275" y="75"/>
                    </a:moveTo>
                    <a:cubicBezTo>
                      <a:pt x="2290" y="75"/>
                      <a:pt x="2305" y="75"/>
                      <a:pt x="2320" y="76"/>
                    </a:cubicBezTo>
                    <a:cubicBezTo>
                      <a:pt x="2543" y="76"/>
                      <a:pt x="2766" y="94"/>
                      <a:pt x="2989" y="129"/>
                    </a:cubicBezTo>
                    <a:lnTo>
                      <a:pt x="3141" y="147"/>
                    </a:lnTo>
                    <a:cubicBezTo>
                      <a:pt x="3640" y="201"/>
                      <a:pt x="4086" y="441"/>
                      <a:pt x="4184" y="700"/>
                    </a:cubicBezTo>
                    <a:cubicBezTo>
                      <a:pt x="4274" y="932"/>
                      <a:pt x="4024" y="1137"/>
                      <a:pt x="3649" y="1441"/>
                    </a:cubicBezTo>
                    <a:lnTo>
                      <a:pt x="3587" y="1494"/>
                    </a:lnTo>
                    <a:cubicBezTo>
                      <a:pt x="3319" y="1717"/>
                      <a:pt x="3034" y="1922"/>
                      <a:pt x="2739" y="2110"/>
                    </a:cubicBezTo>
                    <a:cubicBezTo>
                      <a:pt x="2686" y="2128"/>
                      <a:pt x="2400" y="2235"/>
                      <a:pt x="2400" y="2636"/>
                    </a:cubicBezTo>
                    <a:cubicBezTo>
                      <a:pt x="2400" y="3020"/>
                      <a:pt x="1990" y="3537"/>
                      <a:pt x="1642" y="3707"/>
                    </a:cubicBezTo>
                    <a:cubicBezTo>
                      <a:pt x="1568" y="3743"/>
                      <a:pt x="1487" y="3761"/>
                      <a:pt x="1405" y="3761"/>
                    </a:cubicBezTo>
                    <a:cubicBezTo>
                      <a:pt x="1329" y="3761"/>
                      <a:pt x="1251" y="3746"/>
                      <a:pt x="1178" y="3715"/>
                    </a:cubicBezTo>
                    <a:cubicBezTo>
                      <a:pt x="866" y="3600"/>
                      <a:pt x="598" y="3278"/>
                      <a:pt x="411" y="2823"/>
                    </a:cubicBezTo>
                    <a:cubicBezTo>
                      <a:pt x="45" y="1913"/>
                      <a:pt x="402" y="807"/>
                      <a:pt x="946" y="468"/>
                    </a:cubicBezTo>
                    <a:cubicBezTo>
                      <a:pt x="1344" y="209"/>
                      <a:pt x="1808" y="75"/>
                      <a:pt x="2275" y="75"/>
                    </a:cubicBezTo>
                    <a:close/>
                    <a:moveTo>
                      <a:pt x="2348" y="0"/>
                    </a:moveTo>
                    <a:cubicBezTo>
                      <a:pt x="1920" y="0"/>
                      <a:pt x="1423" y="81"/>
                      <a:pt x="910" y="406"/>
                    </a:cubicBezTo>
                    <a:cubicBezTo>
                      <a:pt x="268" y="798"/>
                      <a:pt x="0" y="1994"/>
                      <a:pt x="339" y="2850"/>
                    </a:cubicBezTo>
                    <a:cubicBezTo>
                      <a:pt x="536" y="3323"/>
                      <a:pt x="821" y="3653"/>
                      <a:pt x="1151" y="3778"/>
                    </a:cubicBezTo>
                    <a:cubicBezTo>
                      <a:pt x="1232" y="3814"/>
                      <a:pt x="1330" y="3831"/>
                      <a:pt x="1419" y="3831"/>
                    </a:cubicBezTo>
                    <a:cubicBezTo>
                      <a:pt x="1508" y="3831"/>
                      <a:pt x="1597" y="3814"/>
                      <a:pt x="1678" y="3769"/>
                    </a:cubicBezTo>
                    <a:cubicBezTo>
                      <a:pt x="2052" y="3591"/>
                      <a:pt x="2481" y="3055"/>
                      <a:pt x="2481" y="2636"/>
                    </a:cubicBezTo>
                    <a:cubicBezTo>
                      <a:pt x="2481" y="2261"/>
                      <a:pt x="2748" y="2181"/>
                      <a:pt x="2757" y="2181"/>
                    </a:cubicBezTo>
                    <a:cubicBezTo>
                      <a:pt x="2766" y="2181"/>
                      <a:pt x="2766" y="2172"/>
                      <a:pt x="2775" y="2172"/>
                    </a:cubicBezTo>
                    <a:cubicBezTo>
                      <a:pt x="3069" y="1985"/>
                      <a:pt x="3364" y="1771"/>
                      <a:pt x="3640" y="1548"/>
                    </a:cubicBezTo>
                    <a:lnTo>
                      <a:pt x="3694" y="1503"/>
                    </a:lnTo>
                    <a:cubicBezTo>
                      <a:pt x="4077" y="1182"/>
                      <a:pt x="4363" y="959"/>
                      <a:pt x="4256" y="673"/>
                    </a:cubicBezTo>
                    <a:cubicBezTo>
                      <a:pt x="4149" y="388"/>
                      <a:pt x="3676" y="129"/>
                      <a:pt x="3150" y="76"/>
                    </a:cubicBezTo>
                    <a:lnTo>
                      <a:pt x="2998" y="49"/>
                    </a:lnTo>
                    <a:cubicBezTo>
                      <a:pt x="2811" y="26"/>
                      <a:pt x="2591" y="0"/>
                      <a:pt x="2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2420575" y="2421692"/>
                <a:ext cx="66794" cy="69007"/>
              </a:xfrm>
              <a:custGeom>
                <a:avLst/>
                <a:gdLst/>
                <a:ahLst/>
                <a:cxnLst/>
                <a:rect l="l" t="t" r="r" b="b"/>
                <a:pathLst>
                  <a:path w="2053" h="2121" extrusionOk="0">
                    <a:moveTo>
                      <a:pt x="663" y="1"/>
                    </a:moveTo>
                    <a:cubicBezTo>
                      <a:pt x="575" y="1"/>
                      <a:pt x="493" y="28"/>
                      <a:pt x="428" y="96"/>
                    </a:cubicBezTo>
                    <a:cubicBezTo>
                      <a:pt x="134" y="409"/>
                      <a:pt x="0" y="1506"/>
                      <a:pt x="303" y="1863"/>
                    </a:cubicBezTo>
                    <a:cubicBezTo>
                      <a:pt x="446" y="2036"/>
                      <a:pt x="788" y="2121"/>
                      <a:pt x="1120" y="2121"/>
                    </a:cubicBezTo>
                    <a:cubicBezTo>
                      <a:pt x="1474" y="2121"/>
                      <a:pt x="1818" y="2025"/>
                      <a:pt x="1900" y="1836"/>
                    </a:cubicBezTo>
                    <a:cubicBezTo>
                      <a:pt x="2052" y="1470"/>
                      <a:pt x="1936" y="1212"/>
                      <a:pt x="1936" y="1212"/>
                    </a:cubicBezTo>
                    <a:cubicBezTo>
                      <a:pt x="1936" y="1212"/>
                      <a:pt x="1365" y="534"/>
                      <a:pt x="1365" y="337"/>
                    </a:cubicBezTo>
                    <a:cubicBezTo>
                      <a:pt x="1365" y="337"/>
                      <a:pt x="974" y="1"/>
                      <a:pt x="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2419404" y="2420619"/>
                <a:ext cx="69397" cy="71284"/>
              </a:xfrm>
              <a:custGeom>
                <a:avLst/>
                <a:gdLst/>
                <a:ahLst/>
                <a:cxnLst/>
                <a:rect l="l" t="t" r="r" b="b"/>
                <a:pathLst>
                  <a:path w="2133" h="2191" extrusionOk="0">
                    <a:moveTo>
                      <a:pt x="674" y="75"/>
                    </a:moveTo>
                    <a:cubicBezTo>
                      <a:pt x="682" y="75"/>
                      <a:pt x="689" y="75"/>
                      <a:pt x="696" y="76"/>
                    </a:cubicBezTo>
                    <a:cubicBezTo>
                      <a:pt x="964" y="76"/>
                      <a:pt x="1294" y="335"/>
                      <a:pt x="1356" y="388"/>
                    </a:cubicBezTo>
                    <a:cubicBezTo>
                      <a:pt x="1392" y="611"/>
                      <a:pt x="1874" y="1182"/>
                      <a:pt x="1945" y="1271"/>
                    </a:cubicBezTo>
                    <a:cubicBezTo>
                      <a:pt x="1999" y="1459"/>
                      <a:pt x="1990" y="1673"/>
                      <a:pt x="1901" y="1851"/>
                    </a:cubicBezTo>
                    <a:cubicBezTo>
                      <a:pt x="1847" y="1967"/>
                      <a:pt x="1678" y="2056"/>
                      <a:pt x="1419" y="2101"/>
                    </a:cubicBezTo>
                    <a:cubicBezTo>
                      <a:pt x="1342" y="2112"/>
                      <a:pt x="1258" y="2118"/>
                      <a:pt x="1173" y="2118"/>
                    </a:cubicBezTo>
                    <a:cubicBezTo>
                      <a:pt x="853" y="2118"/>
                      <a:pt x="507" y="2038"/>
                      <a:pt x="366" y="1869"/>
                    </a:cubicBezTo>
                    <a:cubicBezTo>
                      <a:pt x="81" y="1530"/>
                      <a:pt x="206" y="459"/>
                      <a:pt x="491" y="156"/>
                    </a:cubicBezTo>
                    <a:cubicBezTo>
                      <a:pt x="539" y="108"/>
                      <a:pt x="609" y="75"/>
                      <a:pt x="674" y="75"/>
                    </a:cubicBezTo>
                    <a:close/>
                    <a:moveTo>
                      <a:pt x="693" y="0"/>
                    </a:moveTo>
                    <a:cubicBezTo>
                      <a:pt x="598" y="0"/>
                      <a:pt x="509" y="29"/>
                      <a:pt x="438" y="103"/>
                    </a:cubicBezTo>
                    <a:cubicBezTo>
                      <a:pt x="125" y="433"/>
                      <a:pt x="0" y="1557"/>
                      <a:pt x="313" y="1923"/>
                    </a:cubicBezTo>
                    <a:cubicBezTo>
                      <a:pt x="464" y="2101"/>
                      <a:pt x="821" y="2190"/>
                      <a:pt x="1160" y="2190"/>
                    </a:cubicBezTo>
                    <a:cubicBezTo>
                      <a:pt x="1249" y="2190"/>
                      <a:pt x="1348" y="2181"/>
                      <a:pt x="1437" y="2163"/>
                    </a:cubicBezTo>
                    <a:cubicBezTo>
                      <a:pt x="1722" y="2128"/>
                      <a:pt x="1910" y="2021"/>
                      <a:pt x="1972" y="1878"/>
                    </a:cubicBezTo>
                    <a:cubicBezTo>
                      <a:pt x="2133" y="1503"/>
                      <a:pt x="2017" y="1236"/>
                      <a:pt x="2017" y="1227"/>
                    </a:cubicBezTo>
                    <a:cubicBezTo>
                      <a:pt x="2008" y="1227"/>
                      <a:pt x="2008" y="1227"/>
                      <a:pt x="2008" y="1218"/>
                    </a:cubicBezTo>
                    <a:cubicBezTo>
                      <a:pt x="1776" y="950"/>
                      <a:pt x="1437" y="504"/>
                      <a:pt x="1437" y="370"/>
                    </a:cubicBezTo>
                    <a:cubicBezTo>
                      <a:pt x="1437" y="352"/>
                      <a:pt x="1428" y="344"/>
                      <a:pt x="1428" y="344"/>
                    </a:cubicBezTo>
                    <a:cubicBezTo>
                      <a:pt x="1400" y="323"/>
                      <a:pt x="1013"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2380232" y="2544382"/>
                <a:ext cx="65330" cy="173607"/>
              </a:xfrm>
              <a:custGeom>
                <a:avLst/>
                <a:gdLst/>
                <a:ahLst/>
                <a:cxnLst/>
                <a:rect l="l" t="t" r="r" b="b"/>
                <a:pathLst>
                  <a:path w="2008" h="5336" extrusionOk="0">
                    <a:moveTo>
                      <a:pt x="1329" y="1"/>
                    </a:moveTo>
                    <a:cubicBezTo>
                      <a:pt x="1329" y="1"/>
                      <a:pt x="0" y="4800"/>
                      <a:pt x="18" y="5041"/>
                    </a:cubicBezTo>
                    <a:cubicBezTo>
                      <a:pt x="27" y="5282"/>
                      <a:pt x="526" y="5336"/>
                      <a:pt x="794" y="5336"/>
                    </a:cubicBezTo>
                    <a:cubicBezTo>
                      <a:pt x="1062" y="5336"/>
                      <a:pt x="2007" y="2989"/>
                      <a:pt x="2007" y="2989"/>
                    </a:cubicBez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2379061" y="2542950"/>
                <a:ext cx="67673" cy="176502"/>
              </a:xfrm>
              <a:custGeom>
                <a:avLst/>
                <a:gdLst/>
                <a:ahLst/>
                <a:cxnLst/>
                <a:rect l="l" t="t" r="r" b="b"/>
                <a:pathLst>
                  <a:path w="2080" h="5425" extrusionOk="0">
                    <a:moveTo>
                      <a:pt x="1365" y="197"/>
                    </a:moveTo>
                    <a:lnTo>
                      <a:pt x="2008" y="3033"/>
                    </a:lnTo>
                    <a:cubicBezTo>
                      <a:pt x="1544" y="4175"/>
                      <a:pt x="982" y="5344"/>
                      <a:pt x="830" y="5344"/>
                    </a:cubicBezTo>
                    <a:cubicBezTo>
                      <a:pt x="580" y="5344"/>
                      <a:pt x="99" y="5290"/>
                      <a:pt x="90" y="5085"/>
                    </a:cubicBezTo>
                    <a:cubicBezTo>
                      <a:pt x="81" y="4898"/>
                      <a:pt x="973" y="1615"/>
                      <a:pt x="1365" y="197"/>
                    </a:cubicBezTo>
                    <a:close/>
                    <a:moveTo>
                      <a:pt x="1365" y="0"/>
                    </a:moveTo>
                    <a:cubicBezTo>
                      <a:pt x="1348" y="0"/>
                      <a:pt x="1330" y="9"/>
                      <a:pt x="1330" y="36"/>
                    </a:cubicBezTo>
                    <a:cubicBezTo>
                      <a:pt x="1276" y="232"/>
                      <a:pt x="0" y="4844"/>
                      <a:pt x="18" y="5094"/>
                    </a:cubicBezTo>
                    <a:cubicBezTo>
                      <a:pt x="36" y="5415"/>
                      <a:pt x="750" y="5424"/>
                      <a:pt x="830" y="5424"/>
                    </a:cubicBezTo>
                    <a:cubicBezTo>
                      <a:pt x="1107" y="5424"/>
                      <a:pt x="1918" y="3453"/>
                      <a:pt x="2079" y="3051"/>
                    </a:cubicBezTo>
                    <a:cubicBezTo>
                      <a:pt x="2079" y="3042"/>
                      <a:pt x="2079" y="3033"/>
                      <a:pt x="2079" y="3033"/>
                    </a:cubicBezTo>
                    <a:lnTo>
                      <a:pt x="1401" y="36"/>
                    </a:lnTo>
                    <a:cubicBezTo>
                      <a:pt x="1401" y="9"/>
                      <a:pt x="1383"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2486752" y="2604767"/>
                <a:ext cx="107138" cy="122527"/>
              </a:xfrm>
              <a:custGeom>
                <a:avLst/>
                <a:gdLst/>
                <a:ahLst/>
                <a:cxnLst/>
                <a:rect l="l" t="t" r="r" b="b"/>
                <a:pathLst>
                  <a:path w="3293" h="3766" extrusionOk="0">
                    <a:moveTo>
                      <a:pt x="3292" y="0"/>
                    </a:moveTo>
                    <a:cubicBezTo>
                      <a:pt x="3292" y="0"/>
                      <a:pt x="2096" y="283"/>
                      <a:pt x="1105" y="283"/>
                    </a:cubicBezTo>
                    <a:cubicBezTo>
                      <a:pt x="790" y="283"/>
                      <a:pt x="496" y="254"/>
                      <a:pt x="268" y="179"/>
                    </a:cubicBezTo>
                    <a:lnTo>
                      <a:pt x="0" y="3551"/>
                    </a:lnTo>
                    <a:cubicBezTo>
                      <a:pt x="0" y="3551"/>
                      <a:pt x="530" y="3766"/>
                      <a:pt x="1012" y="3766"/>
                    </a:cubicBezTo>
                    <a:cubicBezTo>
                      <a:pt x="1068" y="3766"/>
                      <a:pt x="1124" y="3763"/>
                      <a:pt x="1178" y="3756"/>
                    </a:cubicBezTo>
                    <a:cubicBezTo>
                      <a:pt x="1686" y="3694"/>
                      <a:pt x="2801" y="3631"/>
                      <a:pt x="2801" y="3631"/>
                    </a:cubicBezTo>
                    <a:lnTo>
                      <a:pt x="3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2485580" y="2603303"/>
                <a:ext cx="109448" cy="125130"/>
              </a:xfrm>
              <a:custGeom>
                <a:avLst/>
                <a:gdLst/>
                <a:ahLst/>
                <a:cxnLst/>
                <a:rect l="l" t="t" r="r" b="b"/>
                <a:pathLst>
                  <a:path w="3364" h="3846" extrusionOk="0">
                    <a:moveTo>
                      <a:pt x="3283" y="90"/>
                    </a:moveTo>
                    <a:lnTo>
                      <a:pt x="2802" y="3641"/>
                    </a:lnTo>
                    <a:cubicBezTo>
                      <a:pt x="2614" y="3650"/>
                      <a:pt x="1669" y="3703"/>
                      <a:pt x="1205" y="3757"/>
                    </a:cubicBezTo>
                    <a:cubicBezTo>
                      <a:pt x="1153" y="3763"/>
                      <a:pt x="1100" y="3766"/>
                      <a:pt x="1045" y="3766"/>
                    </a:cubicBezTo>
                    <a:cubicBezTo>
                      <a:pt x="641" y="3766"/>
                      <a:pt x="191" y="3609"/>
                      <a:pt x="81" y="3569"/>
                    </a:cubicBezTo>
                    <a:lnTo>
                      <a:pt x="339" y="277"/>
                    </a:lnTo>
                    <a:cubicBezTo>
                      <a:pt x="561" y="339"/>
                      <a:pt x="834" y="364"/>
                      <a:pt x="1124" y="364"/>
                    </a:cubicBezTo>
                    <a:cubicBezTo>
                      <a:pt x="2002" y="364"/>
                      <a:pt x="3035" y="144"/>
                      <a:pt x="3283" y="90"/>
                    </a:cubicBezTo>
                    <a:close/>
                    <a:moveTo>
                      <a:pt x="3319" y="1"/>
                    </a:moveTo>
                    <a:cubicBezTo>
                      <a:pt x="3299" y="8"/>
                      <a:pt x="2105" y="288"/>
                      <a:pt x="1131" y="288"/>
                    </a:cubicBezTo>
                    <a:cubicBezTo>
                      <a:pt x="825" y="288"/>
                      <a:pt x="541" y="261"/>
                      <a:pt x="322" y="188"/>
                    </a:cubicBezTo>
                    <a:cubicBezTo>
                      <a:pt x="304" y="188"/>
                      <a:pt x="295" y="188"/>
                      <a:pt x="286" y="197"/>
                    </a:cubicBezTo>
                    <a:cubicBezTo>
                      <a:pt x="277" y="197"/>
                      <a:pt x="268" y="215"/>
                      <a:pt x="268" y="224"/>
                    </a:cubicBezTo>
                    <a:lnTo>
                      <a:pt x="0" y="3587"/>
                    </a:lnTo>
                    <a:cubicBezTo>
                      <a:pt x="0" y="3605"/>
                      <a:pt x="9" y="3614"/>
                      <a:pt x="27" y="3623"/>
                    </a:cubicBezTo>
                    <a:cubicBezTo>
                      <a:pt x="54" y="3632"/>
                      <a:pt x="571" y="3846"/>
                      <a:pt x="1044" y="3846"/>
                    </a:cubicBezTo>
                    <a:cubicBezTo>
                      <a:pt x="1098" y="3846"/>
                      <a:pt x="1160" y="3837"/>
                      <a:pt x="1214" y="3828"/>
                    </a:cubicBezTo>
                    <a:cubicBezTo>
                      <a:pt x="1722" y="3774"/>
                      <a:pt x="2820" y="3712"/>
                      <a:pt x="2837" y="3712"/>
                    </a:cubicBezTo>
                    <a:cubicBezTo>
                      <a:pt x="2855" y="3712"/>
                      <a:pt x="2864" y="3694"/>
                      <a:pt x="2864" y="3676"/>
                    </a:cubicBezTo>
                    <a:lnTo>
                      <a:pt x="3364" y="45"/>
                    </a:lnTo>
                    <a:cubicBezTo>
                      <a:pt x="3364" y="37"/>
                      <a:pt x="3355" y="19"/>
                      <a:pt x="3346" y="10"/>
                    </a:cubicBezTo>
                    <a:cubicBezTo>
                      <a:pt x="3337" y="1"/>
                      <a:pt x="3328" y="1"/>
                      <a:pt x="3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2376165" y="2654448"/>
                <a:ext cx="151808" cy="78735"/>
              </a:xfrm>
              <a:custGeom>
                <a:avLst/>
                <a:gdLst/>
                <a:ahLst/>
                <a:cxnLst/>
                <a:rect l="l" t="t" r="r" b="b"/>
                <a:pathLst>
                  <a:path w="4666" h="2420" extrusionOk="0">
                    <a:moveTo>
                      <a:pt x="3631" y="0"/>
                    </a:moveTo>
                    <a:cubicBezTo>
                      <a:pt x="3488" y="0"/>
                      <a:pt x="3372" y="5"/>
                      <a:pt x="3346" y="8"/>
                    </a:cubicBezTo>
                    <a:cubicBezTo>
                      <a:pt x="3274" y="26"/>
                      <a:pt x="2864" y="1408"/>
                      <a:pt x="2855" y="1480"/>
                    </a:cubicBezTo>
                    <a:cubicBezTo>
                      <a:pt x="2837" y="1551"/>
                      <a:pt x="2730" y="1605"/>
                      <a:pt x="2730" y="1605"/>
                    </a:cubicBezTo>
                    <a:cubicBezTo>
                      <a:pt x="2726" y="1605"/>
                      <a:pt x="2722" y="1605"/>
                      <a:pt x="2718" y="1605"/>
                    </a:cubicBezTo>
                    <a:cubicBezTo>
                      <a:pt x="2439" y="1605"/>
                      <a:pt x="848" y="775"/>
                      <a:pt x="848" y="775"/>
                    </a:cubicBezTo>
                    <a:lnTo>
                      <a:pt x="223" y="1114"/>
                    </a:lnTo>
                    <a:cubicBezTo>
                      <a:pt x="0" y="1774"/>
                      <a:pt x="197" y="2006"/>
                      <a:pt x="651" y="2104"/>
                    </a:cubicBezTo>
                    <a:cubicBezTo>
                      <a:pt x="1106" y="2202"/>
                      <a:pt x="2810" y="2417"/>
                      <a:pt x="2810" y="2417"/>
                    </a:cubicBezTo>
                    <a:cubicBezTo>
                      <a:pt x="2810" y="2417"/>
                      <a:pt x="2853" y="2420"/>
                      <a:pt x="2915" y="2420"/>
                    </a:cubicBezTo>
                    <a:cubicBezTo>
                      <a:pt x="3031" y="2420"/>
                      <a:pt x="3216" y="2409"/>
                      <a:pt x="3337" y="2345"/>
                    </a:cubicBezTo>
                    <a:cubicBezTo>
                      <a:pt x="3515" y="2247"/>
                      <a:pt x="3658" y="1988"/>
                      <a:pt x="3729" y="1970"/>
                    </a:cubicBezTo>
                    <a:cubicBezTo>
                      <a:pt x="3734" y="1970"/>
                      <a:pt x="3739" y="1970"/>
                      <a:pt x="3744" y="1970"/>
                    </a:cubicBezTo>
                    <a:cubicBezTo>
                      <a:pt x="3793" y="1970"/>
                      <a:pt x="3887" y="1987"/>
                      <a:pt x="3981" y="1987"/>
                    </a:cubicBezTo>
                    <a:cubicBezTo>
                      <a:pt x="4056" y="1987"/>
                      <a:pt x="4132" y="1976"/>
                      <a:pt x="4184" y="1935"/>
                    </a:cubicBezTo>
                    <a:cubicBezTo>
                      <a:pt x="4309" y="1837"/>
                      <a:pt x="4229" y="1676"/>
                      <a:pt x="4229" y="1676"/>
                    </a:cubicBezTo>
                    <a:cubicBezTo>
                      <a:pt x="4229" y="1676"/>
                      <a:pt x="4380" y="1578"/>
                      <a:pt x="4380" y="1435"/>
                    </a:cubicBezTo>
                    <a:cubicBezTo>
                      <a:pt x="4380" y="1292"/>
                      <a:pt x="3943" y="1123"/>
                      <a:pt x="3943" y="1123"/>
                    </a:cubicBezTo>
                    <a:cubicBezTo>
                      <a:pt x="3943" y="1123"/>
                      <a:pt x="4122" y="1096"/>
                      <a:pt x="4166" y="1096"/>
                    </a:cubicBezTo>
                    <a:cubicBezTo>
                      <a:pt x="4211" y="1096"/>
                      <a:pt x="4461" y="1266"/>
                      <a:pt x="4461" y="1266"/>
                    </a:cubicBezTo>
                    <a:cubicBezTo>
                      <a:pt x="4461" y="1266"/>
                      <a:pt x="4506" y="1283"/>
                      <a:pt x="4553" y="1283"/>
                    </a:cubicBezTo>
                    <a:cubicBezTo>
                      <a:pt x="4596" y="1283"/>
                      <a:pt x="4640" y="1268"/>
                      <a:pt x="4648" y="1212"/>
                    </a:cubicBezTo>
                    <a:cubicBezTo>
                      <a:pt x="4666" y="1096"/>
                      <a:pt x="4265" y="704"/>
                      <a:pt x="4122" y="677"/>
                    </a:cubicBezTo>
                    <a:cubicBezTo>
                      <a:pt x="4113" y="675"/>
                      <a:pt x="4102" y="674"/>
                      <a:pt x="4090" y="674"/>
                    </a:cubicBezTo>
                    <a:cubicBezTo>
                      <a:pt x="3934" y="674"/>
                      <a:pt x="3558" y="808"/>
                      <a:pt x="3483" y="808"/>
                    </a:cubicBezTo>
                    <a:cubicBezTo>
                      <a:pt x="3474" y="808"/>
                      <a:pt x="3470" y="806"/>
                      <a:pt x="3471" y="802"/>
                    </a:cubicBezTo>
                    <a:cubicBezTo>
                      <a:pt x="3488" y="757"/>
                      <a:pt x="3631" y="409"/>
                      <a:pt x="3756" y="338"/>
                    </a:cubicBezTo>
                    <a:cubicBezTo>
                      <a:pt x="3792" y="319"/>
                      <a:pt x="3834" y="312"/>
                      <a:pt x="3878" y="312"/>
                    </a:cubicBezTo>
                    <a:cubicBezTo>
                      <a:pt x="3999" y="312"/>
                      <a:pt x="4134" y="365"/>
                      <a:pt x="4193" y="365"/>
                    </a:cubicBezTo>
                    <a:cubicBezTo>
                      <a:pt x="4215" y="365"/>
                      <a:pt x="4239" y="366"/>
                      <a:pt x="4262" y="366"/>
                    </a:cubicBezTo>
                    <a:cubicBezTo>
                      <a:pt x="4333" y="366"/>
                      <a:pt x="4405" y="356"/>
                      <a:pt x="4452" y="275"/>
                    </a:cubicBezTo>
                    <a:cubicBezTo>
                      <a:pt x="4505" y="177"/>
                      <a:pt x="4425" y="151"/>
                      <a:pt x="4291" y="70"/>
                    </a:cubicBezTo>
                    <a:cubicBezTo>
                      <a:pt x="4212" y="14"/>
                      <a:pt x="3881"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2378182" y="2652984"/>
                <a:ext cx="150962" cy="81272"/>
              </a:xfrm>
              <a:custGeom>
                <a:avLst/>
                <a:gdLst/>
                <a:ahLst/>
                <a:cxnLst/>
                <a:rect l="l" t="t" r="r" b="b"/>
                <a:pathLst>
                  <a:path w="4640" h="2498" extrusionOk="0">
                    <a:moveTo>
                      <a:pt x="3570" y="1"/>
                    </a:moveTo>
                    <a:cubicBezTo>
                      <a:pt x="3423" y="1"/>
                      <a:pt x="3304" y="5"/>
                      <a:pt x="3275" y="8"/>
                    </a:cubicBezTo>
                    <a:cubicBezTo>
                      <a:pt x="3168" y="35"/>
                      <a:pt x="2757" y="1498"/>
                      <a:pt x="2757" y="1507"/>
                    </a:cubicBezTo>
                    <a:cubicBezTo>
                      <a:pt x="2748" y="1543"/>
                      <a:pt x="2695" y="1587"/>
                      <a:pt x="2650" y="1605"/>
                    </a:cubicBezTo>
                    <a:cubicBezTo>
                      <a:pt x="2454" y="1605"/>
                      <a:pt x="1446" y="1114"/>
                      <a:pt x="804" y="775"/>
                    </a:cubicBezTo>
                    <a:cubicBezTo>
                      <a:pt x="799" y="773"/>
                      <a:pt x="793" y="772"/>
                      <a:pt x="788" y="772"/>
                    </a:cubicBezTo>
                    <a:cubicBezTo>
                      <a:pt x="773" y="772"/>
                      <a:pt x="757" y="780"/>
                      <a:pt x="750" y="793"/>
                    </a:cubicBezTo>
                    <a:cubicBezTo>
                      <a:pt x="741" y="811"/>
                      <a:pt x="750" y="829"/>
                      <a:pt x="768" y="838"/>
                    </a:cubicBezTo>
                    <a:cubicBezTo>
                      <a:pt x="934" y="925"/>
                      <a:pt x="2362" y="1678"/>
                      <a:pt x="2650" y="1678"/>
                    </a:cubicBezTo>
                    <a:cubicBezTo>
                      <a:pt x="2657" y="1678"/>
                      <a:pt x="2663" y="1677"/>
                      <a:pt x="2668" y="1676"/>
                    </a:cubicBezTo>
                    <a:lnTo>
                      <a:pt x="2677" y="1676"/>
                    </a:lnTo>
                    <a:cubicBezTo>
                      <a:pt x="2695" y="1676"/>
                      <a:pt x="2811" y="1614"/>
                      <a:pt x="2829" y="1525"/>
                    </a:cubicBezTo>
                    <a:cubicBezTo>
                      <a:pt x="2847" y="1409"/>
                      <a:pt x="3221" y="196"/>
                      <a:pt x="3301" y="80"/>
                    </a:cubicBezTo>
                    <a:cubicBezTo>
                      <a:pt x="3337" y="77"/>
                      <a:pt x="3438" y="74"/>
                      <a:pt x="3561" y="74"/>
                    </a:cubicBezTo>
                    <a:cubicBezTo>
                      <a:pt x="3807" y="74"/>
                      <a:pt x="4140" y="86"/>
                      <a:pt x="4211" y="133"/>
                    </a:cubicBezTo>
                    <a:cubicBezTo>
                      <a:pt x="4229" y="151"/>
                      <a:pt x="4247" y="160"/>
                      <a:pt x="4265" y="178"/>
                    </a:cubicBezTo>
                    <a:cubicBezTo>
                      <a:pt x="4372" y="240"/>
                      <a:pt x="4381" y="249"/>
                      <a:pt x="4354" y="303"/>
                    </a:cubicBezTo>
                    <a:cubicBezTo>
                      <a:pt x="4318" y="365"/>
                      <a:pt x="4238" y="365"/>
                      <a:pt x="4158" y="365"/>
                    </a:cubicBezTo>
                    <a:lnTo>
                      <a:pt x="4131" y="365"/>
                    </a:lnTo>
                    <a:cubicBezTo>
                      <a:pt x="4095" y="365"/>
                      <a:pt x="4060" y="356"/>
                      <a:pt x="4033" y="347"/>
                    </a:cubicBezTo>
                    <a:cubicBezTo>
                      <a:pt x="3967" y="331"/>
                      <a:pt x="3883" y="311"/>
                      <a:pt x="3805" y="311"/>
                    </a:cubicBezTo>
                    <a:cubicBezTo>
                      <a:pt x="3758" y="311"/>
                      <a:pt x="3713" y="318"/>
                      <a:pt x="3676" y="338"/>
                    </a:cubicBezTo>
                    <a:cubicBezTo>
                      <a:pt x="3525" y="428"/>
                      <a:pt x="3382" y="829"/>
                      <a:pt x="3382" y="829"/>
                    </a:cubicBezTo>
                    <a:cubicBezTo>
                      <a:pt x="3373" y="847"/>
                      <a:pt x="3373" y="856"/>
                      <a:pt x="3391" y="874"/>
                    </a:cubicBezTo>
                    <a:cubicBezTo>
                      <a:pt x="3397" y="880"/>
                      <a:pt x="3405" y="884"/>
                      <a:pt x="3422" y="884"/>
                    </a:cubicBezTo>
                    <a:cubicBezTo>
                      <a:pt x="3451" y="884"/>
                      <a:pt x="3507" y="872"/>
                      <a:pt x="3632" y="838"/>
                    </a:cubicBezTo>
                    <a:cubicBezTo>
                      <a:pt x="3757" y="799"/>
                      <a:pt x="3931" y="746"/>
                      <a:pt x="4020" y="746"/>
                    </a:cubicBezTo>
                    <a:cubicBezTo>
                      <a:pt x="4032" y="746"/>
                      <a:pt x="4042" y="747"/>
                      <a:pt x="4051" y="749"/>
                    </a:cubicBezTo>
                    <a:cubicBezTo>
                      <a:pt x="4194" y="775"/>
                      <a:pt x="4559" y="1168"/>
                      <a:pt x="4550" y="1248"/>
                    </a:cubicBezTo>
                    <a:cubicBezTo>
                      <a:pt x="4550" y="1257"/>
                      <a:pt x="4542" y="1266"/>
                      <a:pt x="4533" y="1275"/>
                    </a:cubicBezTo>
                    <a:cubicBezTo>
                      <a:pt x="4515" y="1279"/>
                      <a:pt x="4495" y="1282"/>
                      <a:pt x="4475" y="1282"/>
                    </a:cubicBezTo>
                    <a:cubicBezTo>
                      <a:pt x="4455" y="1282"/>
                      <a:pt x="4434" y="1279"/>
                      <a:pt x="4417" y="1275"/>
                    </a:cubicBezTo>
                    <a:cubicBezTo>
                      <a:pt x="4301" y="1195"/>
                      <a:pt x="4149" y="1106"/>
                      <a:pt x="4104" y="1106"/>
                    </a:cubicBezTo>
                    <a:cubicBezTo>
                      <a:pt x="4060" y="1106"/>
                      <a:pt x="3890" y="1132"/>
                      <a:pt x="3872" y="1132"/>
                    </a:cubicBezTo>
                    <a:cubicBezTo>
                      <a:pt x="3855" y="1132"/>
                      <a:pt x="3846" y="1150"/>
                      <a:pt x="3846" y="1159"/>
                    </a:cubicBezTo>
                    <a:cubicBezTo>
                      <a:pt x="3837" y="1177"/>
                      <a:pt x="3846" y="1195"/>
                      <a:pt x="3864" y="1204"/>
                    </a:cubicBezTo>
                    <a:cubicBezTo>
                      <a:pt x="4033" y="1266"/>
                      <a:pt x="4283" y="1400"/>
                      <a:pt x="4283" y="1480"/>
                    </a:cubicBezTo>
                    <a:cubicBezTo>
                      <a:pt x="4283" y="1596"/>
                      <a:pt x="4140" y="1685"/>
                      <a:pt x="4140" y="1685"/>
                    </a:cubicBezTo>
                    <a:cubicBezTo>
                      <a:pt x="4122" y="1694"/>
                      <a:pt x="4122" y="1721"/>
                      <a:pt x="4131" y="1739"/>
                    </a:cubicBezTo>
                    <a:cubicBezTo>
                      <a:pt x="4167" y="1801"/>
                      <a:pt x="4158" y="1891"/>
                      <a:pt x="4095" y="1944"/>
                    </a:cubicBezTo>
                    <a:cubicBezTo>
                      <a:pt x="4050" y="1980"/>
                      <a:pt x="3987" y="1989"/>
                      <a:pt x="3921" y="1989"/>
                    </a:cubicBezTo>
                    <a:cubicBezTo>
                      <a:pt x="3872" y="1989"/>
                      <a:pt x="3821" y="1984"/>
                      <a:pt x="3774" y="1980"/>
                    </a:cubicBezTo>
                    <a:lnTo>
                      <a:pt x="3658" y="1980"/>
                    </a:lnTo>
                    <a:cubicBezTo>
                      <a:pt x="3614" y="1989"/>
                      <a:pt x="3569" y="2042"/>
                      <a:pt x="3507" y="2114"/>
                    </a:cubicBezTo>
                    <a:cubicBezTo>
                      <a:pt x="3435" y="2212"/>
                      <a:pt x="3355" y="2292"/>
                      <a:pt x="3257" y="2354"/>
                    </a:cubicBezTo>
                    <a:cubicBezTo>
                      <a:pt x="3145" y="2410"/>
                      <a:pt x="2978" y="2421"/>
                      <a:pt x="2868" y="2421"/>
                    </a:cubicBezTo>
                    <a:cubicBezTo>
                      <a:pt x="2802" y="2421"/>
                      <a:pt x="2757" y="2417"/>
                      <a:pt x="2757" y="2417"/>
                    </a:cubicBezTo>
                    <a:cubicBezTo>
                      <a:pt x="2739" y="2417"/>
                      <a:pt x="1036" y="2203"/>
                      <a:pt x="598" y="2105"/>
                    </a:cubicBezTo>
                    <a:cubicBezTo>
                      <a:pt x="366" y="2060"/>
                      <a:pt x="224" y="1980"/>
                      <a:pt x="161" y="1855"/>
                    </a:cubicBezTo>
                    <a:cubicBezTo>
                      <a:pt x="81" y="1712"/>
                      <a:pt x="90" y="1489"/>
                      <a:pt x="197" y="1168"/>
                    </a:cubicBezTo>
                    <a:cubicBezTo>
                      <a:pt x="197" y="1150"/>
                      <a:pt x="197" y="1132"/>
                      <a:pt x="179" y="1123"/>
                    </a:cubicBezTo>
                    <a:cubicBezTo>
                      <a:pt x="174" y="1121"/>
                      <a:pt x="169" y="1120"/>
                      <a:pt x="163" y="1120"/>
                    </a:cubicBezTo>
                    <a:cubicBezTo>
                      <a:pt x="148" y="1120"/>
                      <a:pt x="132" y="1128"/>
                      <a:pt x="126" y="1141"/>
                    </a:cubicBezTo>
                    <a:cubicBezTo>
                      <a:pt x="10" y="1489"/>
                      <a:pt x="1" y="1721"/>
                      <a:pt x="99" y="1891"/>
                    </a:cubicBezTo>
                    <a:cubicBezTo>
                      <a:pt x="179" y="2033"/>
                      <a:pt x="331" y="2123"/>
                      <a:pt x="581" y="2176"/>
                    </a:cubicBezTo>
                    <a:cubicBezTo>
                      <a:pt x="1027" y="2274"/>
                      <a:pt x="2731" y="2488"/>
                      <a:pt x="2748" y="2488"/>
                    </a:cubicBezTo>
                    <a:cubicBezTo>
                      <a:pt x="2748" y="2497"/>
                      <a:pt x="2793" y="2497"/>
                      <a:pt x="2864" y="2497"/>
                    </a:cubicBezTo>
                    <a:cubicBezTo>
                      <a:pt x="3007" y="2497"/>
                      <a:pt x="3150" y="2470"/>
                      <a:pt x="3284" y="2417"/>
                    </a:cubicBezTo>
                    <a:cubicBezTo>
                      <a:pt x="3391" y="2346"/>
                      <a:pt x="3489" y="2265"/>
                      <a:pt x="3560" y="2167"/>
                    </a:cubicBezTo>
                    <a:cubicBezTo>
                      <a:pt x="3596" y="2123"/>
                      <a:pt x="3632" y="2087"/>
                      <a:pt x="3667" y="2051"/>
                    </a:cubicBezTo>
                    <a:cubicBezTo>
                      <a:pt x="3703" y="2051"/>
                      <a:pt x="3739" y="2051"/>
                      <a:pt x="3765" y="2060"/>
                    </a:cubicBezTo>
                    <a:cubicBezTo>
                      <a:pt x="3804" y="2063"/>
                      <a:pt x="3848" y="2066"/>
                      <a:pt x="3892" y="2066"/>
                    </a:cubicBezTo>
                    <a:cubicBezTo>
                      <a:pt x="3981" y="2066"/>
                      <a:pt x="4075" y="2054"/>
                      <a:pt x="4140" y="2007"/>
                    </a:cubicBezTo>
                    <a:cubicBezTo>
                      <a:pt x="4220" y="1935"/>
                      <a:pt x="4247" y="1828"/>
                      <a:pt x="4203" y="1730"/>
                    </a:cubicBezTo>
                    <a:cubicBezTo>
                      <a:pt x="4292" y="1676"/>
                      <a:pt x="4345" y="1578"/>
                      <a:pt x="4354" y="1480"/>
                    </a:cubicBezTo>
                    <a:cubicBezTo>
                      <a:pt x="4354" y="1364"/>
                      <a:pt x="4149" y="1248"/>
                      <a:pt x="4015" y="1186"/>
                    </a:cubicBezTo>
                    <a:cubicBezTo>
                      <a:pt x="4042" y="1177"/>
                      <a:pt x="4069" y="1177"/>
                      <a:pt x="4104" y="1168"/>
                    </a:cubicBezTo>
                    <a:cubicBezTo>
                      <a:pt x="4203" y="1222"/>
                      <a:pt x="4292" y="1275"/>
                      <a:pt x="4381" y="1337"/>
                    </a:cubicBezTo>
                    <a:lnTo>
                      <a:pt x="4390" y="1337"/>
                    </a:lnTo>
                    <a:cubicBezTo>
                      <a:pt x="4418" y="1350"/>
                      <a:pt x="4446" y="1354"/>
                      <a:pt x="4474" y="1354"/>
                    </a:cubicBezTo>
                    <a:cubicBezTo>
                      <a:pt x="4507" y="1354"/>
                      <a:pt x="4539" y="1347"/>
                      <a:pt x="4568" y="1337"/>
                    </a:cubicBezTo>
                    <a:cubicBezTo>
                      <a:pt x="4604" y="1320"/>
                      <a:pt x="4622" y="1284"/>
                      <a:pt x="4622" y="1248"/>
                    </a:cubicBezTo>
                    <a:cubicBezTo>
                      <a:pt x="4640" y="1114"/>
                      <a:pt x="4229" y="704"/>
                      <a:pt x="4069" y="677"/>
                    </a:cubicBezTo>
                    <a:cubicBezTo>
                      <a:pt x="4056" y="675"/>
                      <a:pt x="4042" y="673"/>
                      <a:pt x="4026" y="673"/>
                    </a:cubicBezTo>
                    <a:cubicBezTo>
                      <a:pt x="3936" y="673"/>
                      <a:pt x="3786" y="712"/>
                      <a:pt x="3605" y="758"/>
                    </a:cubicBezTo>
                    <a:lnTo>
                      <a:pt x="3462" y="802"/>
                    </a:lnTo>
                    <a:cubicBezTo>
                      <a:pt x="3516" y="686"/>
                      <a:pt x="3623" y="454"/>
                      <a:pt x="3712" y="401"/>
                    </a:cubicBezTo>
                    <a:cubicBezTo>
                      <a:pt x="3740" y="388"/>
                      <a:pt x="3773" y="384"/>
                      <a:pt x="3808" y="384"/>
                    </a:cubicBezTo>
                    <a:cubicBezTo>
                      <a:pt x="3875" y="384"/>
                      <a:pt x="3951" y="401"/>
                      <a:pt x="4015" y="419"/>
                    </a:cubicBezTo>
                    <a:cubicBezTo>
                      <a:pt x="4051" y="428"/>
                      <a:pt x="4095" y="436"/>
                      <a:pt x="4131" y="436"/>
                    </a:cubicBezTo>
                    <a:lnTo>
                      <a:pt x="4158" y="436"/>
                    </a:lnTo>
                    <a:cubicBezTo>
                      <a:pt x="4170" y="436"/>
                      <a:pt x="4182" y="437"/>
                      <a:pt x="4194" y="437"/>
                    </a:cubicBezTo>
                    <a:cubicBezTo>
                      <a:pt x="4275" y="437"/>
                      <a:pt x="4363" y="430"/>
                      <a:pt x="4417" y="329"/>
                    </a:cubicBezTo>
                    <a:cubicBezTo>
                      <a:pt x="4488" y="222"/>
                      <a:pt x="4399" y="169"/>
                      <a:pt x="4310" y="106"/>
                    </a:cubicBezTo>
                    <a:lnTo>
                      <a:pt x="4256" y="71"/>
                    </a:lnTo>
                    <a:cubicBezTo>
                      <a:pt x="4165" y="14"/>
                      <a:pt x="3826"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2408960" y="2654285"/>
                <a:ext cx="118753" cy="78605"/>
              </a:xfrm>
              <a:custGeom>
                <a:avLst/>
                <a:gdLst/>
                <a:ahLst/>
                <a:cxnLst/>
                <a:rect l="l" t="t" r="r" b="b"/>
                <a:pathLst>
                  <a:path w="3650" h="2416" extrusionOk="0">
                    <a:moveTo>
                      <a:pt x="2633" y="1"/>
                    </a:moveTo>
                    <a:cubicBezTo>
                      <a:pt x="2485" y="1"/>
                      <a:pt x="2364" y="6"/>
                      <a:pt x="2338" y="13"/>
                    </a:cubicBezTo>
                    <a:cubicBezTo>
                      <a:pt x="2266" y="31"/>
                      <a:pt x="1865" y="1413"/>
                      <a:pt x="1847" y="1476"/>
                    </a:cubicBezTo>
                    <a:cubicBezTo>
                      <a:pt x="1829" y="1547"/>
                      <a:pt x="1722" y="1610"/>
                      <a:pt x="1722" y="1610"/>
                    </a:cubicBezTo>
                    <a:cubicBezTo>
                      <a:pt x="1720" y="1610"/>
                      <a:pt x="1717" y="1610"/>
                      <a:pt x="1715" y="1610"/>
                    </a:cubicBezTo>
                    <a:cubicBezTo>
                      <a:pt x="1561" y="1610"/>
                      <a:pt x="974" y="1338"/>
                      <a:pt x="491" y="1101"/>
                    </a:cubicBezTo>
                    <a:cubicBezTo>
                      <a:pt x="330" y="1235"/>
                      <a:pt x="197" y="1413"/>
                      <a:pt x="116" y="1610"/>
                    </a:cubicBezTo>
                    <a:cubicBezTo>
                      <a:pt x="36" y="1788"/>
                      <a:pt x="0" y="1975"/>
                      <a:pt x="9" y="2163"/>
                    </a:cubicBezTo>
                    <a:cubicBezTo>
                      <a:pt x="678" y="2270"/>
                      <a:pt x="1802" y="2413"/>
                      <a:pt x="1802" y="2413"/>
                    </a:cubicBezTo>
                    <a:cubicBezTo>
                      <a:pt x="1802" y="2413"/>
                      <a:pt x="1845" y="2416"/>
                      <a:pt x="1907" y="2416"/>
                    </a:cubicBezTo>
                    <a:cubicBezTo>
                      <a:pt x="2023" y="2416"/>
                      <a:pt x="2208" y="2405"/>
                      <a:pt x="2329" y="2341"/>
                    </a:cubicBezTo>
                    <a:cubicBezTo>
                      <a:pt x="2507" y="2234"/>
                      <a:pt x="2650" y="1984"/>
                      <a:pt x="2721" y="1975"/>
                    </a:cubicBezTo>
                    <a:cubicBezTo>
                      <a:pt x="2730" y="1973"/>
                      <a:pt x="2741" y="1972"/>
                      <a:pt x="2755" y="1972"/>
                    </a:cubicBezTo>
                    <a:cubicBezTo>
                      <a:pt x="2805" y="1972"/>
                      <a:pt x="2885" y="1984"/>
                      <a:pt x="2965" y="1984"/>
                    </a:cubicBezTo>
                    <a:cubicBezTo>
                      <a:pt x="3043" y="1984"/>
                      <a:pt x="3122" y="1973"/>
                      <a:pt x="3176" y="1931"/>
                    </a:cubicBezTo>
                    <a:cubicBezTo>
                      <a:pt x="3301" y="1833"/>
                      <a:pt x="3221" y="1672"/>
                      <a:pt x="3221" y="1672"/>
                    </a:cubicBezTo>
                    <a:cubicBezTo>
                      <a:pt x="3221" y="1672"/>
                      <a:pt x="3372" y="1574"/>
                      <a:pt x="3372" y="1431"/>
                    </a:cubicBezTo>
                    <a:cubicBezTo>
                      <a:pt x="3372" y="1297"/>
                      <a:pt x="2935" y="1128"/>
                      <a:pt x="2935" y="1128"/>
                    </a:cubicBezTo>
                    <a:cubicBezTo>
                      <a:pt x="2935" y="1128"/>
                      <a:pt x="3114" y="1092"/>
                      <a:pt x="3158" y="1092"/>
                    </a:cubicBezTo>
                    <a:cubicBezTo>
                      <a:pt x="3203" y="1092"/>
                      <a:pt x="3453" y="1271"/>
                      <a:pt x="3453" y="1271"/>
                    </a:cubicBezTo>
                    <a:cubicBezTo>
                      <a:pt x="3453" y="1271"/>
                      <a:pt x="3495" y="1284"/>
                      <a:pt x="3540" y="1284"/>
                    </a:cubicBezTo>
                    <a:cubicBezTo>
                      <a:pt x="3584" y="1284"/>
                      <a:pt x="3631" y="1271"/>
                      <a:pt x="3640" y="1217"/>
                    </a:cubicBezTo>
                    <a:cubicBezTo>
                      <a:pt x="3649" y="1101"/>
                      <a:pt x="3257" y="709"/>
                      <a:pt x="3114" y="673"/>
                    </a:cubicBezTo>
                    <a:cubicBezTo>
                      <a:pt x="3105" y="671"/>
                      <a:pt x="3094" y="670"/>
                      <a:pt x="3082" y="670"/>
                    </a:cubicBezTo>
                    <a:cubicBezTo>
                      <a:pt x="2922" y="670"/>
                      <a:pt x="2533" y="811"/>
                      <a:pt x="2471" y="811"/>
                    </a:cubicBezTo>
                    <a:cubicBezTo>
                      <a:pt x="2465" y="811"/>
                      <a:pt x="2462" y="810"/>
                      <a:pt x="2463" y="807"/>
                    </a:cubicBezTo>
                    <a:cubicBezTo>
                      <a:pt x="2480" y="762"/>
                      <a:pt x="2623" y="405"/>
                      <a:pt x="2748" y="334"/>
                    </a:cubicBezTo>
                    <a:cubicBezTo>
                      <a:pt x="2778" y="319"/>
                      <a:pt x="2815" y="313"/>
                      <a:pt x="2854" y="313"/>
                    </a:cubicBezTo>
                    <a:cubicBezTo>
                      <a:pt x="2976" y="313"/>
                      <a:pt x="3124" y="370"/>
                      <a:pt x="3185" y="370"/>
                    </a:cubicBezTo>
                    <a:cubicBezTo>
                      <a:pt x="3199" y="370"/>
                      <a:pt x="3213" y="370"/>
                      <a:pt x="3228" y="370"/>
                    </a:cubicBezTo>
                    <a:cubicBezTo>
                      <a:pt x="3309" y="370"/>
                      <a:pt x="3399" y="364"/>
                      <a:pt x="3444" y="280"/>
                    </a:cubicBezTo>
                    <a:cubicBezTo>
                      <a:pt x="3497" y="182"/>
                      <a:pt x="3417" y="156"/>
                      <a:pt x="3283" y="66"/>
                    </a:cubicBezTo>
                    <a:cubicBezTo>
                      <a:pt x="3205" y="16"/>
                      <a:pt x="2881" y="1"/>
                      <a:pt x="2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2407789" y="2653081"/>
                <a:ext cx="121356" cy="81175"/>
              </a:xfrm>
              <a:custGeom>
                <a:avLst/>
                <a:gdLst/>
                <a:ahLst/>
                <a:cxnLst/>
                <a:rect l="l" t="t" r="r" b="b"/>
                <a:pathLst>
                  <a:path w="3730" h="2495" extrusionOk="0">
                    <a:moveTo>
                      <a:pt x="2651" y="71"/>
                    </a:moveTo>
                    <a:cubicBezTo>
                      <a:pt x="2897" y="71"/>
                      <a:pt x="3230" y="83"/>
                      <a:pt x="3301" y="130"/>
                    </a:cubicBezTo>
                    <a:cubicBezTo>
                      <a:pt x="3319" y="148"/>
                      <a:pt x="3337" y="157"/>
                      <a:pt x="3355" y="175"/>
                    </a:cubicBezTo>
                    <a:cubicBezTo>
                      <a:pt x="3462" y="237"/>
                      <a:pt x="3471" y="246"/>
                      <a:pt x="3444" y="300"/>
                    </a:cubicBezTo>
                    <a:cubicBezTo>
                      <a:pt x="3408" y="362"/>
                      <a:pt x="3328" y="362"/>
                      <a:pt x="3248" y="362"/>
                    </a:cubicBezTo>
                    <a:lnTo>
                      <a:pt x="3221" y="362"/>
                    </a:lnTo>
                    <a:cubicBezTo>
                      <a:pt x="3185" y="362"/>
                      <a:pt x="3150" y="353"/>
                      <a:pt x="3123" y="344"/>
                    </a:cubicBezTo>
                    <a:cubicBezTo>
                      <a:pt x="3057" y="328"/>
                      <a:pt x="2973" y="308"/>
                      <a:pt x="2895" y="308"/>
                    </a:cubicBezTo>
                    <a:cubicBezTo>
                      <a:pt x="2848" y="308"/>
                      <a:pt x="2803" y="315"/>
                      <a:pt x="2766" y="335"/>
                    </a:cubicBezTo>
                    <a:cubicBezTo>
                      <a:pt x="2615" y="425"/>
                      <a:pt x="2472" y="826"/>
                      <a:pt x="2472" y="826"/>
                    </a:cubicBezTo>
                    <a:cubicBezTo>
                      <a:pt x="2463" y="844"/>
                      <a:pt x="2463" y="853"/>
                      <a:pt x="2481" y="871"/>
                    </a:cubicBezTo>
                    <a:cubicBezTo>
                      <a:pt x="2487" y="877"/>
                      <a:pt x="2495" y="881"/>
                      <a:pt x="2512" y="881"/>
                    </a:cubicBezTo>
                    <a:cubicBezTo>
                      <a:pt x="2541" y="881"/>
                      <a:pt x="2597" y="869"/>
                      <a:pt x="2722" y="835"/>
                    </a:cubicBezTo>
                    <a:cubicBezTo>
                      <a:pt x="2847" y="796"/>
                      <a:pt x="3021" y="743"/>
                      <a:pt x="3110" y="743"/>
                    </a:cubicBezTo>
                    <a:cubicBezTo>
                      <a:pt x="3122" y="743"/>
                      <a:pt x="3132" y="744"/>
                      <a:pt x="3141" y="746"/>
                    </a:cubicBezTo>
                    <a:cubicBezTo>
                      <a:pt x="3284" y="772"/>
                      <a:pt x="3649" y="1165"/>
                      <a:pt x="3640" y="1245"/>
                    </a:cubicBezTo>
                    <a:cubicBezTo>
                      <a:pt x="3640" y="1254"/>
                      <a:pt x="3632" y="1263"/>
                      <a:pt x="3623" y="1272"/>
                    </a:cubicBezTo>
                    <a:cubicBezTo>
                      <a:pt x="3605" y="1276"/>
                      <a:pt x="3585" y="1279"/>
                      <a:pt x="3565" y="1279"/>
                    </a:cubicBezTo>
                    <a:cubicBezTo>
                      <a:pt x="3545" y="1279"/>
                      <a:pt x="3524" y="1276"/>
                      <a:pt x="3507" y="1272"/>
                    </a:cubicBezTo>
                    <a:cubicBezTo>
                      <a:pt x="3391" y="1192"/>
                      <a:pt x="3239" y="1103"/>
                      <a:pt x="3194" y="1103"/>
                    </a:cubicBezTo>
                    <a:cubicBezTo>
                      <a:pt x="3150" y="1103"/>
                      <a:pt x="2980" y="1129"/>
                      <a:pt x="2962" y="1129"/>
                    </a:cubicBezTo>
                    <a:cubicBezTo>
                      <a:pt x="2945" y="1129"/>
                      <a:pt x="2936" y="1138"/>
                      <a:pt x="2936" y="1156"/>
                    </a:cubicBezTo>
                    <a:cubicBezTo>
                      <a:pt x="2927" y="1174"/>
                      <a:pt x="2936" y="1192"/>
                      <a:pt x="2954" y="1201"/>
                    </a:cubicBezTo>
                    <a:cubicBezTo>
                      <a:pt x="3123" y="1263"/>
                      <a:pt x="3373" y="1397"/>
                      <a:pt x="3373" y="1477"/>
                    </a:cubicBezTo>
                    <a:cubicBezTo>
                      <a:pt x="3373" y="1593"/>
                      <a:pt x="3230" y="1682"/>
                      <a:pt x="3230" y="1682"/>
                    </a:cubicBezTo>
                    <a:cubicBezTo>
                      <a:pt x="3212" y="1691"/>
                      <a:pt x="3212" y="1718"/>
                      <a:pt x="3221" y="1736"/>
                    </a:cubicBezTo>
                    <a:cubicBezTo>
                      <a:pt x="3257" y="1798"/>
                      <a:pt x="3248" y="1888"/>
                      <a:pt x="3185" y="1941"/>
                    </a:cubicBezTo>
                    <a:cubicBezTo>
                      <a:pt x="3140" y="1977"/>
                      <a:pt x="3077" y="1986"/>
                      <a:pt x="3011" y="1986"/>
                    </a:cubicBezTo>
                    <a:cubicBezTo>
                      <a:pt x="2962" y="1986"/>
                      <a:pt x="2911" y="1981"/>
                      <a:pt x="2864" y="1977"/>
                    </a:cubicBezTo>
                    <a:lnTo>
                      <a:pt x="2748" y="1977"/>
                    </a:lnTo>
                    <a:cubicBezTo>
                      <a:pt x="2704" y="1986"/>
                      <a:pt x="2659" y="2039"/>
                      <a:pt x="2597" y="2111"/>
                    </a:cubicBezTo>
                    <a:cubicBezTo>
                      <a:pt x="2525" y="2209"/>
                      <a:pt x="2445" y="2289"/>
                      <a:pt x="2347" y="2351"/>
                    </a:cubicBezTo>
                    <a:cubicBezTo>
                      <a:pt x="2235" y="2407"/>
                      <a:pt x="2072" y="2418"/>
                      <a:pt x="1962" y="2418"/>
                    </a:cubicBezTo>
                    <a:cubicBezTo>
                      <a:pt x="1897" y="2418"/>
                      <a:pt x="1851" y="2414"/>
                      <a:pt x="1847" y="2414"/>
                    </a:cubicBezTo>
                    <a:cubicBezTo>
                      <a:pt x="1829" y="2414"/>
                      <a:pt x="741" y="2280"/>
                      <a:pt x="81" y="2173"/>
                    </a:cubicBezTo>
                    <a:cubicBezTo>
                      <a:pt x="72" y="1995"/>
                      <a:pt x="108" y="1816"/>
                      <a:pt x="188" y="1656"/>
                    </a:cubicBezTo>
                    <a:cubicBezTo>
                      <a:pt x="259" y="1477"/>
                      <a:pt x="384" y="1308"/>
                      <a:pt x="536" y="1183"/>
                    </a:cubicBezTo>
                    <a:cubicBezTo>
                      <a:pt x="1199" y="1506"/>
                      <a:pt x="1602" y="1675"/>
                      <a:pt x="1739" y="1675"/>
                    </a:cubicBezTo>
                    <a:cubicBezTo>
                      <a:pt x="1746" y="1675"/>
                      <a:pt x="1753" y="1674"/>
                      <a:pt x="1758" y="1673"/>
                    </a:cubicBezTo>
                    <a:lnTo>
                      <a:pt x="1767" y="1673"/>
                    </a:lnTo>
                    <a:cubicBezTo>
                      <a:pt x="1785" y="1673"/>
                      <a:pt x="1901" y="1611"/>
                      <a:pt x="1919" y="1522"/>
                    </a:cubicBezTo>
                    <a:cubicBezTo>
                      <a:pt x="1937" y="1406"/>
                      <a:pt x="2311" y="193"/>
                      <a:pt x="2391" y="77"/>
                    </a:cubicBezTo>
                    <a:cubicBezTo>
                      <a:pt x="2427" y="74"/>
                      <a:pt x="2528" y="71"/>
                      <a:pt x="2651" y="71"/>
                    </a:cubicBezTo>
                    <a:close/>
                    <a:moveTo>
                      <a:pt x="2694" y="0"/>
                    </a:moveTo>
                    <a:cubicBezTo>
                      <a:pt x="2532" y="0"/>
                      <a:pt x="2396" y="7"/>
                      <a:pt x="2365" y="14"/>
                    </a:cubicBezTo>
                    <a:cubicBezTo>
                      <a:pt x="2258" y="32"/>
                      <a:pt x="1847" y="1495"/>
                      <a:pt x="1847" y="1513"/>
                    </a:cubicBezTo>
                    <a:cubicBezTo>
                      <a:pt x="1838" y="1549"/>
                      <a:pt x="1785" y="1593"/>
                      <a:pt x="1740" y="1611"/>
                    </a:cubicBezTo>
                    <a:cubicBezTo>
                      <a:pt x="1687" y="1611"/>
                      <a:pt x="1455" y="1557"/>
                      <a:pt x="545" y="1111"/>
                    </a:cubicBezTo>
                    <a:cubicBezTo>
                      <a:pt x="536" y="1107"/>
                      <a:pt x="529" y="1105"/>
                      <a:pt x="524" y="1105"/>
                    </a:cubicBezTo>
                    <a:cubicBezTo>
                      <a:pt x="518" y="1105"/>
                      <a:pt x="514" y="1107"/>
                      <a:pt x="509" y="1111"/>
                    </a:cubicBezTo>
                    <a:cubicBezTo>
                      <a:pt x="331" y="1254"/>
                      <a:pt x="206" y="1433"/>
                      <a:pt x="117" y="1638"/>
                    </a:cubicBezTo>
                    <a:cubicBezTo>
                      <a:pt x="36" y="1816"/>
                      <a:pt x="1" y="2012"/>
                      <a:pt x="10" y="2209"/>
                    </a:cubicBezTo>
                    <a:cubicBezTo>
                      <a:pt x="10" y="2227"/>
                      <a:pt x="18" y="2244"/>
                      <a:pt x="36" y="2244"/>
                    </a:cubicBezTo>
                    <a:cubicBezTo>
                      <a:pt x="696" y="2351"/>
                      <a:pt x="1829" y="2485"/>
                      <a:pt x="1838" y="2485"/>
                    </a:cubicBezTo>
                    <a:cubicBezTo>
                      <a:pt x="1838" y="2494"/>
                      <a:pt x="1883" y="2494"/>
                      <a:pt x="1954" y="2494"/>
                    </a:cubicBezTo>
                    <a:cubicBezTo>
                      <a:pt x="2097" y="2494"/>
                      <a:pt x="2240" y="2467"/>
                      <a:pt x="2374" y="2414"/>
                    </a:cubicBezTo>
                    <a:cubicBezTo>
                      <a:pt x="2481" y="2343"/>
                      <a:pt x="2579" y="2262"/>
                      <a:pt x="2650" y="2155"/>
                    </a:cubicBezTo>
                    <a:cubicBezTo>
                      <a:pt x="2686" y="2120"/>
                      <a:pt x="2722" y="2084"/>
                      <a:pt x="2766" y="2048"/>
                    </a:cubicBezTo>
                    <a:cubicBezTo>
                      <a:pt x="2793" y="2048"/>
                      <a:pt x="2829" y="2048"/>
                      <a:pt x="2855" y="2057"/>
                    </a:cubicBezTo>
                    <a:cubicBezTo>
                      <a:pt x="2894" y="2060"/>
                      <a:pt x="2938" y="2063"/>
                      <a:pt x="2982" y="2063"/>
                    </a:cubicBezTo>
                    <a:cubicBezTo>
                      <a:pt x="3071" y="2063"/>
                      <a:pt x="3165" y="2051"/>
                      <a:pt x="3230" y="2004"/>
                    </a:cubicBezTo>
                    <a:cubicBezTo>
                      <a:pt x="3310" y="1932"/>
                      <a:pt x="3337" y="1825"/>
                      <a:pt x="3293" y="1727"/>
                    </a:cubicBezTo>
                    <a:cubicBezTo>
                      <a:pt x="3382" y="1673"/>
                      <a:pt x="3435" y="1575"/>
                      <a:pt x="3444" y="1477"/>
                    </a:cubicBezTo>
                    <a:cubicBezTo>
                      <a:pt x="3444" y="1361"/>
                      <a:pt x="3239" y="1245"/>
                      <a:pt x="3105" y="1183"/>
                    </a:cubicBezTo>
                    <a:cubicBezTo>
                      <a:pt x="3132" y="1183"/>
                      <a:pt x="3159" y="1174"/>
                      <a:pt x="3194" y="1174"/>
                    </a:cubicBezTo>
                    <a:cubicBezTo>
                      <a:pt x="3293" y="1219"/>
                      <a:pt x="3382" y="1272"/>
                      <a:pt x="3471" y="1334"/>
                    </a:cubicBezTo>
                    <a:lnTo>
                      <a:pt x="3480" y="1343"/>
                    </a:lnTo>
                    <a:cubicBezTo>
                      <a:pt x="3508" y="1351"/>
                      <a:pt x="3536" y="1356"/>
                      <a:pt x="3563" y="1356"/>
                    </a:cubicBezTo>
                    <a:cubicBezTo>
                      <a:pt x="3597" y="1356"/>
                      <a:pt x="3629" y="1349"/>
                      <a:pt x="3658" y="1334"/>
                    </a:cubicBezTo>
                    <a:cubicBezTo>
                      <a:pt x="3694" y="1317"/>
                      <a:pt x="3712" y="1290"/>
                      <a:pt x="3712" y="1254"/>
                    </a:cubicBezTo>
                    <a:cubicBezTo>
                      <a:pt x="3730" y="1120"/>
                      <a:pt x="3319" y="710"/>
                      <a:pt x="3159" y="674"/>
                    </a:cubicBezTo>
                    <a:cubicBezTo>
                      <a:pt x="3151" y="673"/>
                      <a:pt x="3141" y="673"/>
                      <a:pt x="3131" y="673"/>
                    </a:cubicBezTo>
                    <a:cubicBezTo>
                      <a:pt x="3043" y="673"/>
                      <a:pt x="2887" y="707"/>
                      <a:pt x="2695" y="764"/>
                    </a:cubicBezTo>
                    <a:lnTo>
                      <a:pt x="2552" y="799"/>
                    </a:lnTo>
                    <a:cubicBezTo>
                      <a:pt x="2606" y="683"/>
                      <a:pt x="2713" y="460"/>
                      <a:pt x="2802" y="407"/>
                    </a:cubicBezTo>
                    <a:cubicBezTo>
                      <a:pt x="2830" y="391"/>
                      <a:pt x="2864" y="385"/>
                      <a:pt x="2901" y="385"/>
                    </a:cubicBezTo>
                    <a:cubicBezTo>
                      <a:pt x="2967" y="385"/>
                      <a:pt x="3042" y="404"/>
                      <a:pt x="3105" y="416"/>
                    </a:cubicBezTo>
                    <a:cubicBezTo>
                      <a:pt x="3141" y="433"/>
                      <a:pt x="3185" y="433"/>
                      <a:pt x="3221" y="442"/>
                    </a:cubicBezTo>
                    <a:lnTo>
                      <a:pt x="3248" y="442"/>
                    </a:lnTo>
                    <a:cubicBezTo>
                      <a:pt x="3260" y="442"/>
                      <a:pt x="3272" y="443"/>
                      <a:pt x="3284" y="443"/>
                    </a:cubicBezTo>
                    <a:cubicBezTo>
                      <a:pt x="3365" y="443"/>
                      <a:pt x="3453" y="436"/>
                      <a:pt x="3507" y="335"/>
                    </a:cubicBezTo>
                    <a:cubicBezTo>
                      <a:pt x="3578" y="219"/>
                      <a:pt x="3489" y="166"/>
                      <a:pt x="3400" y="112"/>
                    </a:cubicBezTo>
                    <a:lnTo>
                      <a:pt x="3346" y="77"/>
                    </a:lnTo>
                    <a:cubicBezTo>
                      <a:pt x="3259" y="17"/>
                      <a:pt x="2945" y="0"/>
                      <a:pt x="2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2488769" y="2699899"/>
                <a:ext cx="26451" cy="10346"/>
              </a:xfrm>
              <a:custGeom>
                <a:avLst/>
                <a:gdLst/>
                <a:ahLst/>
                <a:cxnLst/>
                <a:rect l="l" t="t" r="r" b="b"/>
                <a:pathLst>
                  <a:path w="813" h="318" extrusionOk="0">
                    <a:moveTo>
                      <a:pt x="44" y="0"/>
                    </a:moveTo>
                    <a:cubicBezTo>
                      <a:pt x="27" y="0"/>
                      <a:pt x="10" y="15"/>
                      <a:pt x="10" y="29"/>
                    </a:cubicBezTo>
                    <a:cubicBezTo>
                      <a:pt x="1" y="47"/>
                      <a:pt x="10" y="65"/>
                      <a:pt x="27" y="74"/>
                    </a:cubicBezTo>
                    <a:lnTo>
                      <a:pt x="750" y="315"/>
                    </a:lnTo>
                    <a:lnTo>
                      <a:pt x="759" y="315"/>
                    </a:lnTo>
                    <a:cubicBezTo>
                      <a:pt x="764" y="316"/>
                      <a:pt x="768" y="317"/>
                      <a:pt x="773" y="317"/>
                    </a:cubicBezTo>
                    <a:cubicBezTo>
                      <a:pt x="792" y="317"/>
                      <a:pt x="804" y="303"/>
                      <a:pt x="804" y="288"/>
                    </a:cubicBezTo>
                    <a:cubicBezTo>
                      <a:pt x="812" y="270"/>
                      <a:pt x="795" y="252"/>
                      <a:pt x="777" y="243"/>
                    </a:cubicBezTo>
                    <a:lnTo>
                      <a:pt x="54" y="3"/>
                    </a:lnTo>
                    <a:cubicBezTo>
                      <a:pt x="51" y="1"/>
                      <a:pt x="47"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2491079" y="2687113"/>
                <a:ext cx="14576" cy="5043"/>
              </a:xfrm>
              <a:custGeom>
                <a:avLst/>
                <a:gdLst/>
                <a:ahLst/>
                <a:cxnLst/>
                <a:rect l="l" t="t" r="r" b="b"/>
                <a:pathLst>
                  <a:path w="448" h="155" extrusionOk="0">
                    <a:moveTo>
                      <a:pt x="41" y="1"/>
                    </a:moveTo>
                    <a:cubicBezTo>
                      <a:pt x="22" y="1"/>
                      <a:pt x="10" y="15"/>
                      <a:pt x="10" y="30"/>
                    </a:cubicBezTo>
                    <a:cubicBezTo>
                      <a:pt x="1" y="48"/>
                      <a:pt x="19" y="65"/>
                      <a:pt x="37" y="74"/>
                    </a:cubicBezTo>
                    <a:lnTo>
                      <a:pt x="402" y="155"/>
                    </a:lnTo>
                    <a:lnTo>
                      <a:pt x="411" y="155"/>
                    </a:lnTo>
                    <a:cubicBezTo>
                      <a:pt x="429" y="155"/>
                      <a:pt x="438" y="146"/>
                      <a:pt x="447" y="128"/>
                    </a:cubicBezTo>
                    <a:cubicBezTo>
                      <a:pt x="447" y="110"/>
                      <a:pt x="438" y="92"/>
                      <a:pt x="420" y="83"/>
                    </a:cubicBezTo>
                    <a:lnTo>
                      <a:pt x="55" y="3"/>
                    </a:lnTo>
                    <a:cubicBezTo>
                      <a:pt x="50" y="1"/>
                      <a:pt x="45"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2399102" y="2685746"/>
                <a:ext cx="30778" cy="41254"/>
              </a:xfrm>
              <a:custGeom>
                <a:avLst/>
                <a:gdLst/>
                <a:ahLst/>
                <a:cxnLst/>
                <a:rect l="l" t="t" r="r" b="b"/>
                <a:pathLst>
                  <a:path w="946" h="1268" extrusionOk="0">
                    <a:moveTo>
                      <a:pt x="571" y="0"/>
                    </a:moveTo>
                    <a:cubicBezTo>
                      <a:pt x="571" y="0"/>
                      <a:pt x="375" y="45"/>
                      <a:pt x="170" y="420"/>
                    </a:cubicBezTo>
                    <a:cubicBezTo>
                      <a:pt x="45" y="661"/>
                      <a:pt x="0" y="937"/>
                      <a:pt x="36" y="1205"/>
                    </a:cubicBezTo>
                    <a:lnTo>
                      <a:pt x="419" y="1267"/>
                    </a:lnTo>
                    <a:cubicBezTo>
                      <a:pt x="401" y="1044"/>
                      <a:pt x="446" y="821"/>
                      <a:pt x="544" y="616"/>
                    </a:cubicBezTo>
                    <a:cubicBezTo>
                      <a:pt x="633" y="438"/>
                      <a:pt x="776" y="295"/>
                      <a:pt x="946" y="197"/>
                    </a:cubicBezTo>
                    <a:lnTo>
                      <a:pt x="5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2397931" y="2684575"/>
                <a:ext cx="33121" cy="43564"/>
              </a:xfrm>
              <a:custGeom>
                <a:avLst/>
                <a:gdLst/>
                <a:ahLst/>
                <a:cxnLst/>
                <a:rect l="l" t="t" r="r" b="b"/>
                <a:pathLst>
                  <a:path w="1018" h="1339" extrusionOk="0">
                    <a:moveTo>
                      <a:pt x="598" y="81"/>
                    </a:moveTo>
                    <a:lnTo>
                      <a:pt x="901" y="233"/>
                    </a:lnTo>
                    <a:cubicBezTo>
                      <a:pt x="759" y="340"/>
                      <a:pt x="634" y="474"/>
                      <a:pt x="553" y="634"/>
                    </a:cubicBezTo>
                    <a:cubicBezTo>
                      <a:pt x="455" y="830"/>
                      <a:pt x="411" y="1044"/>
                      <a:pt x="411" y="1259"/>
                    </a:cubicBezTo>
                    <a:lnTo>
                      <a:pt x="98" y="1205"/>
                    </a:lnTo>
                    <a:cubicBezTo>
                      <a:pt x="81" y="955"/>
                      <a:pt x="125" y="705"/>
                      <a:pt x="241" y="474"/>
                    </a:cubicBezTo>
                    <a:cubicBezTo>
                      <a:pt x="402" y="170"/>
                      <a:pt x="553" y="99"/>
                      <a:pt x="598" y="81"/>
                    </a:cubicBezTo>
                    <a:close/>
                    <a:moveTo>
                      <a:pt x="598" y="1"/>
                    </a:moveTo>
                    <a:cubicBezTo>
                      <a:pt x="589" y="1"/>
                      <a:pt x="384" y="54"/>
                      <a:pt x="179" y="438"/>
                    </a:cubicBezTo>
                    <a:cubicBezTo>
                      <a:pt x="45" y="688"/>
                      <a:pt x="0" y="964"/>
                      <a:pt x="36" y="1241"/>
                    </a:cubicBezTo>
                    <a:cubicBezTo>
                      <a:pt x="36" y="1259"/>
                      <a:pt x="45" y="1276"/>
                      <a:pt x="63" y="1276"/>
                    </a:cubicBezTo>
                    <a:lnTo>
                      <a:pt x="446" y="1339"/>
                    </a:lnTo>
                    <a:lnTo>
                      <a:pt x="455" y="1339"/>
                    </a:lnTo>
                    <a:lnTo>
                      <a:pt x="455" y="1330"/>
                    </a:lnTo>
                    <a:cubicBezTo>
                      <a:pt x="473" y="1330"/>
                      <a:pt x="491" y="1312"/>
                      <a:pt x="491" y="1294"/>
                    </a:cubicBezTo>
                    <a:cubicBezTo>
                      <a:pt x="473" y="1071"/>
                      <a:pt x="518" y="857"/>
                      <a:pt x="616" y="661"/>
                    </a:cubicBezTo>
                    <a:cubicBezTo>
                      <a:pt x="696" y="491"/>
                      <a:pt x="830" y="358"/>
                      <a:pt x="991" y="259"/>
                    </a:cubicBezTo>
                    <a:cubicBezTo>
                      <a:pt x="1008" y="251"/>
                      <a:pt x="1017" y="242"/>
                      <a:pt x="1017" y="224"/>
                    </a:cubicBezTo>
                    <a:cubicBezTo>
                      <a:pt x="1017" y="215"/>
                      <a:pt x="1008" y="197"/>
                      <a:pt x="991" y="197"/>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2629840" y="2592566"/>
                <a:ext cx="45582" cy="48217"/>
              </a:xfrm>
              <a:custGeom>
                <a:avLst/>
                <a:gdLst/>
                <a:ahLst/>
                <a:cxnLst/>
                <a:rect l="l" t="t" r="r" b="b"/>
                <a:pathLst>
                  <a:path w="1401" h="1482" extrusionOk="0">
                    <a:moveTo>
                      <a:pt x="598" y="1"/>
                    </a:moveTo>
                    <a:lnTo>
                      <a:pt x="0" y="723"/>
                    </a:lnTo>
                    <a:lnTo>
                      <a:pt x="848" y="1482"/>
                    </a:lnTo>
                    <a:lnTo>
                      <a:pt x="1401" y="572"/>
                    </a:lnTo>
                    <a:lnTo>
                      <a:pt x="5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2628669" y="2591525"/>
                <a:ext cx="48217" cy="50722"/>
              </a:xfrm>
              <a:custGeom>
                <a:avLst/>
                <a:gdLst/>
                <a:ahLst/>
                <a:cxnLst/>
                <a:rect l="l" t="t" r="r" b="b"/>
                <a:pathLst>
                  <a:path w="1482" h="1559" extrusionOk="0">
                    <a:moveTo>
                      <a:pt x="634" y="86"/>
                    </a:moveTo>
                    <a:lnTo>
                      <a:pt x="1392" y="613"/>
                    </a:lnTo>
                    <a:lnTo>
                      <a:pt x="875" y="1460"/>
                    </a:lnTo>
                    <a:lnTo>
                      <a:pt x="90" y="746"/>
                    </a:lnTo>
                    <a:lnTo>
                      <a:pt x="634" y="86"/>
                    </a:lnTo>
                    <a:close/>
                    <a:moveTo>
                      <a:pt x="634" y="0"/>
                    </a:moveTo>
                    <a:cubicBezTo>
                      <a:pt x="624" y="0"/>
                      <a:pt x="612" y="4"/>
                      <a:pt x="607" y="15"/>
                    </a:cubicBezTo>
                    <a:lnTo>
                      <a:pt x="9" y="729"/>
                    </a:lnTo>
                    <a:cubicBezTo>
                      <a:pt x="1" y="746"/>
                      <a:pt x="1" y="764"/>
                      <a:pt x="9" y="782"/>
                    </a:cubicBezTo>
                    <a:lnTo>
                      <a:pt x="857" y="1540"/>
                    </a:lnTo>
                    <a:cubicBezTo>
                      <a:pt x="866" y="1549"/>
                      <a:pt x="875" y="1558"/>
                      <a:pt x="884" y="1558"/>
                    </a:cubicBezTo>
                    <a:lnTo>
                      <a:pt x="893" y="1558"/>
                    </a:lnTo>
                    <a:cubicBezTo>
                      <a:pt x="902" y="1549"/>
                      <a:pt x="911" y="1549"/>
                      <a:pt x="919" y="1540"/>
                    </a:cubicBezTo>
                    <a:lnTo>
                      <a:pt x="1473" y="622"/>
                    </a:lnTo>
                    <a:cubicBezTo>
                      <a:pt x="1481" y="604"/>
                      <a:pt x="1481" y="577"/>
                      <a:pt x="1464" y="568"/>
                    </a:cubicBezTo>
                    <a:lnTo>
                      <a:pt x="652" y="6"/>
                    </a:lnTo>
                    <a:cubicBezTo>
                      <a:pt x="648" y="2"/>
                      <a:pt x="641"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1"/>
            <p:cNvGrpSpPr/>
            <p:nvPr/>
          </p:nvGrpSpPr>
          <p:grpSpPr>
            <a:xfrm>
              <a:off x="488497" y="1920889"/>
              <a:ext cx="1789503" cy="2627640"/>
              <a:chOff x="1351313" y="2617976"/>
              <a:chExt cx="393869" cy="578342"/>
            </a:xfrm>
          </p:grpSpPr>
          <p:sp>
            <p:nvSpPr>
              <p:cNvPr id="640" name="Google Shape;640;p41"/>
              <p:cNvSpPr/>
              <p:nvPr/>
            </p:nvSpPr>
            <p:spPr>
              <a:xfrm>
                <a:off x="1462452" y="2833683"/>
                <a:ext cx="204092" cy="123763"/>
              </a:xfrm>
              <a:custGeom>
                <a:avLst/>
                <a:gdLst/>
                <a:ahLst/>
                <a:cxnLst/>
                <a:rect l="l" t="t" r="r" b="b"/>
                <a:pathLst>
                  <a:path w="6273" h="3804" extrusionOk="0">
                    <a:moveTo>
                      <a:pt x="4142" y="1"/>
                    </a:moveTo>
                    <a:cubicBezTo>
                      <a:pt x="3496" y="1"/>
                      <a:pt x="2545" y="52"/>
                      <a:pt x="1134" y="182"/>
                    </a:cubicBezTo>
                    <a:cubicBezTo>
                      <a:pt x="1027" y="190"/>
                      <a:pt x="946" y="199"/>
                      <a:pt x="902" y="199"/>
                    </a:cubicBezTo>
                    <a:cubicBezTo>
                      <a:pt x="375" y="235"/>
                      <a:pt x="90" y="797"/>
                      <a:pt x="54" y="860"/>
                    </a:cubicBezTo>
                    <a:cubicBezTo>
                      <a:pt x="1" y="975"/>
                      <a:pt x="45" y="1109"/>
                      <a:pt x="152" y="1163"/>
                    </a:cubicBezTo>
                    <a:cubicBezTo>
                      <a:pt x="186" y="1181"/>
                      <a:pt x="222" y="1189"/>
                      <a:pt x="256" y="1189"/>
                    </a:cubicBezTo>
                    <a:cubicBezTo>
                      <a:pt x="341" y="1189"/>
                      <a:pt x="421" y="1140"/>
                      <a:pt x="465" y="1065"/>
                    </a:cubicBezTo>
                    <a:cubicBezTo>
                      <a:pt x="509" y="967"/>
                      <a:pt x="706" y="672"/>
                      <a:pt x="938" y="654"/>
                    </a:cubicBezTo>
                    <a:lnTo>
                      <a:pt x="1178" y="636"/>
                    </a:lnTo>
                    <a:cubicBezTo>
                      <a:pt x="2689" y="492"/>
                      <a:pt x="3632" y="447"/>
                      <a:pt x="4220" y="447"/>
                    </a:cubicBezTo>
                    <a:cubicBezTo>
                      <a:pt x="4906" y="447"/>
                      <a:pt x="5108" y="509"/>
                      <a:pt x="5166" y="547"/>
                    </a:cubicBezTo>
                    <a:cubicBezTo>
                      <a:pt x="5594" y="1020"/>
                      <a:pt x="5175" y="2599"/>
                      <a:pt x="4800" y="3491"/>
                    </a:cubicBezTo>
                    <a:cubicBezTo>
                      <a:pt x="4756" y="3607"/>
                      <a:pt x="4809" y="3741"/>
                      <a:pt x="4925" y="3786"/>
                    </a:cubicBezTo>
                    <a:cubicBezTo>
                      <a:pt x="4952" y="3795"/>
                      <a:pt x="4988" y="3803"/>
                      <a:pt x="5014" y="3803"/>
                    </a:cubicBezTo>
                    <a:cubicBezTo>
                      <a:pt x="5104" y="3803"/>
                      <a:pt x="5193" y="3750"/>
                      <a:pt x="5229" y="3661"/>
                    </a:cubicBezTo>
                    <a:cubicBezTo>
                      <a:pt x="5336" y="3402"/>
                      <a:pt x="6272" y="1083"/>
                      <a:pt x="5496" y="244"/>
                    </a:cubicBezTo>
                    <a:cubicBezTo>
                      <a:pt x="5379" y="111"/>
                      <a:pt x="5092" y="1"/>
                      <a:pt x="4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1460728" y="2832447"/>
                <a:ext cx="206955" cy="126171"/>
              </a:xfrm>
              <a:custGeom>
                <a:avLst/>
                <a:gdLst/>
                <a:ahLst/>
                <a:cxnLst/>
                <a:rect l="l" t="t" r="r" b="b"/>
                <a:pathLst>
                  <a:path w="6361" h="3878" extrusionOk="0">
                    <a:moveTo>
                      <a:pt x="4190" y="76"/>
                    </a:moveTo>
                    <a:cubicBezTo>
                      <a:pt x="5132" y="76"/>
                      <a:pt x="5411" y="183"/>
                      <a:pt x="5522" y="300"/>
                    </a:cubicBezTo>
                    <a:cubicBezTo>
                      <a:pt x="6281" y="1121"/>
                      <a:pt x="5353" y="3431"/>
                      <a:pt x="5246" y="3690"/>
                    </a:cubicBezTo>
                    <a:cubicBezTo>
                      <a:pt x="5228" y="3734"/>
                      <a:pt x="5192" y="3770"/>
                      <a:pt x="5148" y="3788"/>
                    </a:cubicBezTo>
                    <a:cubicBezTo>
                      <a:pt x="5122" y="3800"/>
                      <a:pt x="5095" y="3805"/>
                      <a:pt x="5068" y="3805"/>
                    </a:cubicBezTo>
                    <a:cubicBezTo>
                      <a:pt x="4993" y="3805"/>
                      <a:pt x="4922" y="3762"/>
                      <a:pt x="4889" y="3690"/>
                    </a:cubicBezTo>
                    <a:cubicBezTo>
                      <a:pt x="4871" y="3645"/>
                      <a:pt x="4871" y="3592"/>
                      <a:pt x="4889" y="3538"/>
                    </a:cubicBezTo>
                    <a:cubicBezTo>
                      <a:pt x="5264" y="2646"/>
                      <a:pt x="5683" y="1049"/>
                      <a:pt x="5246" y="567"/>
                    </a:cubicBezTo>
                    <a:lnTo>
                      <a:pt x="5237" y="559"/>
                    </a:lnTo>
                    <a:cubicBezTo>
                      <a:pt x="5174" y="514"/>
                      <a:pt x="4969" y="451"/>
                      <a:pt x="4265" y="451"/>
                    </a:cubicBezTo>
                    <a:cubicBezTo>
                      <a:pt x="3667" y="451"/>
                      <a:pt x="2730" y="496"/>
                      <a:pt x="1222" y="639"/>
                    </a:cubicBezTo>
                    <a:lnTo>
                      <a:pt x="991" y="657"/>
                    </a:lnTo>
                    <a:cubicBezTo>
                      <a:pt x="741" y="674"/>
                      <a:pt x="544" y="969"/>
                      <a:pt x="482" y="1085"/>
                    </a:cubicBezTo>
                    <a:cubicBezTo>
                      <a:pt x="482" y="1094"/>
                      <a:pt x="482" y="1103"/>
                      <a:pt x="473" y="1103"/>
                    </a:cubicBezTo>
                    <a:cubicBezTo>
                      <a:pt x="438" y="1167"/>
                      <a:pt x="375" y="1201"/>
                      <a:pt x="311" y="1201"/>
                    </a:cubicBezTo>
                    <a:cubicBezTo>
                      <a:pt x="278" y="1201"/>
                      <a:pt x="245" y="1192"/>
                      <a:pt x="214" y="1174"/>
                    </a:cubicBezTo>
                    <a:cubicBezTo>
                      <a:pt x="116" y="1121"/>
                      <a:pt x="89" y="1005"/>
                      <a:pt x="143" y="915"/>
                    </a:cubicBezTo>
                    <a:cubicBezTo>
                      <a:pt x="170" y="853"/>
                      <a:pt x="455" y="309"/>
                      <a:pt x="964" y="273"/>
                    </a:cubicBezTo>
                    <a:cubicBezTo>
                      <a:pt x="999" y="273"/>
                      <a:pt x="1080" y="264"/>
                      <a:pt x="1196" y="255"/>
                    </a:cubicBezTo>
                    <a:cubicBezTo>
                      <a:pt x="2604" y="125"/>
                      <a:pt x="3550" y="76"/>
                      <a:pt x="4190" y="76"/>
                    </a:cubicBezTo>
                    <a:close/>
                    <a:moveTo>
                      <a:pt x="4214" y="1"/>
                    </a:moveTo>
                    <a:cubicBezTo>
                      <a:pt x="3571" y="1"/>
                      <a:pt x="2616" y="52"/>
                      <a:pt x="1178" y="184"/>
                    </a:cubicBezTo>
                    <a:lnTo>
                      <a:pt x="946" y="202"/>
                    </a:lnTo>
                    <a:cubicBezTo>
                      <a:pt x="402" y="246"/>
                      <a:pt x="107" y="817"/>
                      <a:pt x="72" y="880"/>
                    </a:cubicBezTo>
                    <a:cubicBezTo>
                      <a:pt x="63" y="889"/>
                      <a:pt x="63" y="898"/>
                      <a:pt x="63" y="906"/>
                    </a:cubicBezTo>
                    <a:cubicBezTo>
                      <a:pt x="0" y="1040"/>
                      <a:pt x="63" y="1201"/>
                      <a:pt x="197" y="1254"/>
                    </a:cubicBezTo>
                    <a:cubicBezTo>
                      <a:pt x="232" y="1271"/>
                      <a:pt x="269" y="1279"/>
                      <a:pt x="305" y="1279"/>
                    </a:cubicBezTo>
                    <a:cubicBezTo>
                      <a:pt x="404" y="1279"/>
                      <a:pt x="499" y="1219"/>
                      <a:pt x="544" y="1121"/>
                    </a:cubicBezTo>
                    <a:cubicBezTo>
                      <a:pt x="607" y="996"/>
                      <a:pt x="794" y="746"/>
                      <a:pt x="991" y="728"/>
                    </a:cubicBezTo>
                    <a:lnTo>
                      <a:pt x="1231" y="710"/>
                    </a:lnTo>
                    <a:cubicBezTo>
                      <a:pt x="2730" y="572"/>
                      <a:pt x="3662" y="530"/>
                      <a:pt x="4242" y="530"/>
                    </a:cubicBezTo>
                    <a:cubicBezTo>
                      <a:pt x="4971" y="530"/>
                      <a:pt x="5144" y="596"/>
                      <a:pt x="5183" y="621"/>
                    </a:cubicBezTo>
                    <a:cubicBezTo>
                      <a:pt x="5603" y="1076"/>
                      <a:pt x="5183" y="2637"/>
                      <a:pt x="4818" y="3511"/>
                    </a:cubicBezTo>
                    <a:cubicBezTo>
                      <a:pt x="4818" y="3511"/>
                      <a:pt x="4818" y="3520"/>
                      <a:pt x="4818" y="3520"/>
                    </a:cubicBezTo>
                    <a:cubicBezTo>
                      <a:pt x="4764" y="3654"/>
                      <a:pt x="4835" y="3806"/>
                      <a:pt x="4969" y="3859"/>
                    </a:cubicBezTo>
                    <a:cubicBezTo>
                      <a:pt x="4996" y="3877"/>
                      <a:pt x="5032" y="3877"/>
                      <a:pt x="5067" y="3877"/>
                    </a:cubicBezTo>
                    <a:cubicBezTo>
                      <a:pt x="5174" y="3877"/>
                      <a:pt x="5273" y="3815"/>
                      <a:pt x="5317" y="3717"/>
                    </a:cubicBezTo>
                    <a:cubicBezTo>
                      <a:pt x="5424" y="3449"/>
                      <a:pt x="6361" y="1112"/>
                      <a:pt x="5576" y="255"/>
                    </a:cubicBezTo>
                    <a:cubicBezTo>
                      <a:pt x="5456" y="125"/>
                      <a:pt x="5217" y="1"/>
                      <a:pt x="4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1351313" y="2617976"/>
                <a:ext cx="350923" cy="477028"/>
              </a:xfrm>
              <a:custGeom>
                <a:avLst/>
                <a:gdLst/>
                <a:ahLst/>
                <a:cxnLst/>
                <a:rect l="l" t="t" r="r" b="b"/>
                <a:pathLst>
                  <a:path w="10786" h="14662" extrusionOk="0">
                    <a:moveTo>
                      <a:pt x="1259" y="1"/>
                    </a:moveTo>
                    <a:cubicBezTo>
                      <a:pt x="1099" y="1"/>
                      <a:pt x="934" y="53"/>
                      <a:pt x="758" y="156"/>
                    </a:cubicBezTo>
                    <a:cubicBezTo>
                      <a:pt x="598" y="228"/>
                      <a:pt x="455" y="326"/>
                      <a:pt x="348" y="451"/>
                    </a:cubicBezTo>
                    <a:cubicBezTo>
                      <a:pt x="330" y="460"/>
                      <a:pt x="321" y="460"/>
                      <a:pt x="312" y="469"/>
                    </a:cubicBezTo>
                    <a:cubicBezTo>
                      <a:pt x="312" y="469"/>
                      <a:pt x="303" y="487"/>
                      <a:pt x="286" y="513"/>
                    </a:cubicBezTo>
                    <a:cubicBezTo>
                      <a:pt x="178" y="647"/>
                      <a:pt x="98" y="808"/>
                      <a:pt x="54" y="986"/>
                    </a:cubicBezTo>
                    <a:cubicBezTo>
                      <a:pt x="9" y="1138"/>
                      <a:pt x="0" y="1298"/>
                      <a:pt x="27" y="1459"/>
                    </a:cubicBezTo>
                    <a:cubicBezTo>
                      <a:pt x="80" y="1682"/>
                      <a:pt x="312" y="2298"/>
                      <a:pt x="616" y="3074"/>
                    </a:cubicBezTo>
                    <a:cubicBezTo>
                      <a:pt x="901" y="3805"/>
                      <a:pt x="1258" y="4724"/>
                      <a:pt x="1561" y="5598"/>
                    </a:cubicBezTo>
                    <a:cubicBezTo>
                      <a:pt x="2096" y="7151"/>
                      <a:pt x="2061" y="8863"/>
                      <a:pt x="2052" y="9595"/>
                    </a:cubicBezTo>
                    <a:cubicBezTo>
                      <a:pt x="2043" y="9693"/>
                      <a:pt x="2043" y="9782"/>
                      <a:pt x="2043" y="9845"/>
                    </a:cubicBezTo>
                    <a:lnTo>
                      <a:pt x="2043" y="9952"/>
                    </a:lnTo>
                    <a:cubicBezTo>
                      <a:pt x="2043" y="10460"/>
                      <a:pt x="2043" y="10862"/>
                      <a:pt x="2462" y="11076"/>
                    </a:cubicBezTo>
                    <a:cubicBezTo>
                      <a:pt x="2614" y="11156"/>
                      <a:pt x="2783" y="11192"/>
                      <a:pt x="2953" y="11192"/>
                    </a:cubicBezTo>
                    <a:cubicBezTo>
                      <a:pt x="3024" y="11192"/>
                      <a:pt x="3096" y="11183"/>
                      <a:pt x="3167" y="11165"/>
                    </a:cubicBezTo>
                    <a:cubicBezTo>
                      <a:pt x="3247" y="11183"/>
                      <a:pt x="3319" y="11192"/>
                      <a:pt x="3399" y="11192"/>
                    </a:cubicBezTo>
                    <a:lnTo>
                      <a:pt x="3470" y="11192"/>
                    </a:lnTo>
                    <a:cubicBezTo>
                      <a:pt x="3533" y="11254"/>
                      <a:pt x="3622" y="11299"/>
                      <a:pt x="3720" y="11299"/>
                    </a:cubicBezTo>
                    <a:lnTo>
                      <a:pt x="3738" y="11299"/>
                    </a:lnTo>
                    <a:lnTo>
                      <a:pt x="4327" y="11281"/>
                    </a:lnTo>
                    <a:cubicBezTo>
                      <a:pt x="4362" y="11290"/>
                      <a:pt x="4398" y="11299"/>
                      <a:pt x="4434" y="11299"/>
                    </a:cubicBezTo>
                    <a:lnTo>
                      <a:pt x="4443" y="11299"/>
                    </a:lnTo>
                    <a:lnTo>
                      <a:pt x="5513" y="11263"/>
                    </a:lnTo>
                    <a:lnTo>
                      <a:pt x="5513" y="11941"/>
                    </a:lnTo>
                    <a:cubicBezTo>
                      <a:pt x="5513" y="11959"/>
                      <a:pt x="5531" y="11977"/>
                      <a:pt x="5549" y="11977"/>
                    </a:cubicBezTo>
                    <a:lnTo>
                      <a:pt x="6334" y="11977"/>
                    </a:lnTo>
                    <a:lnTo>
                      <a:pt x="6334" y="14626"/>
                    </a:lnTo>
                    <a:cubicBezTo>
                      <a:pt x="6334" y="14644"/>
                      <a:pt x="6352" y="14662"/>
                      <a:pt x="6370" y="14662"/>
                    </a:cubicBezTo>
                    <a:lnTo>
                      <a:pt x="6780" y="14662"/>
                    </a:lnTo>
                    <a:cubicBezTo>
                      <a:pt x="6798" y="14662"/>
                      <a:pt x="6816" y="14644"/>
                      <a:pt x="6816" y="14626"/>
                    </a:cubicBezTo>
                    <a:lnTo>
                      <a:pt x="6816" y="11977"/>
                    </a:lnTo>
                    <a:lnTo>
                      <a:pt x="7601" y="11977"/>
                    </a:lnTo>
                    <a:cubicBezTo>
                      <a:pt x="7619" y="11977"/>
                      <a:pt x="7636" y="11959"/>
                      <a:pt x="7636" y="11941"/>
                    </a:cubicBezTo>
                    <a:lnTo>
                      <a:pt x="7636" y="11201"/>
                    </a:lnTo>
                    <a:lnTo>
                      <a:pt x="10438" y="11111"/>
                    </a:lnTo>
                    <a:lnTo>
                      <a:pt x="10447" y="11111"/>
                    </a:lnTo>
                    <a:cubicBezTo>
                      <a:pt x="10634" y="11103"/>
                      <a:pt x="10786" y="10942"/>
                      <a:pt x="10777" y="10755"/>
                    </a:cubicBezTo>
                    <a:lnTo>
                      <a:pt x="10741" y="9613"/>
                    </a:lnTo>
                    <a:cubicBezTo>
                      <a:pt x="10741" y="9515"/>
                      <a:pt x="10696" y="9434"/>
                      <a:pt x="10634" y="9363"/>
                    </a:cubicBezTo>
                    <a:cubicBezTo>
                      <a:pt x="10563" y="9300"/>
                      <a:pt x="10473" y="9274"/>
                      <a:pt x="10384" y="9274"/>
                    </a:cubicBezTo>
                    <a:lnTo>
                      <a:pt x="9786" y="9292"/>
                    </a:lnTo>
                    <a:cubicBezTo>
                      <a:pt x="9751" y="9283"/>
                      <a:pt x="9706" y="9274"/>
                      <a:pt x="9670" y="9274"/>
                    </a:cubicBezTo>
                    <a:lnTo>
                      <a:pt x="4407" y="9434"/>
                    </a:lnTo>
                    <a:cubicBezTo>
                      <a:pt x="4452" y="8426"/>
                      <a:pt x="4416" y="7061"/>
                      <a:pt x="4211" y="6116"/>
                    </a:cubicBezTo>
                    <a:cubicBezTo>
                      <a:pt x="3881" y="4546"/>
                      <a:pt x="2855" y="2137"/>
                      <a:pt x="2543" y="1486"/>
                    </a:cubicBezTo>
                    <a:cubicBezTo>
                      <a:pt x="2507" y="1423"/>
                      <a:pt x="2471" y="1352"/>
                      <a:pt x="2435" y="1272"/>
                    </a:cubicBezTo>
                    <a:cubicBezTo>
                      <a:pt x="2230" y="799"/>
                      <a:pt x="1936" y="148"/>
                      <a:pt x="1436" y="23"/>
                    </a:cubicBezTo>
                    <a:cubicBezTo>
                      <a:pt x="1378" y="8"/>
                      <a:pt x="1319" y="1"/>
                      <a:pt x="1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1441272" y="2833683"/>
                <a:ext cx="204092" cy="123763"/>
              </a:xfrm>
              <a:custGeom>
                <a:avLst/>
                <a:gdLst/>
                <a:ahLst/>
                <a:cxnLst/>
                <a:rect l="l" t="t" r="r" b="b"/>
                <a:pathLst>
                  <a:path w="6273" h="3804" extrusionOk="0">
                    <a:moveTo>
                      <a:pt x="4148" y="1"/>
                    </a:moveTo>
                    <a:cubicBezTo>
                      <a:pt x="3503" y="1"/>
                      <a:pt x="2554" y="52"/>
                      <a:pt x="1142" y="182"/>
                    </a:cubicBezTo>
                    <a:cubicBezTo>
                      <a:pt x="1026" y="190"/>
                      <a:pt x="955" y="199"/>
                      <a:pt x="911" y="199"/>
                    </a:cubicBezTo>
                    <a:cubicBezTo>
                      <a:pt x="384" y="235"/>
                      <a:pt x="90" y="797"/>
                      <a:pt x="63" y="860"/>
                    </a:cubicBezTo>
                    <a:cubicBezTo>
                      <a:pt x="1" y="975"/>
                      <a:pt x="45" y="1109"/>
                      <a:pt x="161" y="1163"/>
                    </a:cubicBezTo>
                    <a:cubicBezTo>
                      <a:pt x="195" y="1181"/>
                      <a:pt x="230" y="1189"/>
                      <a:pt x="265" y="1189"/>
                    </a:cubicBezTo>
                    <a:cubicBezTo>
                      <a:pt x="348" y="1189"/>
                      <a:pt x="427" y="1140"/>
                      <a:pt x="464" y="1065"/>
                    </a:cubicBezTo>
                    <a:cubicBezTo>
                      <a:pt x="518" y="967"/>
                      <a:pt x="714" y="672"/>
                      <a:pt x="946" y="654"/>
                    </a:cubicBezTo>
                    <a:lnTo>
                      <a:pt x="1178" y="636"/>
                    </a:lnTo>
                    <a:cubicBezTo>
                      <a:pt x="2693" y="492"/>
                      <a:pt x="3638" y="447"/>
                      <a:pt x="4226" y="447"/>
                    </a:cubicBezTo>
                    <a:cubicBezTo>
                      <a:pt x="4913" y="447"/>
                      <a:pt x="5113" y="509"/>
                      <a:pt x="5166" y="547"/>
                    </a:cubicBezTo>
                    <a:cubicBezTo>
                      <a:pt x="5603" y="1020"/>
                      <a:pt x="5175" y="2599"/>
                      <a:pt x="4809" y="3491"/>
                    </a:cubicBezTo>
                    <a:cubicBezTo>
                      <a:pt x="4764" y="3607"/>
                      <a:pt x="4818" y="3741"/>
                      <a:pt x="4934" y="3786"/>
                    </a:cubicBezTo>
                    <a:cubicBezTo>
                      <a:pt x="4961" y="3795"/>
                      <a:pt x="4987" y="3803"/>
                      <a:pt x="5023" y="3803"/>
                    </a:cubicBezTo>
                    <a:cubicBezTo>
                      <a:pt x="5112" y="3803"/>
                      <a:pt x="5193" y="3750"/>
                      <a:pt x="5228" y="3661"/>
                    </a:cubicBezTo>
                    <a:cubicBezTo>
                      <a:pt x="5344" y="3402"/>
                      <a:pt x="6272" y="1083"/>
                      <a:pt x="5505" y="244"/>
                    </a:cubicBezTo>
                    <a:cubicBezTo>
                      <a:pt x="5383" y="111"/>
                      <a:pt x="5096" y="1"/>
                      <a:pt x="4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1439808" y="2832447"/>
                <a:ext cx="207280" cy="126171"/>
              </a:xfrm>
              <a:custGeom>
                <a:avLst/>
                <a:gdLst/>
                <a:ahLst/>
                <a:cxnLst/>
                <a:rect l="l" t="t" r="r" b="b"/>
                <a:pathLst>
                  <a:path w="6371" h="3878" extrusionOk="0">
                    <a:moveTo>
                      <a:pt x="4178" y="76"/>
                    </a:moveTo>
                    <a:cubicBezTo>
                      <a:pt x="5130" y="76"/>
                      <a:pt x="5411" y="186"/>
                      <a:pt x="5523" y="309"/>
                    </a:cubicBezTo>
                    <a:cubicBezTo>
                      <a:pt x="6272" y="1121"/>
                      <a:pt x="5354" y="3431"/>
                      <a:pt x="5247" y="3690"/>
                    </a:cubicBezTo>
                    <a:cubicBezTo>
                      <a:pt x="5212" y="3765"/>
                      <a:pt x="5136" y="3809"/>
                      <a:pt x="5058" y="3809"/>
                    </a:cubicBezTo>
                    <a:cubicBezTo>
                      <a:pt x="5034" y="3809"/>
                      <a:pt x="5011" y="3805"/>
                      <a:pt x="4988" y="3797"/>
                    </a:cubicBezTo>
                    <a:cubicBezTo>
                      <a:pt x="4890" y="3752"/>
                      <a:pt x="4845" y="3636"/>
                      <a:pt x="4890" y="3538"/>
                    </a:cubicBezTo>
                    <a:cubicBezTo>
                      <a:pt x="5255" y="2646"/>
                      <a:pt x="5684" y="1049"/>
                      <a:pt x="5238" y="567"/>
                    </a:cubicBezTo>
                    <a:lnTo>
                      <a:pt x="5229" y="559"/>
                    </a:lnTo>
                    <a:cubicBezTo>
                      <a:pt x="5175" y="514"/>
                      <a:pt x="4961" y="451"/>
                      <a:pt x="4256" y="451"/>
                    </a:cubicBezTo>
                    <a:cubicBezTo>
                      <a:pt x="3668" y="451"/>
                      <a:pt x="2722" y="496"/>
                      <a:pt x="1223" y="630"/>
                    </a:cubicBezTo>
                    <a:lnTo>
                      <a:pt x="982" y="657"/>
                    </a:lnTo>
                    <a:cubicBezTo>
                      <a:pt x="732" y="674"/>
                      <a:pt x="536" y="969"/>
                      <a:pt x="483" y="1085"/>
                    </a:cubicBezTo>
                    <a:cubicBezTo>
                      <a:pt x="474" y="1094"/>
                      <a:pt x="465" y="1112"/>
                      <a:pt x="465" y="1121"/>
                    </a:cubicBezTo>
                    <a:cubicBezTo>
                      <a:pt x="424" y="1179"/>
                      <a:pt x="360" y="1210"/>
                      <a:pt x="296" y="1210"/>
                    </a:cubicBezTo>
                    <a:cubicBezTo>
                      <a:pt x="262" y="1210"/>
                      <a:pt x="228" y="1202"/>
                      <a:pt x="197" y="1183"/>
                    </a:cubicBezTo>
                    <a:cubicBezTo>
                      <a:pt x="108" y="1121"/>
                      <a:pt x="81" y="1005"/>
                      <a:pt x="135" y="915"/>
                    </a:cubicBezTo>
                    <a:cubicBezTo>
                      <a:pt x="170" y="853"/>
                      <a:pt x="456" y="309"/>
                      <a:pt x="956" y="273"/>
                    </a:cubicBezTo>
                    <a:cubicBezTo>
                      <a:pt x="1000" y="273"/>
                      <a:pt x="1080" y="264"/>
                      <a:pt x="1187" y="255"/>
                    </a:cubicBezTo>
                    <a:cubicBezTo>
                      <a:pt x="2591" y="126"/>
                      <a:pt x="3536" y="76"/>
                      <a:pt x="4178" y="76"/>
                    </a:cubicBezTo>
                    <a:close/>
                    <a:moveTo>
                      <a:pt x="4217" y="1"/>
                    </a:moveTo>
                    <a:cubicBezTo>
                      <a:pt x="3575" y="1"/>
                      <a:pt x="2622" y="52"/>
                      <a:pt x="1187" y="184"/>
                    </a:cubicBezTo>
                    <a:lnTo>
                      <a:pt x="956" y="202"/>
                    </a:lnTo>
                    <a:cubicBezTo>
                      <a:pt x="411" y="237"/>
                      <a:pt x="108" y="817"/>
                      <a:pt x="72" y="880"/>
                    </a:cubicBezTo>
                    <a:cubicBezTo>
                      <a:pt x="72" y="889"/>
                      <a:pt x="63" y="898"/>
                      <a:pt x="63" y="906"/>
                    </a:cubicBezTo>
                    <a:cubicBezTo>
                      <a:pt x="1" y="1040"/>
                      <a:pt x="63" y="1192"/>
                      <a:pt x="197" y="1254"/>
                    </a:cubicBezTo>
                    <a:cubicBezTo>
                      <a:pt x="233" y="1271"/>
                      <a:pt x="270" y="1279"/>
                      <a:pt x="307" y="1279"/>
                    </a:cubicBezTo>
                    <a:cubicBezTo>
                      <a:pt x="409" y="1279"/>
                      <a:pt x="506" y="1219"/>
                      <a:pt x="545" y="1121"/>
                    </a:cubicBezTo>
                    <a:cubicBezTo>
                      <a:pt x="608" y="996"/>
                      <a:pt x="795" y="746"/>
                      <a:pt x="991" y="728"/>
                    </a:cubicBezTo>
                    <a:lnTo>
                      <a:pt x="1232" y="710"/>
                    </a:lnTo>
                    <a:cubicBezTo>
                      <a:pt x="2730" y="572"/>
                      <a:pt x="3663" y="530"/>
                      <a:pt x="4243" y="530"/>
                    </a:cubicBezTo>
                    <a:cubicBezTo>
                      <a:pt x="4972" y="530"/>
                      <a:pt x="5144" y="596"/>
                      <a:pt x="5184" y="621"/>
                    </a:cubicBezTo>
                    <a:cubicBezTo>
                      <a:pt x="5603" y="1076"/>
                      <a:pt x="5184" y="2637"/>
                      <a:pt x="4818" y="3511"/>
                    </a:cubicBezTo>
                    <a:cubicBezTo>
                      <a:pt x="4809" y="3547"/>
                      <a:pt x="4800" y="3583"/>
                      <a:pt x="4800" y="3618"/>
                    </a:cubicBezTo>
                    <a:cubicBezTo>
                      <a:pt x="4800" y="3761"/>
                      <a:pt x="4916" y="3877"/>
                      <a:pt x="5068" y="3877"/>
                    </a:cubicBezTo>
                    <a:cubicBezTo>
                      <a:pt x="5074" y="3878"/>
                      <a:pt x="5080" y="3878"/>
                      <a:pt x="5086" y="3878"/>
                    </a:cubicBezTo>
                    <a:cubicBezTo>
                      <a:pt x="5186" y="3878"/>
                      <a:pt x="5276" y="3809"/>
                      <a:pt x="5318" y="3717"/>
                    </a:cubicBezTo>
                    <a:cubicBezTo>
                      <a:pt x="5425" y="3449"/>
                      <a:pt x="6371" y="1112"/>
                      <a:pt x="5586" y="255"/>
                    </a:cubicBezTo>
                    <a:cubicBezTo>
                      <a:pt x="5460" y="125"/>
                      <a:pt x="5219" y="1"/>
                      <a:pt x="4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1412836" y="3077273"/>
                <a:ext cx="301599" cy="99590"/>
              </a:xfrm>
              <a:custGeom>
                <a:avLst/>
                <a:gdLst/>
                <a:ahLst/>
                <a:cxnLst/>
                <a:rect l="l" t="t" r="r" b="b"/>
                <a:pathLst>
                  <a:path w="9270" h="3061" extrusionOk="0">
                    <a:moveTo>
                      <a:pt x="4158" y="1"/>
                    </a:moveTo>
                    <a:lnTo>
                      <a:pt x="4158" y="670"/>
                    </a:lnTo>
                    <a:lnTo>
                      <a:pt x="0" y="2267"/>
                    </a:lnTo>
                    <a:lnTo>
                      <a:pt x="0" y="3061"/>
                    </a:lnTo>
                    <a:lnTo>
                      <a:pt x="286" y="3061"/>
                    </a:lnTo>
                    <a:lnTo>
                      <a:pt x="286" y="2463"/>
                    </a:lnTo>
                    <a:lnTo>
                      <a:pt x="4693" y="1526"/>
                    </a:lnTo>
                    <a:lnTo>
                      <a:pt x="8993" y="2463"/>
                    </a:lnTo>
                    <a:lnTo>
                      <a:pt x="8993" y="3061"/>
                    </a:lnTo>
                    <a:lnTo>
                      <a:pt x="9269" y="3061"/>
                    </a:lnTo>
                    <a:lnTo>
                      <a:pt x="9269" y="2267"/>
                    </a:lnTo>
                    <a:lnTo>
                      <a:pt x="5201" y="670"/>
                    </a:lnTo>
                    <a:lnTo>
                      <a:pt x="5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1411665" y="3076134"/>
                <a:ext cx="303909" cy="101900"/>
              </a:xfrm>
              <a:custGeom>
                <a:avLst/>
                <a:gdLst/>
                <a:ahLst/>
                <a:cxnLst/>
                <a:rect l="l" t="t" r="r" b="b"/>
                <a:pathLst>
                  <a:path w="9341" h="3132" extrusionOk="0">
                    <a:moveTo>
                      <a:pt x="5202" y="72"/>
                    </a:moveTo>
                    <a:lnTo>
                      <a:pt x="5202" y="696"/>
                    </a:lnTo>
                    <a:cubicBezTo>
                      <a:pt x="5202" y="714"/>
                      <a:pt x="5211" y="732"/>
                      <a:pt x="5228" y="732"/>
                    </a:cubicBezTo>
                    <a:lnTo>
                      <a:pt x="9261" y="2329"/>
                    </a:lnTo>
                    <a:lnTo>
                      <a:pt x="9261" y="3060"/>
                    </a:lnTo>
                    <a:lnTo>
                      <a:pt x="9064" y="3060"/>
                    </a:lnTo>
                    <a:lnTo>
                      <a:pt x="9064" y="2489"/>
                    </a:lnTo>
                    <a:cubicBezTo>
                      <a:pt x="9064" y="2471"/>
                      <a:pt x="9047" y="2462"/>
                      <a:pt x="9029" y="2453"/>
                    </a:cubicBezTo>
                    <a:lnTo>
                      <a:pt x="4738" y="1526"/>
                    </a:lnTo>
                    <a:lnTo>
                      <a:pt x="4729" y="1526"/>
                    </a:lnTo>
                    <a:lnTo>
                      <a:pt x="313" y="2453"/>
                    </a:lnTo>
                    <a:cubicBezTo>
                      <a:pt x="295" y="2462"/>
                      <a:pt x="286" y="2471"/>
                      <a:pt x="286" y="2489"/>
                    </a:cubicBezTo>
                    <a:lnTo>
                      <a:pt x="286" y="3051"/>
                    </a:lnTo>
                    <a:lnTo>
                      <a:pt x="72" y="3051"/>
                    </a:lnTo>
                    <a:lnTo>
                      <a:pt x="72" y="2329"/>
                    </a:lnTo>
                    <a:lnTo>
                      <a:pt x="4211" y="741"/>
                    </a:lnTo>
                    <a:cubicBezTo>
                      <a:pt x="4229" y="732"/>
                      <a:pt x="4238" y="723"/>
                      <a:pt x="4238" y="705"/>
                    </a:cubicBezTo>
                    <a:lnTo>
                      <a:pt x="4238" y="72"/>
                    </a:lnTo>
                    <a:close/>
                    <a:moveTo>
                      <a:pt x="4194" y="0"/>
                    </a:moveTo>
                    <a:cubicBezTo>
                      <a:pt x="4176" y="0"/>
                      <a:pt x="4158" y="18"/>
                      <a:pt x="4158" y="36"/>
                    </a:cubicBezTo>
                    <a:lnTo>
                      <a:pt x="4158" y="687"/>
                    </a:lnTo>
                    <a:lnTo>
                      <a:pt x="27" y="2275"/>
                    </a:lnTo>
                    <a:cubicBezTo>
                      <a:pt x="10" y="2275"/>
                      <a:pt x="1" y="2293"/>
                      <a:pt x="1" y="2302"/>
                    </a:cubicBezTo>
                    <a:lnTo>
                      <a:pt x="1" y="3096"/>
                    </a:lnTo>
                    <a:cubicBezTo>
                      <a:pt x="1" y="3114"/>
                      <a:pt x="18" y="3131"/>
                      <a:pt x="36" y="3131"/>
                    </a:cubicBezTo>
                    <a:lnTo>
                      <a:pt x="322" y="3131"/>
                    </a:lnTo>
                    <a:cubicBezTo>
                      <a:pt x="340" y="3131"/>
                      <a:pt x="357" y="3114"/>
                      <a:pt x="357" y="3096"/>
                    </a:cubicBezTo>
                    <a:lnTo>
                      <a:pt x="357" y="2525"/>
                    </a:lnTo>
                    <a:lnTo>
                      <a:pt x="4729" y="1597"/>
                    </a:lnTo>
                    <a:lnTo>
                      <a:pt x="8984" y="2525"/>
                    </a:lnTo>
                    <a:lnTo>
                      <a:pt x="8984" y="3096"/>
                    </a:lnTo>
                    <a:cubicBezTo>
                      <a:pt x="8984" y="3114"/>
                      <a:pt x="9002" y="3131"/>
                      <a:pt x="9029" y="3131"/>
                    </a:cubicBezTo>
                    <a:lnTo>
                      <a:pt x="9305" y="3131"/>
                    </a:lnTo>
                    <a:cubicBezTo>
                      <a:pt x="9323" y="3131"/>
                      <a:pt x="9341" y="3114"/>
                      <a:pt x="9341" y="3096"/>
                    </a:cubicBezTo>
                    <a:lnTo>
                      <a:pt x="9341" y="2302"/>
                    </a:lnTo>
                    <a:cubicBezTo>
                      <a:pt x="9341" y="2293"/>
                      <a:pt x="9332" y="2275"/>
                      <a:pt x="9314" y="2275"/>
                    </a:cubicBezTo>
                    <a:lnTo>
                      <a:pt x="5273" y="678"/>
                    </a:lnTo>
                    <a:lnTo>
                      <a:pt x="5273" y="36"/>
                    </a:lnTo>
                    <a:cubicBezTo>
                      <a:pt x="5273" y="18"/>
                      <a:pt x="5255" y="0"/>
                      <a:pt x="5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1382937" y="3162319"/>
                <a:ext cx="31071" cy="31103"/>
              </a:xfrm>
              <a:custGeom>
                <a:avLst/>
                <a:gdLst/>
                <a:ahLst/>
                <a:cxnLst/>
                <a:rect l="l" t="t" r="r" b="b"/>
                <a:pathLst>
                  <a:path w="955" h="956" extrusionOk="0">
                    <a:moveTo>
                      <a:pt x="482" y="322"/>
                    </a:moveTo>
                    <a:cubicBezTo>
                      <a:pt x="571" y="322"/>
                      <a:pt x="634" y="393"/>
                      <a:pt x="634" y="482"/>
                    </a:cubicBezTo>
                    <a:cubicBezTo>
                      <a:pt x="634" y="563"/>
                      <a:pt x="562" y="634"/>
                      <a:pt x="482" y="634"/>
                    </a:cubicBezTo>
                    <a:cubicBezTo>
                      <a:pt x="393" y="634"/>
                      <a:pt x="331" y="563"/>
                      <a:pt x="331" y="482"/>
                    </a:cubicBezTo>
                    <a:cubicBezTo>
                      <a:pt x="331" y="393"/>
                      <a:pt x="402" y="331"/>
                      <a:pt x="482" y="331"/>
                    </a:cubicBezTo>
                    <a:lnTo>
                      <a:pt x="482" y="322"/>
                    </a:lnTo>
                    <a:close/>
                    <a:moveTo>
                      <a:pt x="482" y="1"/>
                    </a:moveTo>
                    <a:cubicBezTo>
                      <a:pt x="215" y="1"/>
                      <a:pt x="0" y="215"/>
                      <a:pt x="0" y="473"/>
                    </a:cubicBezTo>
                    <a:cubicBezTo>
                      <a:pt x="0" y="741"/>
                      <a:pt x="215" y="955"/>
                      <a:pt x="482" y="955"/>
                    </a:cubicBezTo>
                    <a:cubicBezTo>
                      <a:pt x="750" y="955"/>
                      <a:pt x="955" y="741"/>
                      <a:pt x="955" y="473"/>
                    </a:cubicBezTo>
                    <a:cubicBezTo>
                      <a:pt x="955" y="206"/>
                      <a:pt x="74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1714110" y="3162319"/>
                <a:ext cx="31071" cy="31103"/>
              </a:xfrm>
              <a:custGeom>
                <a:avLst/>
                <a:gdLst/>
                <a:ahLst/>
                <a:cxnLst/>
                <a:rect l="l" t="t" r="r" b="b"/>
                <a:pathLst>
                  <a:path w="955" h="956" extrusionOk="0">
                    <a:moveTo>
                      <a:pt x="482" y="322"/>
                    </a:moveTo>
                    <a:cubicBezTo>
                      <a:pt x="562" y="322"/>
                      <a:pt x="634" y="393"/>
                      <a:pt x="634" y="482"/>
                    </a:cubicBezTo>
                    <a:cubicBezTo>
                      <a:pt x="634" y="563"/>
                      <a:pt x="562" y="634"/>
                      <a:pt x="482" y="634"/>
                    </a:cubicBezTo>
                    <a:cubicBezTo>
                      <a:pt x="393" y="634"/>
                      <a:pt x="322" y="563"/>
                      <a:pt x="322" y="482"/>
                    </a:cubicBezTo>
                    <a:cubicBezTo>
                      <a:pt x="322" y="393"/>
                      <a:pt x="393" y="331"/>
                      <a:pt x="482" y="331"/>
                    </a:cubicBezTo>
                    <a:lnTo>
                      <a:pt x="482" y="322"/>
                    </a:lnTo>
                    <a:close/>
                    <a:moveTo>
                      <a:pt x="482" y="1"/>
                    </a:moveTo>
                    <a:cubicBezTo>
                      <a:pt x="214" y="1"/>
                      <a:pt x="0" y="215"/>
                      <a:pt x="0" y="473"/>
                    </a:cubicBezTo>
                    <a:cubicBezTo>
                      <a:pt x="0" y="741"/>
                      <a:pt x="214" y="955"/>
                      <a:pt x="482" y="955"/>
                    </a:cubicBezTo>
                    <a:cubicBezTo>
                      <a:pt x="741" y="955"/>
                      <a:pt x="955" y="741"/>
                      <a:pt x="955" y="473"/>
                    </a:cubicBezTo>
                    <a:cubicBezTo>
                      <a:pt x="955" y="215"/>
                      <a:pt x="74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1554461" y="3102813"/>
                <a:ext cx="22384" cy="76945"/>
              </a:xfrm>
              <a:custGeom>
                <a:avLst/>
                <a:gdLst/>
                <a:ahLst/>
                <a:cxnLst/>
                <a:rect l="l" t="t" r="r" b="b"/>
                <a:pathLst>
                  <a:path w="688" h="2365" extrusionOk="0">
                    <a:moveTo>
                      <a:pt x="1" y="1"/>
                    </a:moveTo>
                    <a:lnTo>
                      <a:pt x="170" y="2365"/>
                    </a:lnTo>
                    <a:lnTo>
                      <a:pt x="518" y="2365"/>
                    </a:lnTo>
                    <a:lnTo>
                      <a:pt x="6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1553030" y="3101674"/>
                <a:ext cx="25280" cy="79320"/>
              </a:xfrm>
              <a:custGeom>
                <a:avLst/>
                <a:gdLst/>
                <a:ahLst/>
                <a:cxnLst/>
                <a:rect l="l" t="t" r="r" b="b"/>
                <a:pathLst>
                  <a:path w="777" h="2438" extrusionOk="0">
                    <a:moveTo>
                      <a:pt x="696" y="80"/>
                    </a:moveTo>
                    <a:lnTo>
                      <a:pt x="527" y="2364"/>
                    </a:lnTo>
                    <a:lnTo>
                      <a:pt x="250" y="2364"/>
                    </a:lnTo>
                    <a:lnTo>
                      <a:pt x="80" y="80"/>
                    </a:lnTo>
                    <a:close/>
                    <a:moveTo>
                      <a:pt x="45" y="0"/>
                    </a:moveTo>
                    <a:cubicBezTo>
                      <a:pt x="27" y="0"/>
                      <a:pt x="18" y="9"/>
                      <a:pt x="18" y="18"/>
                    </a:cubicBezTo>
                    <a:cubicBezTo>
                      <a:pt x="9" y="27"/>
                      <a:pt x="0" y="36"/>
                      <a:pt x="0" y="45"/>
                    </a:cubicBezTo>
                    <a:lnTo>
                      <a:pt x="179" y="2409"/>
                    </a:lnTo>
                    <a:cubicBezTo>
                      <a:pt x="179" y="2427"/>
                      <a:pt x="196" y="2436"/>
                      <a:pt x="214" y="2436"/>
                    </a:cubicBezTo>
                    <a:lnTo>
                      <a:pt x="562" y="2436"/>
                    </a:lnTo>
                    <a:cubicBezTo>
                      <a:pt x="565" y="2437"/>
                      <a:pt x="569" y="2438"/>
                      <a:pt x="572" y="2438"/>
                    </a:cubicBezTo>
                    <a:cubicBezTo>
                      <a:pt x="586" y="2438"/>
                      <a:pt x="598" y="2423"/>
                      <a:pt x="598" y="2409"/>
                    </a:cubicBezTo>
                    <a:lnTo>
                      <a:pt x="776" y="45"/>
                    </a:lnTo>
                    <a:cubicBezTo>
                      <a:pt x="776" y="36"/>
                      <a:pt x="767" y="27"/>
                      <a:pt x="767" y="18"/>
                    </a:cubicBezTo>
                    <a:cubicBezTo>
                      <a:pt x="758" y="9"/>
                      <a:pt x="750" y="0"/>
                      <a:pt x="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1558235" y="3162319"/>
                <a:ext cx="13697" cy="33999"/>
              </a:xfrm>
              <a:custGeom>
                <a:avLst/>
                <a:gdLst/>
                <a:ahLst/>
                <a:cxnLst/>
                <a:rect l="l" t="t" r="r" b="b"/>
                <a:pathLst>
                  <a:path w="421" h="1045" extrusionOk="0">
                    <a:moveTo>
                      <a:pt x="36" y="1"/>
                    </a:moveTo>
                    <a:cubicBezTo>
                      <a:pt x="19" y="1"/>
                      <a:pt x="1" y="19"/>
                      <a:pt x="1" y="36"/>
                    </a:cubicBezTo>
                    <a:lnTo>
                      <a:pt x="1" y="1009"/>
                    </a:lnTo>
                    <a:cubicBezTo>
                      <a:pt x="1" y="1027"/>
                      <a:pt x="19" y="1044"/>
                      <a:pt x="36" y="1044"/>
                    </a:cubicBezTo>
                    <a:lnTo>
                      <a:pt x="384" y="1044"/>
                    </a:lnTo>
                    <a:cubicBezTo>
                      <a:pt x="402" y="1044"/>
                      <a:pt x="420" y="1027"/>
                      <a:pt x="420" y="1009"/>
                    </a:cubicBezTo>
                    <a:lnTo>
                      <a:pt x="420" y="36"/>
                    </a:lnTo>
                    <a:cubicBezTo>
                      <a:pt x="420" y="19"/>
                      <a:pt x="402"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41"/>
            <p:cNvGrpSpPr/>
            <p:nvPr/>
          </p:nvGrpSpPr>
          <p:grpSpPr>
            <a:xfrm>
              <a:off x="892277" y="692218"/>
              <a:ext cx="645720" cy="645602"/>
              <a:chOff x="2628084" y="455797"/>
              <a:chExt cx="218895" cy="218863"/>
            </a:xfrm>
          </p:grpSpPr>
          <p:sp>
            <p:nvSpPr>
              <p:cNvPr id="653" name="Google Shape;653;p41"/>
              <p:cNvSpPr/>
              <p:nvPr/>
            </p:nvSpPr>
            <p:spPr>
              <a:xfrm>
                <a:off x="2628084" y="455797"/>
                <a:ext cx="218895" cy="218863"/>
              </a:xfrm>
              <a:custGeom>
                <a:avLst/>
                <a:gdLst/>
                <a:ahLst/>
                <a:cxnLst/>
                <a:rect l="l" t="t" r="r" b="b"/>
                <a:pathLst>
                  <a:path w="6728" h="6727" extrusionOk="0">
                    <a:moveTo>
                      <a:pt x="3364" y="482"/>
                    </a:moveTo>
                    <a:cubicBezTo>
                      <a:pt x="4952" y="482"/>
                      <a:pt x="6245" y="1776"/>
                      <a:pt x="6245" y="3364"/>
                    </a:cubicBezTo>
                    <a:cubicBezTo>
                      <a:pt x="6245" y="4952"/>
                      <a:pt x="4952" y="6245"/>
                      <a:pt x="3364" y="6245"/>
                    </a:cubicBezTo>
                    <a:cubicBezTo>
                      <a:pt x="1776" y="6245"/>
                      <a:pt x="482" y="4952"/>
                      <a:pt x="482" y="3364"/>
                    </a:cubicBezTo>
                    <a:cubicBezTo>
                      <a:pt x="482" y="1776"/>
                      <a:pt x="1776" y="482"/>
                      <a:pt x="3364" y="482"/>
                    </a:cubicBezTo>
                    <a:close/>
                    <a:moveTo>
                      <a:pt x="3364" y="0"/>
                    </a:moveTo>
                    <a:cubicBezTo>
                      <a:pt x="1508" y="0"/>
                      <a:pt x="1" y="1508"/>
                      <a:pt x="1" y="3364"/>
                    </a:cubicBezTo>
                    <a:cubicBezTo>
                      <a:pt x="1" y="5219"/>
                      <a:pt x="1508" y="6727"/>
                      <a:pt x="3364" y="6727"/>
                    </a:cubicBezTo>
                    <a:cubicBezTo>
                      <a:pt x="5220" y="6727"/>
                      <a:pt x="6727" y="5219"/>
                      <a:pt x="6727" y="3364"/>
                    </a:cubicBezTo>
                    <a:cubicBezTo>
                      <a:pt x="6727" y="1508"/>
                      <a:pt x="5220" y="0"/>
                      <a:pt x="3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rot="9900099">
                <a:off x="2696059" y="553893"/>
                <a:ext cx="60679" cy="87814"/>
              </a:xfrm>
              <a:custGeom>
                <a:avLst/>
                <a:gdLst/>
                <a:ahLst/>
                <a:cxnLst/>
                <a:rect l="l" t="t" r="r" b="b"/>
                <a:pathLst>
                  <a:path w="1865" h="2699" extrusionOk="0">
                    <a:moveTo>
                      <a:pt x="1318" y="1"/>
                    </a:moveTo>
                    <a:cubicBezTo>
                      <a:pt x="1299" y="1"/>
                      <a:pt x="1280" y="11"/>
                      <a:pt x="1267" y="31"/>
                    </a:cubicBezTo>
                    <a:lnTo>
                      <a:pt x="455" y="1976"/>
                    </a:lnTo>
                    <a:cubicBezTo>
                      <a:pt x="428" y="1976"/>
                      <a:pt x="393" y="1967"/>
                      <a:pt x="366" y="1967"/>
                    </a:cubicBezTo>
                    <a:cubicBezTo>
                      <a:pt x="161" y="1967"/>
                      <a:pt x="0" y="2127"/>
                      <a:pt x="0" y="2333"/>
                    </a:cubicBezTo>
                    <a:cubicBezTo>
                      <a:pt x="0" y="2529"/>
                      <a:pt x="161" y="2698"/>
                      <a:pt x="366" y="2698"/>
                    </a:cubicBezTo>
                    <a:cubicBezTo>
                      <a:pt x="544" y="2698"/>
                      <a:pt x="696" y="2565"/>
                      <a:pt x="723" y="2386"/>
                    </a:cubicBezTo>
                    <a:lnTo>
                      <a:pt x="1811" y="2386"/>
                    </a:lnTo>
                    <a:cubicBezTo>
                      <a:pt x="1838" y="2386"/>
                      <a:pt x="1865" y="2359"/>
                      <a:pt x="1865" y="2333"/>
                    </a:cubicBezTo>
                    <a:cubicBezTo>
                      <a:pt x="1865" y="2306"/>
                      <a:pt x="1838" y="2279"/>
                      <a:pt x="1811" y="2279"/>
                    </a:cubicBezTo>
                    <a:lnTo>
                      <a:pt x="723" y="2279"/>
                    </a:lnTo>
                    <a:cubicBezTo>
                      <a:pt x="705" y="2172"/>
                      <a:pt x="643" y="2074"/>
                      <a:pt x="553" y="2020"/>
                    </a:cubicBezTo>
                    <a:lnTo>
                      <a:pt x="1365" y="76"/>
                    </a:lnTo>
                    <a:cubicBezTo>
                      <a:pt x="1383" y="49"/>
                      <a:pt x="1365" y="22"/>
                      <a:pt x="1338" y="4"/>
                    </a:cubicBezTo>
                    <a:cubicBezTo>
                      <a:pt x="1332" y="2"/>
                      <a:pt x="132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5" name="Google Shape;655;p41"/>
          <p:cNvSpPr/>
          <p:nvPr/>
        </p:nvSpPr>
        <p:spPr>
          <a:xfrm>
            <a:off x="2040360" y="3341318"/>
            <a:ext cx="879876" cy="1590656"/>
          </a:xfrm>
          <a:custGeom>
            <a:avLst/>
            <a:gdLst/>
            <a:ahLst/>
            <a:cxnLst/>
            <a:rect l="l" t="t" r="r" b="b"/>
            <a:pathLst>
              <a:path w="10108" h="18275" extrusionOk="0">
                <a:moveTo>
                  <a:pt x="4050" y="9612"/>
                </a:moveTo>
                <a:cubicBezTo>
                  <a:pt x="4113" y="9826"/>
                  <a:pt x="4184" y="10049"/>
                  <a:pt x="4264" y="10254"/>
                </a:cubicBezTo>
                <a:cubicBezTo>
                  <a:pt x="4246" y="10290"/>
                  <a:pt x="4238" y="10317"/>
                  <a:pt x="4229" y="10344"/>
                </a:cubicBezTo>
                <a:cubicBezTo>
                  <a:pt x="4166" y="10531"/>
                  <a:pt x="4095" y="10727"/>
                  <a:pt x="4068" y="10870"/>
                </a:cubicBezTo>
                <a:cubicBezTo>
                  <a:pt x="4023" y="11022"/>
                  <a:pt x="3988" y="11173"/>
                  <a:pt x="3970" y="11334"/>
                </a:cubicBezTo>
                <a:cubicBezTo>
                  <a:pt x="3907" y="11173"/>
                  <a:pt x="3845" y="11013"/>
                  <a:pt x="3774" y="10861"/>
                </a:cubicBezTo>
                <a:cubicBezTo>
                  <a:pt x="3845" y="10799"/>
                  <a:pt x="3899" y="10718"/>
                  <a:pt x="3934" y="10629"/>
                </a:cubicBezTo>
                <a:cubicBezTo>
                  <a:pt x="3988" y="10486"/>
                  <a:pt x="4023" y="10335"/>
                  <a:pt x="4050" y="10174"/>
                </a:cubicBezTo>
                <a:cubicBezTo>
                  <a:pt x="4068" y="9996"/>
                  <a:pt x="4068" y="9817"/>
                  <a:pt x="4050" y="9639"/>
                </a:cubicBezTo>
                <a:cubicBezTo>
                  <a:pt x="4050" y="9630"/>
                  <a:pt x="4050" y="9621"/>
                  <a:pt x="4050" y="9612"/>
                </a:cubicBezTo>
                <a:close/>
                <a:moveTo>
                  <a:pt x="5977" y="10415"/>
                </a:moveTo>
                <a:cubicBezTo>
                  <a:pt x="5986" y="10460"/>
                  <a:pt x="5995" y="10513"/>
                  <a:pt x="6004" y="10558"/>
                </a:cubicBezTo>
                <a:cubicBezTo>
                  <a:pt x="6084" y="10941"/>
                  <a:pt x="6227" y="11236"/>
                  <a:pt x="6325" y="11280"/>
                </a:cubicBezTo>
                <a:cubicBezTo>
                  <a:pt x="6263" y="11477"/>
                  <a:pt x="6200" y="11664"/>
                  <a:pt x="6147" y="11860"/>
                </a:cubicBezTo>
                <a:cubicBezTo>
                  <a:pt x="6120" y="11691"/>
                  <a:pt x="6084" y="11521"/>
                  <a:pt x="6040" y="11352"/>
                </a:cubicBezTo>
                <a:cubicBezTo>
                  <a:pt x="5995" y="11209"/>
                  <a:pt x="5924" y="11031"/>
                  <a:pt x="5852" y="10852"/>
                </a:cubicBezTo>
                <a:cubicBezTo>
                  <a:pt x="5897" y="10718"/>
                  <a:pt x="5941" y="10567"/>
                  <a:pt x="5977" y="10415"/>
                </a:cubicBezTo>
                <a:close/>
                <a:moveTo>
                  <a:pt x="4434" y="10709"/>
                </a:moveTo>
                <a:cubicBezTo>
                  <a:pt x="4478" y="10816"/>
                  <a:pt x="4532" y="10932"/>
                  <a:pt x="4585" y="11048"/>
                </a:cubicBezTo>
                <a:lnTo>
                  <a:pt x="4568" y="11093"/>
                </a:lnTo>
                <a:cubicBezTo>
                  <a:pt x="4478" y="11271"/>
                  <a:pt x="4398" y="11459"/>
                  <a:pt x="4336" y="11593"/>
                </a:cubicBezTo>
                <a:cubicBezTo>
                  <a:pt x="4282" y="11744"/>
                  <a:pt x="4229" y="11896"/>
                  <a:pt x="4184" y="12048"/>
                </a:cubicBezTo>
                <a:cubicBezTo>
                  <a:pt x="4166" y="11958"/>
                  <a:pt x="4148" y="11878"/>
                  <a:pt x="4122" y="11798"/>
                </a:cubicBezTo>
                <a:lnTo>
                  <a:pt x="4050" y="11557"/>
                </a:lnTo>
                <a:cubicBezTo>
                  <a:pt x="4130" y="11503"/>
                  <a:pt x="4184" y="11432"/>
                  <a:pt x="4229" y="11343"/>
                </a:cubicBezTo>
                <a:cubicBezTo>
                  <a:pt x="4300" y="11200"/>
                  <a:pt x="4362" y="11057"/>
                  <a:pt x="4398" y="10897"/>
                </a:cubicBezTo>
                <a:cubicBezTo>
                  <a:pt x="4416" y="10834"/>
                  <a:pt x="4425" y="10772"/>
                  <a:pt x="4434" y="10709"/>
                </a:cubicBezTo>
                <a:close/>
                <a:moveTo>
                  <a:pt x="4755" y="11361"/>
                </a:moveTo>
                <a:cubicBezTo>
                  <a:pt x="4951" y="11700"/>
                  <a:pt x="5139" y="11923"/>
                  <a:pt x="5228" y="11941"/>
                </a:cubicBezTo>
                <a:cubicBezTo>
                  <a:pt x="5246" y="12092"/>
                  <a:pt x="5263" y="12244"/>
                  <a:pt x="5281" y="12404"/>
                </a:cubicBezTo>
                <a:lnTo>
                  <a:pt x="4255" y="12404"/>
                </a:lnTo>
                <a:cubicBezTo>
                  <a:pt x="4246" y="12360"/>
                  <a:pt x="4246" y="12315"/>
                  <a:pt x="4238" y="12280"/>
                </a:cubicBezTo>
                <a:cubicBezTo>
                  <a:pt x="4345" y="12253"/>
                  <a:pt x="4532" y="12012"/>
                  <a:pt x="4666" y="11673"/>
                </a:cubicBezTo>
                <a:cubicBezTo>
                  <a:pt x="4701" y="11575"/>
                  <a:pt x="4728" y="11468"/>
                  <a:pt x="4755" y="11361"/>
                </a:cubicBezTo>
                <a:close/>
                <a:moveTo>
                  <a:pt x="5674" y="11343"/>
                </a:moveTo>
                <a:cubicBezTo>
                  <a:pt x="5683" y="11379"/>
                  <a:pt x="5692" y="11414"/>
                  <a:pt x="5701" y="11441"/>
                </a:cubicBezTo>
                <a:cubicBezTo>
                  <a:pt x="5808" y="11825"/>
                  <a:pt x="5977" y="12101"/>
                  <a:pt x="6084" y="12146"/>
                </a:cubicBezTo>
                <a:cubicBezTo>
                  <a:pt x="6057" y="12235"/>
                  <a:pt x="6040" y="12315"/>
                  <a:pt x="6022" y="12404"/>
                </a:cubicBezTo>
                <a:lnTo>
                  <a:pt x="5379" y="12404"/>
                </a:lnTo>
                <a:cubicBezTo>
                  <a:pt x="5362" y="12244"/>
                  <a:pt x="5344" y="12083"/>
                  <a:pt x="5326" y="11932"/>
                </a:cubicBezTo>
                <a:cubicBezTo>
                  <a:pt x="5406" y="11905"/>
                  <a:pt x="5540" y="11673"/>
                  <a:pt x="5674" y="11343"/>
                </a:cubicBezTo>
                <a:close/>
                <a:moveTo>
                  <a:pt x="7501" y="0"/>
                </a:moveTo>
                <a:cubicBezTo>
                  <a:pt x="7494" y="0"/>
                  <a:pt x="7485" y="4"/>
                  <a:pt x="7476" y="13"/>
                </a:cubicBezTo>
                <a:cubicBezTo>
                  <a:pt x="7297" y="209"/>
                  <a:pt x="7128" y="415"/>
                  <a:pt x="6976" y="629"/>
                </a:cubicBezTo>
                <a:lnTo>
                  <a:pt x="6834" y="825"/>
                </a:lnTo>
                <a:lnTo>
                  <a:pt x="6709" y="1030"/>
                </a:lnTo>
                <a:cubicBezTo>
                  <a:pt x="6628" y="1146"/>
                  <a:pt x="6557" y="1271"/>
                  <a:pt x="6486" y="1405"/>
                </a:cubicBezTo>
                <a:cubicBezTo>
                  <a:pt x="6379" y="1619"/>
                  <a:pt x="6289" y="1842"/>
                  <a:pt x="6209" y="2074"/>
                </a:cubicBezTo>
                <a:cubicBezTo>
                  <a:pt x="6164" y="2208"/>
                  <a:pt x="6129" y="2350"/>
                  <a:pt x="6120" y="2502"/>
                </a:cubicBezTo>
                <a:lnTo>
                  <a:pt x="6057" y="2672"/>
                </a:lnTo>
                <a:lnTo>
                  <a:pt x="5995" y="2832"/>
                </a:lnTo>
                <a:lnTo>
                  <a:pt x="5870" y="3162"/>
                </a:lnTo>
                <a:cubicBezTo>
                  <a:pt x="5879" y="3055"/>
                  <a:pt x="5888" y="2948"/>
                  <a:pt x="5888" y="2814"/>
                </a:cubicBezTo>
                <a:cubicBezTo>
                  <a:pt x="5888" y="2681"/>
                  <a:pt x="5888" y="2556"/>
                  <a:pt x="5888" y="2413"/>
                </a:cubicBezTo>
                <a:cubicBezTo>
                  <a:pt x="5888" y="2288"/>
                  <a:pt x="5888" y="2154"/>
                  <a:pt x="5870" y="2011"/>
                </a:cubicBezTo>
                <a:cubicBezTo>
                  <a:pt x="5861" y="1878"/>
                  <a:pt x="5852" y="1735"/>
                  <a:pt x="5843" y="1592"/>
                </a:cubicBezTo>
                <a:cubicBezTo>
                  <a:pt x="5825" y="1307"/>
                  <a:pt x="5808" y="1048"/>
                  <a:pt x="5790" y="887"/>
                </a:cubicBezTo>
                <a:cubicBezTo>
                  <a:pt x="5790" y="869"/>
                  <a:pt x="5783" y="862"/>
                  <a:pt x="5773" y="862"/>
                </a:cubicBezTo>
                <a:cubicBezTo>
                  <a:pt x="5760" y="862"/>
                  <a:pt x="5742" y="879"/>
                  <a:pt x="5736" y="905"/>
                </a:cubicBezTo>
                <a:cubicBezTo>
                  <a:pt x="5718" y="994"/>
                  <a:pt x="5692" y="1110"/>
                  <a:pt x="5656" y="1244"/>
                </a:cubicBezTo>
                <a:cubicBezTo>
                  <a:pt x="5629" y="1378"/>
                  <a:pt x="5602" y="1530"/>
                  <a:pt x="5576" y="1690"/>
                </a:cubicBezTo>
                <a:cubicBezTo>
                  <a:pt x="5549" y="1842"/>
                  <a:pt x="5540" y="2003"/>
                  <a:pt x="5522" y="2154"/>
                </a:cubicBezTo>
                <a:cubicBezTo>
                  <a:pt x="5504" y="2288"/>
                  <a:pt x="5504" y="2431"/>
                  <a:pt x="5504" y="2565"/>
                </a:cubicBezTo>
                <a:cubicBezTo>
                  <a:pt x="5513" y="3118"/>
                  <a:pt x="5620" y="3537"/>
                  <a:pt x="5710" y="3608"/>
                </a:cubicBezTo>
                <a:lnTo>
                  <a:pt x="5638" y="3831"/>
                </a:lnTo>
                <a:cubicBezTo>
                  <a:pt x="5611" y="3903"/>
                  <a:pt x="5594" y="3974"/>
                  <a:pt x="5567" y="4054"/>
                </a:cubicBezTo>
                <a:lnTo>
                  <a:pt x="5442" y="4500"/>
                </a:lnTo>
                <a:cubicBezTo>
                  <a:pt x="5442" y="4251"/>
                  <a:pt x="5424" y="4001"/>
                  <a:pt x="5397" y="3751"/>
                </a:cubicBezTo>
                <a:cubicBezTo>
                  <a:pt x="5379" y="3510"/>
                  <a:pt x="5317" y="3216"/>
                  <a:pt x="5272" y="2939"/>
                </a:cubicBezTo>
                <a:cubicBezTo>
                  <a:pt x="5228" y="2663"/>
                  <a:pt x="5183" y="2395"/>
                  <a:pt x="5156" y="2234"/>
                </a:cubicBezTo>
                <a:cubicBezTo>
                  <a:pt x="5156" y="2221"/>
                  <a:pt x="5150" y="2216"/>
                  <a:pt x="5142" y="2216"/>
                </a:cubicBezTo>
                <a:cubicBezTo>
                  <a:pt x="5128" y="2216"/>
                  <a:pt x="5109" y="2233"/>
                  <a:pt x="5103" y="2261"/>
                </a:cubicBezTo>
                <a:cubicBezTo>
                  <a:pt x="5085" y="2449"/>
                  <a:pt x="5040" y="2743"/>
                  <a:pt x="5023" y="3064"/>
                </a:cubicBezTo>
                <a:cubicBezTo>
                  <a:pt x="4996" y="3359"/>
                  <a:pt x="5005" y="3653"/>
                  <a:pt x="5032" y="3947"/>
                </a:cubicBezTo>
                <a:cubicBezTo>
                  <a:pt x="5049" y="4179"/>
                  <a:pt x="5103" y="4411"/>
                  <a:pt x="5165" y="4643"/>
                </a:cubicBezTo>
                <a:cubicBezTo>
                  <a:pt x="5228" y="4813"/>
                  <a:pt x="5290" y="4929"/>
                  <a:pt x="5335" y="4964"/>
                </a:cubicBezTo>
                <a:lnTo>
                  <a:pt x="5281" y="5187"/>
                </a:lnTo>
                <a:lnTo>
                  <a:pt x="5246" y="5419"/>
                </a:lnTo>
                <a:lnTo>
                  <a:pt x="5165" y="5874"/>
                </a:lnTo>
                <a:cubicBezTo>
                  <a:pt x="5139" y="5624"/>
                  <a:pt x="5094" y="5375"/>
                  <a:pt x="5040" y="5125"/>
                </a:cubicBezTo>
                <a:cubicBezTo>
                  <a:pt x="4996" y="4893"/>
                  <a:pt x="4916" y="4607"/>
                  <a:pt x="4835" y="4331"/>
                </a:cubicBezTo>
                <a:cubicBezTo>
                  <a:pt x="4755" y="4054"/>
                  <a:pt x="4701" y="3805"/>
                  <a:pt x="4657" y="3644"/>
                </a:cubicBezTo>
                <a:cubicBezTo>
                  <a:pt x="4654" y="3632"/>
                  <a:pt x="4647" y="3627"/>
                  <a:pt x="4639" y="3627"/>
                </a:cubicBezTo>
                <a:cubicBezTo>
                  <a:pt x="4623" y="3627"/>
                  <a:pt x="4603" y="3647"/>
                  <a:pt x="4603" y="3671"/>
                </a:cubicBezTo>
                <a:cubicBezTo>
                  <a:pt x="4577" y="4045"/>
                  <a:pt x="4577" y="4884"/>
                  <a:pt x="4693" y="5366"/>
                </a:cubicBezTo>
                <a:cubicBezTo>
                  <a:pt x="4800" y="5901"/>
                  <a:pt x="5005" y="6294"/>
                  <a:pt x="5112" y="6338"/>
                </a:cubicBezTo>
                <a:cubicBezTo>
                  <a:pt x="5067" y="6650"/>
                  <a:pt x="5058" y="6963"/>
                  <a:pt x="5049" y="7275"/>
                </a:cubicBezTo>
                <a:cubicBezTo>
                  <a:pt x="5023" y="7177"/>
                  <a:pt x="4996" y="7061"/>
                  <a:pt x="4960" y="6936"/>
                </a:cubicBezTo>
                <a:cubicBezTo>
                  <a:pt x="4933" y="6873"/>
                  <a:pt x="4916" y="6811"/>
                  <a:pt x="4898" y="6749"/>
                </a:cubicBezTo>
                <a:cubicBezTo>
                  <a:pt x="4871" y="6677"/>
                  <a:pt x="4853" y="6615"/>
                  <a:pt x="4835" y="6543"/>
                </a:cubicBezTo>
                <a:cubicBezTo>
                  <a:pt x="4764" y="6320"/>
                  <a:pt x="4648" y="6044"/>
                  <a:pt x="4541" y="5776"/>
                </a:cubicBezTo>
                <a:cubicBezTo>
                  <a:pt x="4434" y="5509"/>
                  <a:pt x="4354" y="5259"/>
                  <a:pt x="4291" y="5107"/>
                </a:cubicBezTo>
                <a:cubicBezTo>
                  <a:pt x="4288" y="5096"/>
                  <a:pt x="4282" y="5091"/>
                  <a:pt x="4274" y="5091"/>
                </a:cubicBezTo>
                <a:cubicBezTo>
                  <a:pt x="4259" y="5091"/>
                  <a:pt x="4240" y="5113"/>
                  <a:pt x="4246" y="5143"/>
                </a:cubicBezTo>
                <a:cubicBezTo>
                  <a:pt x="4246" y="5232"/>
                  <a:pt x="4255" y="5357"/>
                  <a:pt x="4273" y="5500"/>
                </a:cubicBezTo>
                <a:cubicBezTo>
                  <a:pt x="4282" y="5633"/>
                  <a:pt x="4291" y="5794"/>
                  <a:pt x="4318" y="5946"/>
                </a:cubicBezTo>
                <a:cubicBezTo>
                  <a:pt x="4345" y="6106"/>
                  <a:pt x="4371" y="6267"/>
                  <a:pt x="4407" y="6418"/>
                </a:cubicBezTo>
                <a:cubicBezTo>
                  <a:pt x="4425" y="6490"/>
                  <a:pt x="4434" y="6561"/>
                  <a:pt x="4452" y="6633"/>
                </a:cubicBezTo>
                <a:cubicBezTo>
                  <a:pt x="4469" y="6704"/>
                  <a:pt x="4496" y="6766"/>
                  <a:pt x="4514" y="6820"/>
                </a:cubicBezTo>
                <a:cubicBezTo>
                  <a:pt x="4594" y="7043"/>
                  <a:pt x="4693" y="7257"/>
                  <a:pt x="4800" y="7471"/>
                </a:cubicBezTo>
                <a:cubicBezTo>
                  <a:pt x="4898" y="7623"/>
                  <a:pt x="4987" y="7721"/>
                  <a:pt x="5040" y="7739"/>
                </a:cubicBezTo>
                <a:cubicBezTo>
                  <a:pt x="5040" y="8051"/>
                  <a:pt x="5040" y="8363"/>
                  <a:pt x="5040" y="8675"/>
                </a:cubicBezTo>
                <a:cubicBezTo>
                  <a:pt x="4969" y="8435"/>
                  <a:pt x="4880" y="8203"/>
                  <a:pt x="4782" y="7971"/>
                </a:cubicBezTo>
                <a:cubicBezTo>
                  <a:pt x="4737" y="7864"/>
                  <a:pt x="4675" y="7748"/>
                  <a:pt x="4612" y="7623"/>
                </a:cubicBezTo>
                <a:lnTo>
                  <a:pt x="4514" y="7435"/>
                </a:lnTo>
                <a:lnTo>
                  <a:pt x="4416" y="7248"/>
                </a:lnTo>
                <a:lnTo>
                  <a:pt x="4086" y="6606"/>
                </a:lnTo>
                <a:cubicBezTo>
                  <a:pt x="4081" y="6598"/>
                  <a:pt x="4075" y="6595"/>
                  <a:pt x="4068" y="6595"/>
                </a:cubicBezTo>
                <a:cubicBezTo>
                  <a:pt x="4052" y="6595"/>
                  <a:pt x="4035" y="6618"/>
                  <a:pt x="4041" y="6650"/>
                </a:cubicBezTo>
                <a:cubicBezTo>
                  <a:pt x="4077" y="6838"/>
                  <a:pt x="4139" y="7141"/>
                  <a:pt x="4211" y="7444"/>
                </a:cubicBezTo>
                <a:cubicBezTo>
                  <a:pt x="4282" y="7721"/>
                  <a:pt x="4380" y="7997"/>
                  <a:pt x="4487" y="8265"/>
                </a:cubicBezTo>
                <a:cubicBezTo>
                  <a:pt x="4701" y="8756"/>
                  <a:pt x="4942" y="9113"/>
                  <a:pt x="5058" y="9139"/>
                </a:cubicBezTo>
                <a:cubicBezTo>
                  <a:pt x="5067" y="9452"/>
                  <a:pt x="5076" y="9764"/>
                  <a:pt x="5094" y="10076"/>
                </a:cubicBezTo>
                <a:cubicBezTo>
                  <a:pt x="5014" y="9835"/>
                  <a:pt x="4916" y="9603"/>
                  <a:pt x="4808" y="9380"/>
                </a:cubicBezTo>
                <a:cubicBezTo>
                  <a:pt x="4577" y="8934"/>
                  <a:pt x="4318" y="8506"/>
                  <a:pt x="4041" y="8096"/>
                </a:cubicBezTo>
                <a:cubicBezTo>
                  <a:pt x="4036" y="8085"/>
                  <a:pt x="4030" y="8081"/>
                  <a:pt x="4024" y="8081"/>
                </a:cubicBezTo>
                <a:cubicBezTo>
                  <a:pt x="4011" y="8081"/>
                  <a:pt x="3999" y="8106"/>
                  <a:pt x="4006" y="8131"/>
                </a:cubicBezTo>
                <a:cubicBezTo>
                  <a:pt x="4139" y="8667"/>
                  <a:pt x="4309" y="9184"/>
                  <a:pt x="4523" y="9684"/>
                </a:cubicBezTo>
                <a:cubicBezTo>
                  <a:pt x="4755" y="10165"/>
                  <a:pt x="5014" y="10513"/>
                  <a:pt x="5121" y="10540"/>
                </a:cubicBezTo>
                <a:cubicBezTo>
                  <a:pt x="5139" y="10852"/>
                  <a:pt x="5165" y="11164"/>
                  <a:pt x="5192" y="11477"/>
                </a:cubicBezTo>
                <a:cubicBezTo>
                  <a:pt x="5103" y="11245"/>
                  <a:pt x="4996" y="11013"/>
                  <a:pt x="4880" y="10790"/>
                </a:cubicBezTo>
                <a:cubicBezTo>
                  <a:pt x="4862" y="10754"/>
                  <a:pt x="4835" y="10718"/>
                  <a:pt x="4817" y="10683"/>
                </a:cubicBezTo>
                <a:cubicBezTo>
                  <a:pt x="4817" y="10665"/>
                  <a:pt x="4817" y="10656"/>
                  <a:pt x="4817" y="10647"/>
                </a:cubicBezTo>
                <a:cubicBezTo>
                  <a:pt x="4817" y="10629"/>
                  <a:pt x="4800" y="10620"/>
                  <a:pt x="4791" y="10620"/>
                </a:cubicBezTo>
                <a:cubicBezTo>
                  <a:pt x="4675" y="10442"/>
                  <a:pt x="4568" y="10263"/>
                  <a:pt x="4452" y="10085"/>
                </a:cubicBezTo>
                <a:cubicBezTo>
                  <a:pt x="4452" y="10014"/>
                  <a:pt x="4443" y="9942"/>
                  <a:pt x="4434" y="9871"/>
                </a:cubicBezTo>
                <a:cubicBezTo>
                  <a:pt x="4434" y="9857"/>
                  <a:pt x="4425" y="9851"/>
                  <a:pt x="4415" y="9851"/>
                </a:cubicBezTo>
                <a:cubicBezTo>
                  <a:pt x="4405" y="9851"/>
                  <a:pt x="4394" y="9857"/>
                  <a:pt x="4389" y="9871"/>
                </a:cubicBezTo>
                <a:cubicBezTo>
                  <a:pt x="4380" y="9898"/>
                  <a:pt x="4371" y="9915"/>
                  <a:pt x="4362" y="9951"/>
                </a:cubicBezTo>
                <a:cubicBezTo>
                  <a:pt x="4273" y="9808"/>
                  <a:pt x="4175" y="9666"/>
                  <a:pt x="4077" y="9532"/>
                </a:cubicBezTo>
                <a:cubicBezTo>
                  <a:pt x="4073" y="9523"/>
                  <a:pt x="4066" y="9518"/>
                  <a:pt x="4059" y="9518"/>
                </a:cubicBezTo>
                <a:cubicBezTo>
                  <a:pt x="4052" y="9518"/>
                  <a:pt x="4046" y="9523"/>
                  <a:pt x="4041" y="9532"/>
                </a:cubicBezTo>
                <a:cubicBezTo>
                  <a:pt x="4023" y="9407"/>
                  <a:pt x="4006" y="9282"/>
                  <a:pt x="3979" y="9157"/>
                </a:cubicBezTo>
                <a:cubicBezTo>
                  <a:pt x="3979" y="9149"/>
                  <a:pt x="3970" y="9145"/>
                  <a:pt x="3960" y="9145"/>
                </a:cubicBezTo>
                <a:cubicBezTo>
                  <a:pt x="3948" y="9145"/>
                  <a:pt x="3934" y="9151"/>
                  <a:pt x="3934" y="9166"/>
                </a:cubicBezTo>
                <a:cubicBezTo>
                  <a:pt x="3907" y="9273"/>
                  <a:pt x="3863" y="9461"/>
                  <a:pt x="3827" y="9648"/>
                </a:cubicBezTo>
                <a:cubicBezTo>
                  <a:pt x="3783" y="9835"/>
                  <a:pt x="3738" y="10040"/>
                  <a:pt x="3711" y="10192"/>
                </a:cubicBezTo>
                <a:cubicBezTo>
                  <a:pt x="3693" y="10344"/>
                  <a:pt x="3676" y="10504"/>
                  <a:pt x="3676" y="10656"/>
                </a:cubicBezTo>
                <a:lnTo>
                  <a:pt x="3560" y="10433"/>
                </a:lnTo>
                <a:lnTo>
                  <a:pt x="3426" y="10219"/>
                </a:lnTo>
                <a:cubicBezTo>
                  <a:pt x="3488" y="10147"/>
                  <a:pt x="3533" y="10067"/>
                  <a:pt x="3560" y="9969"/>
                </a:cubicBezTo>
                <a:cubicBezTo>
                  <a:pt x="3595" y="9817"/>
                  <a:pt x="3622" y="9666"/>
                  <a:pt x="3631" y="9505"/>
                </a:cubicBezTo>
                <a:cubicBezTo>
                  <a:pt x="3631" y="9327"/>
                  <a:pt x="3613" y="9148"/>
                  <a:pt x="3577" y="8970"/>
                </a:cubicBezTo>
                <a:cubicBezTo>
                  <a:pt x="3542" y="8783"/>
                  <a:pt x="3488" y="8604"/>
                  <a:pt x="3452" y="8488"/>
                </a:cubicBezTo>
                <a:cubicBezTo>
                  <a:pt x="3449" y="8481"/>
                  <a:pt x="3440" y="8478"/>
                  <a:pt x="3431" y="8478"/>
                </a:cubicBezTo>
                <a:cubicBezTo>
                  <a:pt x="3416" y="8478"/>
                  <a:pt x="3399" y="8486"/>
                  <a:pt x="3399" y="8497"/>
                </a:cubicBezTo>
                <a:cubicBezTo>
                  <a:pt x="3390" y="8613"/>
                  <a:pt x="3372" y="8809"/>
                  <a:pt x="3354" y="9006"/>
                </a:cubicBezTo>
                <a:cubicBezTo>
                  <a:pt x="3328" y="9202"/>
                  <a:pt x="3301" y="9398"/>
                  <a:pt x="3292" y="9541"/>
                </a:cubicBezTo>
                <a:cubicBezTo>
                  <a:pt x="3292" y="9701"/>
                  <a:pt x="3292" y="9853"/>
                  <a:pt x="3301" y="10014"/>
                </a:cubicBezTo>
                <a:lnTo>
                  <a:pt x="3167" y="9800"/>
                </a:lnTo>
                <a:lnTo>
                  <a:pt x="3015" y="9594"/>
                </a:lnTo>
                <a:cubicBezTo>
                  <a:pt x="3069" y="9523"/>
                  <a:pt x="3105" y="9434"/>
                  <a:pt x="3122" y="9336"/>
                </a:cubicBezTo>
                <a:cubicBezTo>
                  <a:pt x="3149" y="9184"/>
                  <a:pt x="3149" y="9023"/>
                  <a:pt x="3140" y="8863"/>
                </a:cubicBezTo>
                <a:cubicBezTo>
                  <a:pt x="3122" y="8675"/>
                  <a:pt x="3078" y="8497"/>
                  <a:pt x="3015" y="8328"/>
                </a:cubicBezTo>
                <a:cubicBezTo>
                  <a:pt x="2962" y="8167"/>
                  <a:pt x="2890" y="8015"/>
                  <a:pt x="2819" y="7864"/>
                </a:cubicBezTo>
                <a:cubicBezTo>
                  <a:pt x="2813" y="7857"/>
                  <a:pt x="2802" y="7851"/>
                  <a:pt x="2793" y="7851"/>
                </a:cubicBezTo>
                <a:cubicBezTo>
                  <a:pt x="2789" y="7851"/>
                  <a:pt x="2786" y="7852"/>
                  <a:pt x="2783" y="7855"/>
                </a:cubicBezTo>
                <a:cubicBezTo>
                  <a:pt x="2774" y="7864"/>
                  <a:pt x="2766" y="7873"/>
                  <a:pt x="2774" y="7881"/>
                </a:cubicBezTo>
                <a:cubicBezTo>
                  <a:pt x="2783" y="7997"/>
                  <a:pt x="2783" y="8194"/>
                  <a:pt x="2792" y="8390"/>
                </a:cubicBezTo>
                <a:cubicBezTo>
                  <a:pt x="2801" y="8586"/>
                  <a:pt x="2792" y="8791"/>
                  <a:pt x="2810" y="8943"/>
                </a:cubicBezTo>
                <a:cubicBezTo>
                  <a:pt x="2819" y="9095"/>
                  <a:pt x="2846" y="9255"/>
                  <a:pt x="2873" y="9407"/>
                </a:cubicBezTo>
                <a:cubicBezTo>
                  <a:pt x="2766" y="9282"/>
                  <a:pt x="2659" y="9148"/>
                  <a:pt x="2534" y="9032"/>
                </a:cubicBezTo>
                <a:cubicBezTo>
                  <a:pt x="2587" y="8943"/>
                  <a:pt x="2605" y="8854"/>
                  <a:pt x="2605" y="8756"/>
                </a:cubicBezTo>
                <a:cubicBezTo>
                  <a:pt x="2614" y="8595"/>
                  <a:pt x="2596" y="8435"/>
                  <a:pt x="2551" y="8283"/>
                </a:cubicBezTo>
                <a:cubicBezTo>
                  <a:pt x="2534" y="8194"/>
                  <a:pt x="2507" y="8105"/>
                  <a:pt x="2471" y="8024"/>
                </a:cubicBezTo>
                <a:cubicBezTo>
                  <a:pt x="2435" y="7935"/>
                  <a:pt x="2391" y="7846"/>
                  <a:pt x="2346" y="7757"/>
                </a:cubicBezTo>
                <a:cubicBezTo>
                  <a:pt x="2266" y="7605"/>
                  <a:pt x="2168" y="7462"/>
                  <a:pt x="2061" y="7328"/>
                </a:cubicBezTo>
                <a:cubicBezTo>
                  <a:pt x="2055" y="7322"/>
                  <a:pt x="2048" y="7316"/>
                  <a:pt x="2039" y="7316"/>
                </a:cubicBezTo>
                <a:cubicBezTo>
                  <a:pt x="2035" y="7316"/>
                  <a:pt x="2030" y="7317"/>
                  <a:pt x="2025" y="7319"/>
                </a:cubicBezTo>
                <a:cubicBezTo>
                  <a:pt x="2025" y="7328"/>
                  <a:pt x="2016" y="7337"/>
                  <a:pt x="2025" y="7346"/>
                </a:cubicBezTo>
                <a:cubicBezTo>
                  <a:pt x="2034" y="7409"/>
                  <a:pt x="2052" y="7480"/>
                  <a:pt x="2079" y="7560"/>
                </a:cubicBezTo>
                <a:cubicBezTo>
                  <a:pt x="2096" y="7650"/>
                  <a:pt x="2114" y="7748"/>
                  <a:pt x="2132" y="7846"/>
                </a:cubicBezTo>
                <a:cubicBezTo>
                  <a:pt x="2177" y="8042"/>
                  <a:pt x="2204" y="8247"/>
                  <a:pt x="2239" y="8390"/>
                </a:cubicBezTo>
                <a:lnTo>
                  <a:pt x="2302" y="8649"/>
                </a:lnTo>
                <a:cubicBezTo>
                  <a:pt x="2320" y="8720"/>
                  <a:pt x="2346" y="8783"/>
                  <a:pt x="2364" y="8854"/>
                </a:cubicBezTo>
                <a:lnTo>
                  <a:pt x="2177" y="8684"/>
                </a:lnTo>
                <a:cubicBezTo>
                  <a:pt x="2114" y="8631"/>
                  <a:pt x="2043" y="8577"/>
                  <a:pt x="1981" y="8524"/>
                </a:cubicBezTo>
                <a:cubicBezTo>
                  <a:pt x="2016" y="8435"/>
                  <a:pt x="2025" y="8345"/>
                  <a:pt x="2007" y="8247"/>
                </a:cubicBezTo>
                <a:cubicBezTo>
                  <a:pt x="1989" y="8087"/>
                  <a:pt x="1945" y="7935"/>
                  <a:pt x="1882" y="7783"/>
                </a:cubicBezTo>
                <a:cubicBezTo>
                  <a:pt x="1847" y="7703"/>
                  <a:pt x="1802" y="7623"/>
                  <a:pt x="1758" y="7542"/>
                </a:cubicBezTo>
                <a:cubicBezTo>
                  <a:pt x="1704" y="7462"/>
                  <a:pt x="1642" y="7373"/>
                  <a:pt x="1579" y="7302"/>
                </a:cubicBezTo>
                <a:cubicBezTo>
                  <a:pt x="1472" y="7159"/>
                  <a:pt x="1347" y="7034"/>
                  <a:pt x="1213" y="6918"/>
                </a:cubicBezTo>
                <a:cubicBezTo>
                  <a:pt x="1211" y="6915"/>
                  <a:pt x="1207" y="6914"/>
                  <a:pt x="1204" y="6914"/>
                </a:cubicBezTo>
                <a:cubicBezTo>
                  <a:pt x="1195" y="6914"/>
                  <a:pt x="1184" y="6921"/>
                  <a:pt x="1178" y="6927"/>
                </a:cubicBezTo>
                <a:cubicBezTo>
                  <a:pt x="1169" y="6936"/>
                  <a:pt x="1169" y="6945"/>
                  <a:pt x="1178" y="6954"/>
                </a:cubicBezTo>
                <a:cubicBezTo>
                  <a:pt x="1204" y="7007"/>
                  <a:pt x="1240" y="7079"/>
                  <a:pt x="1276" y="7159"/>
                </a:cubicBezTo>
                <a:lnTo>
                  <a:pt x="1383" y="7427"/>
                </a:lnTo>
                <a:lnTo>
                  <a:pt x="1588" y="7953"/>
                </a:lnTo>
                <a:cubicBezTo>
                  <a:pt x="1624" y="8042"/>
                  <a:pt x="1659" y="8122"/>
                  <a:pt x="1695" y="8194"/>
                </a:cubicBezTo>
                <a:cubicBezTo>
                  <a:pt x="1722" y="8256"/>
                  <a:pt x="1749" y="8319"/>
                  <a:pt x="1784" y="8381"/>
                </a:cubicBezTo>
                <a:lnTo>
                  <a:pt x="1633" y="8274"/>
                </a:lnTo>
                <a:lnTo>
                  <a:pt x="1472" y="8185"/>
                </a:lnTo>
                <a:cubicBezTo>
                  <a:pt x="1463" y="8149"/>
                  <a:pt x="1445" y="8122"/>
                  <a:pt x="1427" y="8096"/>
                </a:cubicBezTo>
                <a:cubicBezTo>
                  <a:pt x="1392" y="8051"/>
                  <a:pt x="1356" y="8015"/>
                  <a:pt x="1311" y="7989"/>
                </a:cubicBezTo>
                <a:cubicBezTo>
                  <a:pt x="1204" y="7899"/>
                  <a:pt x="1080" y="7837"/>
                  <a:pt x="946" y="7792"/>
                </a:cubicBezTo>
                <a:cubicBezTo>
                  <a:pt x="785" y="7739"/>
                  <a:pt x="625" y="7712"/>
                  <a:pt x="455" y="7712"/>
                </a:cubicBezTo>
                <a:cubicBezTo>
                  <a:pt x="430" y="7710"/>
                  <a:pt x="404" y="7710"/>
                  <a:pt x="379" y="7710"/>
                </a:cubicBezTo>
                <a:cubicBezTo>
                  <a:pt x="262" y="7710"/>
                  <a:pt x="144" y="7726"/>
                  <a:pt x="27" y="7748"/>
                </a:cubicBezTo>
                <a:cubicBezTo>
                  <a:pt x="0" y="7748"/>
                  <a:pt x="9" y="7792"/>
                  <a:pt x="27" y="7801"/>
                </a:cubicBezTo>
                <a:cubicBezTo>
                  <a:pt x="152" y="7837"/>
                  <a:pt x="277" y="7890"/>
                  <a:pt x="402" y="7944"/>
                </a:cubicBezTo>
                <a:cubicBezTo>
                  <a:pt x="553" y="8006"/>
                  <a:pt x="696" y="8078"/>
                  <a:pt x="821" y="8122"/>
                </a:cubicBezTo>
                <a:cubicBezTo>
                  <a:pt x="1038" y="8200"/>
                  <a:pt x="1242" y="8251"/>
                  <a:pt x="1362" y="8251"/>
                </a:cubicBezTo>
                <a:cubicBezTo>
                  <a:pt x="1380" y="8251"/>
                  <a:pt x="1396" y="8250"/>
                  <a:pt x="1410" y="8247"/>
                </a:cubicBezTo>
                <a:lnTo>
                  <a:pt x="1570" y="8345"/>
                </a:lnTo>
                <a:cubicBezTo>
                  <a:pt x="1615" y="8381"/>
                  <a:pt x="1668" y="8417"/>
                  <a:pt x="1722" y="8452"/>
                </a:cubicBezTo>
                <a:cubicBezTo>
                  <a:pt x="1650" y="8444"/>
                  <a:pt x="1588" y="8444"/>
                  <a:pt x="1517" y="8444"/>
                </a:cubicBezTo>
                <a:cubicBezTo>
                  <a:pt x="1436" y="8452"/>
                  <a:pt x="1365" y="8461"/>
                  <a:pt x="1285" y="8479"/>
                </a:cubicBezTo>
                <a:cubicBezTo>
                  <a:pt x="1204" y="8497"/>
                  <a:pt x="1133" y="8515"/>
                  <a:pt x="1053" y="8551"/>
                </a:cubicBezTo>
                <a:cubicBezTo>
                  <a:pt x="972" y="8586"/>
                  <a:pt x="901" y="8622"/>
                  <a:pt x="821" y="8667"/>
                </a:cubicBezTo>
                <a:cubicBezTo>
                  <a:pt x="749" y="8711"/>
                  <a:pt x="678" y="8756"/>
                  <a:pt x="616" y="8791"/>
                </a:cubicBezTo>
                <a:cubicBezTo>
                  <a:pt x="562" y="8836"/>
                  <a:pt x="509" y="8881"/>
                  <a:pt x="473" y="8907"/>
                </a:cubicBezTo>
                <a:cubicBezTo>
                  <a:pt x="457" y="8923"/>
                  <a:pt x="455" y="8953"/>
                  <a:pt x="468" y="8953"/>
                </a:cubicBezTo>
                <a:cubicBezTo>
                  <a:pt x="469" y="8953"/>
                  <a:pt x="471" y="8953"/>
                  <a:pt x="473" y="8952"/>
                </a:cubicBezTo>
                <a:cubicBezTo>
                  <a:pt x="580" y="8925"/>
                  <a:pt x="696" y="8898"/>
                  <a:pt x="812" y="8881"/>
                </a:cubicBezTo>
                <a:lnTo>
                  <a:pt x="1035" y="8836"/>
                </a:lnTo>
                <a:cubicBezTo>
                  <a:pt x="1106" y="8827"/>
                  <a:pt x="1178" y="8818"/>
                  <a:pt x="1249" y="8800"/>
                </a:cubicBezTo>
                <a:cubicBezTo>
                  <a:pt x="1401" y="8765"/>
                  <a:pt x="1543" y="8738"/>
                  <a:pt x="1668" y="8702"/>
                </a:cubicBezTo>
                <a:cubicBezTo>
                  <a:pt x="1758" y="8684"/>
                  <a:pt x="1838" y="8649"/>
                  <a:pt x="1918" y="8595"/>
                </a:cubicBezTo>
                <a:cubicBezTo>
                  <a:pt x="1981" y="8649"/>
                  <a:pt x="2043" y="8693"/>
                  <a:pt x="2105" y="8747"/>
                </a:cubicBezTo>
                <a:lnTo>
                  <a:pt x="2284" y="8916"/>
                </a:lnTo>
                <a:cubicBezTo>
                  <a:pt x="2221" y="8898"/>
                  <a:pt x="2159" y="8890"/>
                  <a:pt x="2088" y="8881"/>
                </a:cubicBezTo>
                <a:cubicBezTo>
                  <a:pt x="2007" y="8872"/>
                  <a:pt x="1936" y="8872"/>
                  <a:pt x="1856" y="8872"/>
                </a:cubicBezTo>
                <a:cubicBezTo>
                  <a:pt x="1686" y="8881"/>
                  <a:pt x="1526" y="8916"/>
                  <a:pt x="1365" y="8970"/>
                </a:cubicBezTo>
                <a:cubicBezTo>
                  <a:pt x="1285" y="9006"/>
                  <a:pt x="1204" y="9032"/>
                  <a:pt x="1133" y="9059"/>
                </a:cubicBezTo>
                <a:cubicBezTo>
                  <a:pt x="1071" y="9095"/>
                  <a:pt x="1008" y="9122"/>
                  <a:pt x="964" y="9148"/>
                </a:cubicBezTo>
                <a:cubicBezTo>
                  <a:pt x="946" y="9157"/>
                  <a:pt x="937" y="9193"/>
                  <a:pt x="955" y="9193"/>
                </a:cubicBezTo>
                <a:cubicBezTo>
                  <a:pt x="1035" y="9184"/>
                  <a:pt x="1169" y="9184"/>
                  <a:pt x="1320" y="9184"/>
                </a:cubicBezTo>
                <a:lnTo>
                  <a:pt x="1766" y="9184"/>
                </a:lnTo>
                <a:cubicBezTo>
                  <a:pt x="1927" y="9184"/>
                  <a:pt x="2079" y="9166"/>
                  <a:pt x="2204" y="9157"/>
                </a:cubicBezTo>
                <a:cubicBezTo>
                  <a:pt x="2293" y="9148"/>
                  <a:pt x="2382" y="9130"/>
                  <a:pt x="2462" y="9086"/>
                </a:cubicBezTo>
                <a:cubicBezTo>
                  <a:pt x="2578" y="9202"/>
                  <a:pt x="2676" y="9327"/>
                  <a:pt x="2783" y="9452"/>
                </a:cubicBezTo>
                <a:cubicBezTo>
                  <a:pt x="2650" y="9398"/>
                  <a:pt x="2507" y="9362"/>
                  <a:pt x="2355" y="9345"/>
                </a:cubicBezTo>
                <a:cubicBezTo>
                  <a:pt x="2313" y="9342"/>
                  <a:pt x="2270" y="9341"/>
                  <a:pt x="2228" y="9341"/>
                </a:cubicBezTo>
                <a:cubicBezTo>
                  <a:pt x="2101" y="9341"/>
                  <a:pt x="1974" y="9351"/>
                  <a:pt x="1847" y="9371"/>
                </a:cubicBezTo>
                <a:cubicBezTo>
                  <a:pt x="1704" y="9389"/>
                  <a:pt x="1561" y="9425"/>
                  <a:pt x="1419" y="9469"/>
                </a:cubicBezTo>
                <a:cubicBezTo>
                  <a:pt x="1401" y="9478"/>
                  <a:pt x="1392" y="9514"/>
                  <a:pt x="1410" y="9514"/>
                </a:cubicBezTo>
                <a:lnTo>
                  <a:pt x="1775" y="9568"/>
                </a:lnTo>
                <a:cubicBezTo>
                  <a:pt x="1918" y="9603"/>
                  <a:pt x="2088" y="9630"/>
                  <a:pt x="2221" y="9648"/>
                </a:cubicBezTo>
                <a:cubicBezTo>
                  <a:pt x="2364" y="9666"/>
                  <a:pt x="2507" y="9675"/>
                  <a:pt x="2659" y="9675"/>
                </a:cubicBezTo>
                <a:cubicBezTo>
                  <a:pt x="2683" y="9680"/>
                  <a:pt x="2709" y="9682"/>
                  <a:pt x="2735" y="9682"/>
                </a:cubicBezTo>
                <a:cubicBezTo>
                  <a:pt x="2802" y="9682"/>
                  <a:pt x="2871" y="9667"/>
                  <a:pt x="2935" y="9648"/>
                </a:cubicBezTo>
                <a:lnTo>
                  <a:pt x="3078" y="9844"/>
                </a:lnTo>
                <a:lnTo>
                  <a:pt x="3212" y="10049"/>
                </a:lnTo>
                <a:cubicBezTo>
                  <a:pt x="3087" y="9978"/>
                  <a:pt x="2944" y="9924"/>
                  <a:pt x="2801" y="9898"/>
                </a:cubicBezTo>
                <a:cubicBezTo>
                  <a:pt x="2632" y="9862"/>
                  <a:pt x="2462" y="9844"/>
                  <a:pt x="2293" y="9844"/>
                </a:cubicBezTo>
                <a:cubicBezTo>
                  <a:pt x="2141" y="9853"/>
                  <a:pt x="1998" y="9862"/>
                  <a:pt x="1847" y="9889"/>
                </a:cubicBezTo>
                <a:cubicBezTo>
                  <a:pt x="1829" y="9889"/>
                  <a:pt x="1811" y="9915"/>
                  <a:pt x="1829" y="9924"/>
                </a:cubicBezTo>
                <a:cubicBezTo>
                  <a:pt x="1909" y="9951"/>
                  <a:pt x="2043" y="9996"/>
                  <a:pt x="2195" y="10040"/>
                </a:cubicBezTo>
                <a:cubicBezTo>
                  <a:pt x="2337" y="10094"/>
                  <a:pt x="2489" y="10139"/>
                  <a:pt x="2641" y="10183"/>
                </a:cubicBezTo>
                <a:cubicBezTo>
                  <a:pt x="2783" y="10219"/>
                  <a:pt x="2926" y="10246"/>
                  <a:pt x="3069" y="10263"/>
                </a:cubicBezTo>
                <a:cubicBezTo>
                  <a:pt x="3106" y="10270"/>
                  <a:pt x="3143" y="10273"/>
                  <a:pt x="3178" y="10273"/>
                </a:cubicBezTo>
                <a:cubicBezTo>
                  <a:pt x="3235" y="10273"/>
                  <a:pt x="3290" y="10266"/>
                  <a:pt x="3345" y="10254"/>
                </a:cubicBezTo>
                <a:lnTo>
                  <a:pt x="3470" y="10469"/>
                </a:lnTo>
                <a:lnTo>
                  <a:pt x="3586" y="10683"/>
                </a:lnTo>
                <a:cubicBezTo>
                  <a:pt x="3461" y="10602"/>
                  <a:pt x="3328" y="10540"/>
                  <a:pt x="3185" y="10486"/>
                </a:cubicBezTo>
                <a:cubicBezTo>
                  <a:pt x="3024" y="10442"/>
                  <a:pt x="2855" y="10406"/>
                  <a:pt x="2685" y="10388"/>
                </a:cubicBezTo>
                <a:cubicBezTo>
                  <a:pt x="2534" y="10379"/>
                  <a:pt x="2382" y="10370"/>
                  <a:pt x="2239" y="10370"/>
                </a:cubicBezTo>
                <a:cubicBezTo>
                  <a:pt x="2212" y="10370"/>
                  <a:pt x="2195" y="10406"/>
                  <a:pt x="2212" y="10415"/>
                </a:cubicBezTo>
                <a:cubicBezTo>
                  <a:pt x="2293" y="10451"/>
                  <a:pt x="2418" y="10513"/>
                  <a:pt x="2569" y="10576"/>
                </a:cubicBezTo>
                <a:cubicBezTo>
                  <a:pt x="2712" y="10647"/>
                  <a:pt x="2855" y="10701"/>
                  <a:pt x="2998" y="10754"/>
                </a:cubicBezTo>
                <a:cubicBezTo>
                  <a:pt x="3131" y="10808"/>
                  <a:pt x="3274" y="10852"/>
                  <a:pt x="3417" y="10879"/>
                </a:cubicBezTo>
                <a:cubicBezTo>
                  <a:pt x="3484" y="10899"/>
                  <a:pt x="3551" y="10909"/>
                  <a:pt x="3618" y="10909"/>
                </a:cubicBezTo>
                <a:cubicBezTo>
                  <a:pt x="3640" y="10909"/>
                  <a:pt x="3662" y="10908"/>
                  <a:pt x="3684" y="10906"/>
                </a:cubicBezTo>
                <a:cubicBezTo>
                  <a:pt x="3756" y="11048"/>
                  <a:pt x="3818" y="11209"/>
                  <a:pt x="3881" y="11361"/>
                </a:cubicBezTo>
                <a:cubicBezTo>
                  <a:pt x="3765" y="11263"/>
                  <a:pt x="3640" y="11182"/>
                  <a:pt x="3506" y="11120"/>
                </a:cubicBezTo>
                <a:cubicBezTo>
                  <a:pt x="3345" y="11048"/>
                  <a:pt x="3185" y="10995"/>
                  <a:pt x="3015" y="10968"/>
                </a:cubicBezTo>
                <a:cubicBezTo>
                  <a:pt x="2873" y="10941"/>
                  <a:pt x="2721" y="10915"/>
                  <a:pt x="2578" y="10906"/>
                </a:cubicBezTo>
                <a:cubicBezTo>
                  <a:pt x="2551" y="10906"/>
                  <a:pt x="2534" y="10932"/>
                  <a:pt x="2551" y="10941"/>
                </a:cubicBezTo>
                <a:cubicBezTo>
                  <a:pt x="2623" y="10986"/>
                  <a:pt x="2739" y="11057"/>
                  <a:pt x="2882" y="11138"/>
                </a:cubicBezTo>
                <a:cubicBezTo>
                  <a:pt x="3024" y="11218"/>
                  <a:pt x="3167" y="11298"/>
                  <a:pt x="3292" y="11361"/>
                </a:cubicBezTo>
                <a:cubicBezTo>
                  <a:pt x="3556" y="11485"/>
                  <a:pt x="3806" y="11586"/>
                  <a:pt x="3933" y="11586"/>
                </a:cubicBezTo>
                <a:cubicBezTo>
                  <a:pt x="3943" y="11586"/>
                  <a:pt x="3952" y="11585"/>
                  <a:pt x="3961" y="11584"/>
                </a:cubicBezTo>
                <a:lnTo>
                  <a:pt x="4032" y="11816"/>
                </a:lnTo>
                <a:lnTo>
                  <a:pt x="4095" y="12057"/>
                </a:lnTo>
                <a:cubicBezTo>
                  <a:pt x="3988" y="11949"/>
                  <a:pt x="3881" y="11851"/>
                  <a:pt x="3747" y="11771"/>
                </a:cubicBezTo>
                <a:cubicBezTo>
                  <a:pt x="3604" y="11691"/>
                  <a:pt x="3452" y="11619"/>
                  <a:pt x="3283" y="11566"/>
                </a:cubicBezTo>
                <a:cubicBezTo>
                  <a:pt x="3149" y="11530"/>
                  <a:pt x="2998" y="11494"/>
                  <a:pt x="2855" y="11459"/>
                </a:cubicBezTo>
                <a:cubicBezTo>
                  <a:pt x="2837" y="11459"/>
                  <a:pt x="2810" y="11486"/>
                  <a:pt x="2828" y="11494"/>
                </a:cubicBezTo>
                <a:cubicBezTo>
                  <a:pt x="2890" y="11548"/>
                  <a:pt x="3006" y="11628"/>
                  <a:pt x="3131" y="11726"/>
                </a:cubicBezTo>
                <a:cubicBezTo>
                  <a:pt x="3256" y="11816"/>
                  <a:pt x="3390" y="11914"/>
                  <a:pt x="3506" y="11994"/>
                </a:cubicBezTo>
                <a:cubicBezTo>
                  <a:pt x="3774" y="12155"/>
                  <a:pt x="4032" y="12297"/>
                  <a:pt x="4139" y="12297"/>
                </a:cubicBezTo>
                <a:cubicBezTo>
                  <a:pt x="4148" y="12333"/>
                  <a:pt x="4157" y="12369"/>
                  <a:pt x="4157" y="12404"/>
                </a:cubicBezTo>
                <a:lnTo>
                  <a:pt x="3096" y="12404"/>
                </a:lnTo>
                <a:cubicBezTo>
                  <a:pt x="2846" y="13065"/>
                  <a:pt x="2721" y="13769"/>
                  <a:pt x="2730" y="14474"/>
                </a:cubicBezTo>
                <a:cubicBezTo>
                  <a:pt x="2730" y="16294"/>
                  <a:pt x="3497" y="17811"/>
                  <a:pt x="4550" y="18274"/>
                </a:cubicBezTo>
                <a:lnTo>
                  <a:pt x="5879" y="18274"/>
                </a:lnTo>
                <a:cubicBezTo>
                  <a:pt x="6923" y="17811"/>
                  <a:pt x="7690" y="16285"/>
                  <a:pt x="7690" y="14474"/>
                </a:cubicBezTo>
                <a:cubicBezTo>
                  <a:pt x="7699" y="13769"/>
                  <a:pt x="7574" y="13065"/>
                  <a:pt x="7324" y="12404"/>
                </a:cubicBezTo>
                <a:lnTo>
                  <a:pt x="6120" y="12404"/>
                </a:lnTo>
                <a:cubicBezTo>
                  <a:pt x="6138" y="12324"/>
                  <a:pt x="6156" y="12244"/>
                  <a:pt x="6173" y="12172"/>
                </a:cubicBezTo>
                <a:cubicBezTo>
                  <a:pt x="6176" y="12173"/>
                  <a:pt x="6179" y="12173"/>
                  <a:pt x="6182" y="12173"/>
                </a:cubicBezTo>
                <a:cubicBezTo>
                  <a:pt x="6294" y="12173"/>
                  <a:pt x="6564" y="12006"/>
                  <a:pt x="6851" y="11789"/>
                </a:cubicBezTo>
                <a:cubicBezTo>
                  <a:pt x="7101" y="11593"/>
                  <a:pt x="7449" y="11236"/>
                  <a:pt x="7610" y="11084"/>
                </a:cubicBezTo>
                <a:cubicBezTo>
                  <a:pt x="7617" y="11069"/>
                  <a:pt x="7605" y="11047"/>
                  <a:pt x="7584" y="11047"/>
                </a:cubicBezTo>
                <a:cubicBezTo>
                  <a:pt x="7581" y="11047"/>
                  <a:pt x="7578" y="11047"/>
                  <a:pt x="7574" y="11048"/>
                </a:cubicBezTo>
                <a:cubicBezTo>
                  <a:pt x="7235" y="11164"/>
                  <a:pt x="6914" y="11334"/>
                  <a:pt x="6619" y="11530"/>
                </a:cubicBezTo>
                <a:cubicBezTo>
                  <a:pt x="6477" y="11637"/>
                  <a:pt x="6352" y="11762"/>
                  <a:pt x="6245" y="11896"/>
                </a:cubicBezTo>
                <a:cubicBezTo>
                  <a:pt x="6298" y="11700"/>
                  <a:pt x="6352" y="11503"/>
                  <a:pt x="6423" y="11316"/>
                </a:cubicBezTo>
                <a:cubicBezTo>
                  <a:pt x="6429" y="11317"/>
                  <a:pt x="6436" y="11318"/>
                  <a:pt x="6443" y="11318"/>
                </a:cubicBezTo>
                <a:cubicBezTo>
                  <a:pt x="6563" y="11318"/>
                  <a:pt x="6833" y="11179"/>
                  <a:pt x="7128" y="10977"/>
                </a:cubicBezTo>
                <a:cubicBezTo>
                  <a:pt x="7405" y="10772"/>
                  <a:pt x="7672" y="10549"/>
                  <a:pt x="7931" y="10317"/>
                </a:cubicBezTo>
                <a:cubicBezTo>
                  <a:pt x="7946" y="10302"/>
                  <a:pt x="7935" y="10279"/>
                  <a:pt x="7909" y="10279"/>
                </a:cubicBezTo>
                <a:cubicBezTo>
                  <a:pt x="7905" y="10279"/>
                  <a:pt x="7900" y="10280"/>
                  <a:pt x="7895" y="10281"/>
                </a:cubicBezTo>
                <a:cubicBezTo>
                  <a:pt x="7788" y="10308"/>
                  <a:pt x="7610" y="10370"/>
                  <a:pt x="7422" y="10451"/>
                </a:cubicBezTo>
                <a:cubicBezTo>
                  <a:pt x="7244" y="10522"/>
                  <a:pt x="7074" y="10611"/>
                  <a:pt x="6914" y="10709"/>
                </a:cubicBezTo>
                <a:cubicBezTo>
                  <a:pt x="6762" y="10808"/>
                  <a:pt x="6628" y="10924"/>
                  <a:pt x="6512" y="11048"/>
                </a:cubicBezTo>
                <a:cubicBezTo>
                  <a:pt x="6575" y="10861"/>
                  <a:pt x="6655" y="10665"/>
                  <a:pt x="6727" y="10478"/>
                </a:cubicBezTo>
                <a:cubicBezTo>
                  <a:pt x="6736" y="10480"/>
                  <a:pt x="6747" y="10481"/>
                  <a:pt x="6760" y="10481"/>
                </a:cubicBezTo>
                <a:cubicBezTo>
                  <a:pt x="6887" y="10481"/>
                  <a:pt x="7158" y="10362"/>
                  <a:pt x="7458" y="10192"/>
                </a:cubicBezTo>
                <a:cubicBezTo>
                  <a:pt x="7744" y="9996"/>
                  <a:pt x="8029" y="9782"/>
                  <a:pt x="8297" y="9559"/>
                </a:cubicBezTo>
                <a:cubicBezTo>
                  <a:pt x="8314" y="9541"/>
                  <a:pt x="8297" y="9514"/>
                  <a:pt x="8270" y="9514"/>
                </a:cubicBezTo>
                <a:cubicBezTo>
                  <a:pt x="8163" y="9550"/>
                  <a:pt x="7975" y="9603"/>
                  <a:pt x="7788" y="9666"/>
                </a:cubicBezTo>
                <a:cubicBezTo>
                  <a:pt x="7601" y="9737"/>
                  <a:pt x="7422" y="9808"/>
                  <a:pt x="7253" y="9907"/>
                </a:cubicBezTo>
                <a:cubicBezTo>
                  <a:pt x="7101" y="9996"/>
                  <a:pt x="6958" y="10103"/>
                  <a:pt x="6834" y="10219"/>
                </a:cubicBezTo>
                <a:cubicBezTo>
                  <a:pt x="6914" y="10031"/>
                  <a:pt x="6994" y="9844"/>
                  <a:pt x="7083" y="9666"/>
                </a:cubicBezTo>
                <a:cubicBezTo>
                  <a:pt x="7094" y="9668"/>
                  <a:pt x="7107" y="9670"/>
                  <a:pt x="7122" y="9670"/>
                </a:cubicBezTo>
                <a:cubicBezTo>
                  <a:pt x="7253" y="9670"/>
                  <a:pt x="7528" y="9567"/>
                  <a:pt x="7824" y="9407"/>
                </a:cubicBezTo>
                <a:cubicBezTo>
                  <a:pt x="7993" y="9318"/>
                  <a:pt x="8154" y="9211"/>
                  <a:pt x="8306" y="9104"/>
                </a:cubicBezTo>
                <a:cubicBezTo>
                  <a:pt x="8457" y="8997"/>
                  <a:pt x="8609" y="8881"/>
                  <a:pt x="8698" y="8809"/>
                </a:cubicBezTo>
                <a:cubicBezTo>
                  <a:pt x="8714" y="8801"/>
                  <a:pt x="8702" y="8772"/>
                  <a:pt x="8680" y="8772"/>
                </a:cubicBezTo>
                <a:cubicBezTo>
                  <a:pt x="8677" y="8772"/>
                  <a:pt x="8674" y="8773"/>
                  <a:pt x="8671" y="8774"/>
                </a:cubicBezTo>
                <a:cubicBezTo>
                  <a:pt x="8314" y="8845"/>
                  <a:pt x="7975" y="8961"/>
                  <a:pt x="7645" y="9113"/>
                </a:cubicBezTo>
                <a:cubicBezTo>
                  <a:pt x="7485" y="9193"/>
                  <a:pt x="7342" y="9291"/>
                  <a:pt x="7208" y="9407"/>
                </a:cubicBezTo>
                <a:cubicBezTo>
                  <a:pt x="7297" y="9229"/>
                  <a:pt x="7387" y="9041"/>
                  <a:pt x="7485" y="8872"/>
                </a:cubicBezTo>
                <a:cubicBezTo>
                  <a:pt x="7498" y="8877"/>
                  <a:pt x="7516" y="8879"/>
                  <a:pt x="7537" y="8879"/>
                </a:cubicBezTo>
                <a:cubicBezTo>
                  <a:pt x="7670" y="8879"/>
                  <a:pt x="7942" y="8787"/>
                  <a:pt x="8234" y="8649"/>
                </a:cubicBezTo>
                <a:cubicBezTo>
                  <a:pt x="8546" y="8479"/>
                  <a:pt x="8841" y="8301"/>
                  <a:pt x="9126" y="8096"/>
                </a:cubicBezTo>
                <a:cubicBezTo>
                  <a:pt x="9150" y="8088"/>
                  <a:pt x="9132" y="8058"/>
                  <a:pt x="9115" y="8058"/>
                </a:cubicBezTo>
                <a:cubicBezTo>
                  <a:pt x="9112" y="8058"/>
                  <a:pt x="9110" y="8059"/>
                  <a:pt x="9108" y="8060"/>
                </a:cubicBezTo>
                <a:cubicBezTo>
                  <a:pt x="8752" y="8113"/>
                  <a:pt x="8404" y="8212"/>
                  <a:pt x="8065" y="8345"/>
                </a:cubicBezTo>
                <a:cubicBezTo>
                  <a:pt x="7904" y="8417"/>
                  <a:pt x="7752" y="8515"/>
                  <a:pt x="7619" y="8622"/>
                </a:cubicBezTo>
                <a:cubicBezTo>
                  <a:pt x="7717" y="8444"/>
                  <a:pt x="7815" y="8265"/>
                  <a:pt x="7913" y="8087"/>
                </a:cubicBezTo>
                <a:cubicBezTo>
                  <a:pt x="7933" y="8097"/>
                  <a:pt x="7961" y="8102"/>
                  <a:pt x="7996" y="8102"/>
                </a:cubicBezTo>
                <a:cubicBezTo>
                  <a:pt x="8137" y="8102"/>
                  <a:pt x="8393" y="8022"/>
                  <a:pt x="8671" y="7908"/>
                </a:cubicBezTo>
                <a:cubicBezTo>
                  <a:pt x="8975" y="7783"/>
                  <a:pt x="9403" y="7525"/>
                  <a:pt x="9590" y="7418"/>
                </a:cubicBezTo>
                <a:cubicBezTo>
                  <a:pt x="9608" y="7409"/>
                  <a:pt x="9599" y="7373"/>
                  <a:pt x="9572" y="7373"/>
                </a:cubicBezTo>
                <a:cubicBezTo>
                  <a:pt x="9465" y="7382"/>
                  <a:pt x="9269" y="7409"/>
                  <a:pt x="9073" y="7444"/>
                </a:cubicBezTo>
                <a:cubicBezTo>
                  <a:pt x="8885" y="7480"/>
                  <a:pt x="8698" y="7534"/>
                  <a:pt x="8520" y="7596"/>
                </a:cubicBezTo>
                <a:cubicBezTo>
                  <a:pt x="8359" y="7667"/>
                  <a:pt x="8198" y="7748"/>
                  <a:pt x="8056" y="7846"/>
                </a:cubicBezTo>
                <a:cubicBezTo>
                  <a:pt x="8163" y="7676"/>
                  <a:pt x="8270" y="7507"/>
                  <a:pt x="8377" y="7337"/>
                </a:cubicBezTo>
                <a:cubicBezTo>
                  <a:pt x="8398" y="7347"/>
                  <a:pt x="8430" y="7352"/>
                  <a:pt x="8471" y="7352"/>
                </a:cubicBezTo>
                <a:cubicBezTo>
                  <a:pt x="8617" y="7352"/>
                  <a:pt x="8874" y="7292"/>
                  <a:pt x="9153" y="7195"/>
                </a:cubicBezTo>
                <a:cubicBezTo>
                  <a:pt x="9305" y="7141"/>
                  <a:pt x="9492" y="7061"/>
                  <a:pt x="9662" y="6980"/>
                </a:cubicBezTo>
                <a:cubicBezTo>
                  <a:pt x="9831" y="6900"/>
                  <a:pt x="9983" y="6838"/>
                  <a:pt x="10081" y="6793"/>
                </a:cubicBezTo>
                <a:cubicBezTo>
                  <a:pt x="10108" y="6784"/>
                  <a:pt x="10090" y="6749"/>
                  <a:pt x="10063" y="6749"/>
                </a:cubicBezTo>
                <a:cubicBezTo>
                  <a:pt x="9902" y="6749"/>
                  <a:pt x="9742" y="6749"/>
                  <a:pt x="9572" y="6766"/>
                </a:cubicBezTo>
                <a:cubicBezTo>
                  <a:pt x="9385" y="6784"/>
                  <a:pt x="9198" y="6820"/>
                  <a:pt x="9019" y="6873"/>
                </a:cubicBezTo>
                <a:cubicBezTo>
                  <a:pt x="8850" y="6927"/>
                  <a:pt x="8689" y="7007"/>
                  <a:pt x="8537" y="7096"/>
                </a:cubicBezTo>
                <a:cubicBezTo>
                  <a:pt x="8627" y="6972"/>
                  <a:pt x="8707" y="6856"/>
                  <a:pt x="8796" y="6731"/>
                </a:cubicBezTo>
                <a:cubicBezTo>
                  <a:pt x="8903" y="6722"/>
                  <a:pt x="9126" y="6499"/>
                  <a:pt x="9358" y="6231"/>
                </a:cubicBezTo>
                <a:cubicBezTo>
                  <a:pt x="9412" y="6169"/>
                  <a:pt x="9474" y="6097"/>
                  <a:pt x="9528" y="6008"/>
                </a:cubicBezTo>
                <a:lnTo>
                  <a:pt x="9697" y="5776"/>
                </a:lnTo>
                <a:cubicBezTo>
                  <a:pt x="9795" y="5633"/>
                  <a:pt x="9902" y="5509"/>
                  <a:pt x="10009" y="5384"/>
                </a:cubicBezTo>
                <a:cubicBezTo>
                  <a:pt x="10018" y="5375"/>
                  <a:pt x="10018" y="5357"/>
                  <a:pt x="10009" y="5348"/>
                </a:cubicBezTo>
                <a:cubicBezTo>
                  <a:pt x="10001" y="5339"/>
                  <a:pt x="9992" y="5339"/>
                  <a:pt x="9983" y="5339"/>
                </a:cubicBezTo>
                <a:cubicBezTo>
                  <a:pt x="9822" y="5410"/>
                  <a:pt x="9670" y="5500"/>
                  <a:pt x="9537" y="5607"/>
                </a:cubicBezTo>
                <a:cubicBezTo>
                  <a:pt x="9447" y="5660"/>
                  <a:pt x="9367" y="5732"/>
                  <a:pt x="9287" y="5794"/>
                </a:cubicBezTo>
                <a:cubicBezTo>
                  <a:pt x="9224" y="5856"/>
                  <a:pt x="9153" y="5928"/>
                  <a:pt x="9091" y="5999"/>
                </a:cubicBezTo>
                <a:cubicBezTo>
                  <a:pt x="8868" y="6267"/>
                  <a:pt x="8734" y="6534"/>
                  <a:pt x="8734" y="6659"/>
                </a:cubicBezTo>
                <a:cubicBezTo>
                  <a:pt x="8645" y="6775"/>
                  <a:pt x="8555" y="6909"/>
                  <a:pt x="8466" y="7025"/>
                </a:cubicBezTo>
                <a:cubicBezTo>
                  <a:pt x="8502" y="6856"/>
                  <a:pt x="8520" y="6686"/>
                  <a:pt x="8529" y="6508"/>
                </a:cubicBezTo>
                <a:cubicBezTo>
                  <a:pt x="8537" y="6338"/>
                  <a:pt x="8529" y="6115"/>
                  <a:pt x="8520" y="5901"/>
                </a:cubicBezTo>
                <a:cubicBezTo>
                  <a:pt x="8511" y="5696"/>
                  <a:pt x="8511" y="5491"/>
                  <a:pt x="8511" y="5366"/>
                </a:cubicBezTo>
                <a:cubicBezTo>
                  <a:pt x="8502" y="5348"/>
                  <a:pt x="8493" y="5339"/>
                  <a:pt x="8484" y="5339"/>
                </a:cubicBezTo>
                <a:cubicBezTo>
                  <a:pt x="8466" y="5339"/>
                  <a:pt x="8457" y="5348"/>
                  <a:pt x="8457" y="5357"/>
                </a:cubicBezTo>
                <a:cubicBezTo>
                  <a:pt x="8386" y="5535"/>
                  <a:pt x="8332" y="5705"/>
                  <a:pt x="8279" y="5892"/>
                </a:cubicBezTo>
                <a:cubicBezTo>
                  <a:pt x="8225" y="6088"/>
                  <a:pt x="8190" y="6285"/>
                  <a:pt x="8172" y="6490"/>
                </a:cubicBezTo>
                <a:cubicBezTo>
                  <a:pt x="8154" y="6882"/>
                  <a:pt x="8225" y="7203"/>
                  <a:pt x="8297" y="7275"/>
                </a:cubicBezTo>
                <a:cubicBezTo>
                  <a:pt x="8190" y="7444"/>
                  <a:pt x="8083" y="7614"/>
                  <a:pt x="7975" y="7783"/>
                </a:cubicBezTo>
                <a:cubicBezTo>
                  <a:pt x="7993" y="7614"/>
                  <a:pt x="8002" y="7435"/>
                  <a:pt x="8002" y="7266"/>
                </a:cubicBezTo>
                <a:cubicBezTo>
                  <a:pt x="7993" y="7061"/>
                  <a:pt x="7975" y="6864"/>
                  <a:pt x="7949" y="6668"/>
                </a:cubicBezTo>
                <a:cubicBezTo>
                  <a:pt x="7922" y="6454"/>
                  <a:pt x="7895" y="6258"/>
                  <a:pt x="7877" y="6142"/>
                </a:cubicBezTo>
                <a:cubicBezTo>
                  <a:pt x="7877" y="6124"/>
                  <a:pt x="7868" y="6115"/>
                  <a:pt x="7851" y="6115"/>
                </a:cubicBezTo>
                <a:cubicBezTo>
                  <a:pt x="7842" y="6124"/>
                  <a:pt x="7833" y="6124"/>
                  <a:pt x="7833" y="6142"/>
                </a:cubicBezTo>
                <a:cubicBezTo>
                  <a:pt x="7726" y="6508"/>
                  <a:pt x="7663" y="6882"/>
                  <a:pt x="7654" y="7266"/>
                </a:cubicBezTo>
                <a:cubicBezTo>
                  <a:pt x="7654" y="7658"/>
                  <a:pt x="7735" y="7971"/>
                  <a:pt x="7824" y="8042"/>
                </a:cubicBezTo>
                <a:cubicBezTo>
                  <a:pt x="7717" y="8212"/>
                  <a:pt x="7619" y="8390"/>
                  <a:pt x="7529" y="8559"/>
                </a:cubicBezTo>
                <a:cubicBezTo>
                  <a:pt x="7538" y="8390"/>
                  <a:pt x="7538" y="8220"/>
                  <a:pt x="7529" y="8042"/>
                </a:cubicBezTo>
                <a:cubicBezTo>
                  <a:pt x="7512" y="7712"/>
                  <a:pt x="7396" y="7168"/>
                  <a:pt x="7351" y="6936"/>
                </a:cubicBezTo>
                <a:cubicBezTo>
                  <a:pt x="7351" y="6918"/>
                  <a:pt x="7342" y="6909"/>
                  <a:pt x="7324" y="6909"/>
                </a:cubicBezTo>
                <a:cubicBezTo>
                  <a:pt x="7315" y="6909"/>
                  <a:pt x="7297" y="6918"/>
                  <a:pt x="7297" y="6936"/>
                </a:cubicBezTo>
                <a:cubicBezTo>
                  <a:pt x="7226" y="7302"/>
                  <a:pt x="7190" y="7676"/>
                  <a:pt x="7190" y="8060"/>
                </a:cubicBezTo>
                <a:cubicBezTo>
                  <a:pt x="7217" y="8444"/>
                  <a:pt x="7315" y="8756"/>
                  <a:pt x="7405" y="8827"/>
                </a:cubicBezTo>
                <a:cubicBezTo>
                  <a:pt x="7306" y="9006"/>
                  <a:pt x="7217" y="9184"/>
                  <a:pt x="7128" y="9362"/>
                </a:cubicBezTo>
                <a:cubicBezTo>
                  <a:pt x="7137" y="9193"/>
                  <a:pt x="7128" y="9014"/>
                  <a:pt x="7110" y="8845"/>
                </a:cubicBezTo>
                <a:cubicBezTo>
                  <a:pt x="7048" y="8470"/>
                  <a:pt x="6967" y="8105"/>
                  <a:pt x="6869" y="7748"/>
                </a:cubicBezTo>
                <a:cubicBezTo>
                  <a:pt x="6863" y="7735"/>
                  <a:pt x="6851" y="7726"/>
                  <a:pt x="6842" y="7726"/>
                </a:cubicBezTo>
                <a:cubicBezTo>
                  <a:pt x="6839" y="7726"/>
                  <a:pt x="6836" y="7727"/>
                  <a:pt x="6834" y="7730"/>
                </a:cubicBezTo>
                <a:cubicBezTo>
                  <a:pt x="6825" y="7730"/>
                  <a:pt x="6816" y="7739"/>
                  <a:pt x="6816" y="7748"/>
                </a:cubicBezTo>
                <a:cubicBezTo>
                  <a:pt x="6798" y="7864"/>
                  <a:pt x="6771" y="8069"/>
                  <a:pt x="6753" y="8274"/>
                </a:cubicBezTo>
                <a:cubicBezTo>
                  <a:pt x="6744" y="8470"/>
                  <a:pt x="6744" y="8675"/>
                  <a:pt x="6753" y="8872"/>
                </a:cubicBezTo>
                <a:cubicBezTo>
                  <a:pt x="6798" y="9255"/>
                  <a:pt x="6914" y="9568"/>
                  <a:pt x="7003" y="9630"/>
                </a:cubicBezTo>
                <a:cubicBezTo>
                  <a:pt x="6914" y="9808"/>
                  <a:pt x="6834" y="9987"/>
                  <a:pt x="6753" y="10174"/>
                </a:cubicBezTo>
                <a:cubicBezTo>
                  <a:pt x="6753" y="9996"/>
                  <a:pt x="6735" y="9826"/>
                  <a:pt x="6709" y="9657"/>
                </a:cubicBezTo>
                <a:cubicBezTo>
                  <a:pt x="6673" y="9461"/>
                  <a:pt x="6619" y="9264"/>
                  <a:pt x="6566" y="9077"/>
                </a:cubicBezTo>
                <a:cubicBezTo>
                  <a:pt x="6512" y="8872"/>
                  <a:pt x="6450" y="8684"/>
                  <a:pt x="6414" y="8568"/>
                </a:cubicBezTo>
                <a:cubicBezTo>
                  <a:pt x="6414" y="8559"/>
                  <a:pt x="6396" y="8551"/>
                  <a:pt x="6388" y="8551"/>
                </a:cubicBezTo>
                <a:cubicBezTo>
                  <a:pt x="6379" y="8551"/>
                  <a:pt x="6370" y="8559"/>
                  <a:pt x="6370" y="8568"/>
                </a:cubicBezTo>
                <a:cubicBezTo>
                  <a:pt x="6325" y="8943"/>
                  <a:pt x="6316" y="9318"/>
                  <a:pt x="6361" y="9701"/>
                </a:cubicBezTo>
                <a:cubicBezTo>
                  <a:pt x="6423" y="10085"/>
                  <a:pt x="6548" y="10379"/>
                  <a:pt x="6637" y="10442"/>
                </a:cubicBezTo>
                <a:cubicBezTo>
                  <a:pt x="6566" y="10629"/>
                  <a:pt x="6495" y="10816"/>
                  <a:pt x="6423" y="11004"/>
                </a:cubicBezTo>
                <a:cubicBezTo>
                  <a:pt x="6405" y="10834"/>
                  <a:pt x="6388" y="10656"/>
                  <a:pt x="6343" y="10486"/>
                </a:cubicBezTo>
                <a:cubicBezTo>
                  <a:pt x="6298" y="10290"/>
                  <a:pt x="6245" y="10103"/>
                  <a:pt x="6173" y="9915"/>
                </a:cubicBezTo>
                <a:cubicBezTo>
                  <a:pt x="6164" y="9871"/>
                  <a:pt x="6147" y="9835"/>
                  <a:pt x="6138" y="9791"/>
                </a:cubicBezTo>
                <a:cubicBezTo>
                  <a:pt x="6164" y="9675"/>
                  <a:pt x="6182" y="9568"/>
                  <a:pt x="6200" y="9487"/>
                </a:cubicBezTo>
                <a:cubicBezTo>
                  <a:pt x="6206" y="9462"/>
                  <a:pt x="6190" y="9437"/>
                  <a:pt x="6174" y="9437"/>
                </a:cubicBezTo>
                <a:cubicBezTo>
                  <a:pt x="6168" y="9437"/>
                  <a:pt x="6161" y="9441"/>
                  <a:pt x="6156" y="9452"/>
                </a:cubicBezTo>
                <a:cubicBezTo>
                  <a:pt x="6129" y="9496"/>
                  <a:pt x="6093" y="9550"/>
                  <a:pt x="6066" y="9594"/>
                </a:cubicBezTo>
                <a:cubicBezTo>
                  <a:pt x="6040" y="9523"/>
                  <a:pt x="6022" y="9461"/>
                  <a:pt x="6004" y="9416"/>
                </a:cubicBezTo>
                <a:cubicBezTo>
                  <a:pt x="5997" y="9403"/>
                  <a:pt x="5991" y="9395"/>
                  <a:pt x="5981" y="9395"/>
                </a:cubicBezTo>
                <a:cubicBezTo>
                  <a:pt x="5977" y="9395"/>
                  <a:pt x="5973" y="9396"/>
                  <a:pt x="5968" y="9398"/>
                </a:cubicBezTo>
                <a:cubicBezTo>
                  <a:pt x="5959" y="9398"/>
                  <a:pt x="5950" y="9407"/>
                  <a:pt x="5950" y="9416"/>
                </a:cubicBezTo>
                <a:cubicBezTo>
                  <a:pt x="5941" y="9550"/>
                  <a:pt x="5941" y="9684"/>
                  <a:pt x="5941" y="9817"/>
                </a:cubicBezTo>
                <a:cubicBezTo>
                  <a:pt x="5834" y="9996"/>
                  <a:pt x="5745" y="10183"/>
                  <a:pt x="5656" y="10370"/>
                </a:cubicBezTo>
                <a:cubicBezTo>
                  <a:pt x="5647" y="10344"/>
                  <a:pt x="5638" y="10317"/>
                  <a:pt x="5629" y="10290"/>
                </a:cubicBezTo>
                <a:cubicBezTo>
                  <a:pt x="5620" y="10281"/>
                  <a:pt x="5611" y="10272"/>
                  <a:pt x="5594" y="10272"/>
                </a:cubicBezTo>
                <a:cubicBezTo>
                  <a:pt x="5585" y="10272"/>
                  <a:pt x="5576" y="10290"/>
                  <a:pt x="5576" y="10299"/>
                </a:cubicBezTo>
                <a:cubicBezTo>
                  <a:pt x="5576" y="10379"/>
                  <a:pt x="5576" y="10460"/>
                  <a:pt x="5576" y="10540"/>
                </a:cubicBezTo>
                <a:cubicBezTo>
                  <a:pt x="5549" y="10611"/>
                  <a:pt x="5522" y="10674"/>
                  <a:pt x="5486" y="10745"/>
                </a:cubicBezTo>
                <a:cubicBezTo>
                  <a:pt x="5406" y="10986"/>
                  <a:pt x="5335" y="11236"/>
                  <a:pt x="5290" y="11486"/>
                </a:cubicBezTo>
                <a:cubicBezTo>
                  <a:pt x="5255" y="11173"/>
                  <a:pt x="5237" y="10852"/>
                  <a:pt x="5219" y="10540"/>
                </a:cubicBezTo>
                <a:cubicBezTo>
                  <a:pt x="5326" y="10513"/>
                  <a:pt x="5531" y="10130"/>
                  <a:pt x="5727" y="9630"/>
                </a:cubicBezTo>
                <a:cubicBezTo>
                  <a:pt x="5888" y="9202"/>
                  <a:pt x="6084" y="8444"/>
                  <a:pt x="6173" y="8122"/>
                </a:cubicBezTo>
                <a:cubicBezTo>
                  <a:pt x="6180" y="8097"/>
                  <a:pt x="6163" y="8076"/>
                  <a:pt x="6147" y="8076"/>
                </a:cubicBezTo>
                <a:cubicBezTo>
                  <a:pt x="6140" y="8076"/>
                  <a:pt x="6134" y="8079"/>
                  <a:pt x="6129" y="8087"/>
                </a:cubicBezTo>
                <a:cubicBezTo>
                  <a:pt x="5852" y="8488"/>
                  <a:pt x="5611" y="8916"/>
                  <a:pt x="5415" y="9362"/>
                </a:cubicBezTo>
                <a:cubicBezTo>
                  <a:pt x="5326" y="9594"/>
                  <a:pt x="5246" y="9844"/>
                  <a:pt x="5192" y="10094"/>
                </a:cubicBezTo>
                <a:cubicBezTo>
                  <a:pt x="5174" y="9773"/>
                  <a:pt x="5156" y="9461"/>
                  <a:pt x="5147" y="9139"/>
                </a:cubicBezTo>
                <a:cubicBezTo>
                  <a:pt x="5255" y="9113"/>
                  <a:pt x="5478" y="8747"/>
                  <a:pt x="5692" y="8256"/>
                </a:cubicBezTo>
                <a:cubicBezTo>
                  <a:pt x="5781" y="8033"/>
                  <a:pt x="5879" y="7748"/>
                  <a:pt x="5968" y="7471"/>
                </a:cubicBezTo>
                <a:cubicBezTo>
                  <a:pt x="6057" y="7195"/>
                  <a:pt x="6156" y="6963"/>
                  <a:pt x="6200" y="6811"/>
                </a:cubicBezTo>
                <a:cubicBezTo>
                  <a:pt x="6213" y="6785"/>
                  <a:pt x="6198" y="6764"/>
                  <a:pt x="6182" y="6764"/>
                </a:cubicBezTo>
                <a:cubicBezTo>
                  <a:pt x="6176" y="6764"/>
                  <a:pt x="6170" y="6768"/>
                  <a:pt x="6164" y="6775"/>
                </a:cubicBezTo>
                <a:cubicBezTo>
                  <a:pt x="6075" y="6882"/>
                  <a:pt x="5924" y="7070"/>
                  <a:pt x="5781" y="7284"/>
                </a:cubicBezTo>
                <a:cubicBezTo>
                  <a:pt x="5736" y="7337"/>
                  <a:pt x="5701" y="7391"/>
                  <a:pt x="5665" y="7453"/>
                </a:cubicBezTo>
                <a:cubicBezTo>
                  <a:pt x="5638" y="7516"/>
                  <a:pt x="5602" y="7569"/>
                  <a:pt x="5567" y="7632"/>
                </a:cubicBezTo>
                <a:cubicBezTo>
                  <a:pt x="5504" y="7748"/>
                  <a:pt x="5442" y="7864"/>
                  <a:pt x="5397" y="7971"/>
                </a:cubicBezTo>
                <a:cubicBezTo>
                  <a:pt x="5290" y="8203"/>
                  <a:pt x="5210" y="8452"/>
                  <a:pt x="5147" y="8693"/>
                </a:cubicBezTo>
                <a:cubicBezTo>
                  <a:pt x="5147" y="8381"/>
                  <a:pt x="5139" y="8060"/>
                  <a:pt x="5139" y="7748"/>
                </a:cubicBezTo>
                <a:cubicBezTo>
                  <a:pt x="5192" y="7730"/>
                  <a:pt x="5272" y="7632"/>
                  <a:pt x="5371" y="7480"/>
                </a:cubicBezTo>
                <a:cubicBezTo>
                  <a:pt x="5504" y="7293"/>
                  <a:pt x="5620" y="7096"/>
                  <a:pt x="5718" y="6900"/>
                </a:cubicBezTo>
                <a:cubicBezTo>
                  <a:pt x="5745" y="6847"/>
                  <a:pt x="5772" y="6793"/>
                  <a:pt x="5799" y="6740"/>
                </a:cubicBezTo>
                <a:lnTo>
                  <a:pt x="5888" y="6561"/>
                </a:lnTo>
                <a:cubicBezTo>
                  <a:pt x="5950" y="6436"/>
                  <a:pt x="6013" y="6302"/>
                  <a:pt x="6066" y="6178"/>
                </a:cubicBezTo>
                <a:cubicBezTo>
                  <a:pt x="6129" y="6053"/>
                  <a:pt x="6191" y="5928"/>
                  <a:pt x="6245" y="5821"/>
                </a:cubicBezTo>
                <a:cubicBezTo>
                  <a:pt x="6298" y="5714"/>
                  <a:pt x="6343" y="5624"/>
                  <a:pt x="6379" y="5553"/>
                </a:cubicBezTo>
                <a:cubicBezTo>
                  <a:pt x="6392" y="5526"/>
                  <a:pt x="6380" y="5499"/>
                  <a:pt x="6362" y="5499"/>
                </a:cubicBezTo>
                <a:cubicBezTo>
                  <a:pt x="6356" y="5499"/>
                  <a:pt x="6349" y="5502"/>
                  <a:pt x="6343" y="5509"/>
                </a:cubicBezTo>
                <a:cubicBezTo>
                  <a:pt x="6236" y="5607"/>
                  <a:pt x="6066" y="5776"/>
                  <a:pt x="5897" y="5972"/>
                </a:cubicBezTo>
                <a:cubicBezTo>
                  <a:pt x="5727" y="6169"/>
                  <a:pt x="5576" y="6383"/>
                  <a:pt x="5442" y="6606"/>
                </a:cubicBezTo>
                <a:cubicBezTo>
                  <a:pt x="5406" y="6659"/>
                  <a:pt x="5379" y="6722"/>
                  <a:pt x="5344" y="6784"/>
                </a:cubicBezTo>
                <a:cubicBezTo>
                  <a:pt x="5317" y="6847"/>
                  <a:pt x="5290" y="6909"/>
                  <a:pt x="5263" y="6972"/>
                </a:cubicBezTo>
                <a:cubicBezTo>
                  <a:pt x="5219" y="7088"/>
                  <a:pt x="5174" y="7203"/>
                  <a:pt x="5147" y="7302"/>
                </a:cubicBezTo>
                <a:cubicBezTo>
                  <a:pt x="5165" y="6980"/>
                  <a:pt x="5165" y="6668"/>
                  <a:pt x="5210" y="6356"/>
                </a:cubicBezTo>
                <a:cubicBezTo>
                  <a:pt x="5317" y="6338"/>
                  <a:pt x="5576" y="6008"/>
                  <a:pt x="5879" y="5580"/>
                </a:cubicBezTo>
                <a:cubicBezTo>
                  <a:pt x="6129" y="5205"/>
                  <a:pt x="6512" y="4572"/>
                  <a:pt x="6682" y="4304"/>
                </a:cubicBezTo>
                <a:cubicBezTo>
                  <a:pt x="6696" y="4275"/>
                  <a:pt x="6687" y="4246"/>
                  <a:pt x="6669" y="4246"/>
                </a:cubicBezTo>
                <a:cubicBezTo>
                  <a:pt x="6665" y="4246"/>
                  <a:pt x="6660" y="4247"/>
                  <a:pt x="6655" y="4251"/>
                </a:cubicBezTo>
                <a:cubicBezTo>
                  <a:pt x="6548" y="4340"/>
                  <a:pt x="6352" y="4492"/>
                  <a:pt x="6156" y="4679"/>
                </a:cubicBezTo>
                <a:cubicBezTo>
                  <a:pt x="5968" y="4857"/>
                  <a:pt x="5799" y="5045"/>
                  <a:pt x="5638" y="5250"/>
                </a:cubicBezTo>
                <a:cubicBezTo>
                  <a:pt x="5495" y="5464"/>
                  <a:pt x="5371" y="5687"/>
                  <a:pt x="5263" y="5910"/>
                </a:cubicBezTo>
                <a:lnTo>
                  <a:pt x="5335" y="5446"/>
                </a:lnTo>
                <a:lnTo>
                  <a:pt x="5379" y="5214"/>
                </a:lnTo>
                <a:lnTo>
                  <a:pt x="5433" y="4982"/>
                </a:lnTo>
                <a:cubicBezTo>
                  <a:pt x="5486" y="4982"/>
                  <a:pt x="5594" y="4902"/>
                  <a:pt x="5718" y="4777"/>
                </a:cubicBezTo>
                <a:cubicBezTo>
                  <a:pt x="5852" y="4652"/>
                  <a:pt x="6013" y="4474"/>
                  <a:pt x="6182" y="4277"/>
                </a:cubicBezTo>
                <a:cubicBezTo>
                  <a:pt x="6325" y="4108"/>
                  <a:pt x="6503" y="3867"/>
                  <a:pt x="6682" y="3644"/>
                </a:cubicBezTo>
                <a:cubicBezTo>
                  <a:pt x="6851" y="3421"/>
                  <a:pt x="7012" y="3216"/>
                  <a:pt x="7110" y="3082"/>
                </a:cubicBezTo>
                <a:cubicBezTo>
                  <a:pt x="7131" y="3061"/>
                  <a:pt x="7119" y="3029"/>
                  <a:pt x="7100" y="3029"/>
                </a:cubicBezTo>
                <a:cubicBezTo>
                  <a:pt x="7095" y="3029"/>
                  <a:pt x="7089" y="3032"/>
                  <a:pt x="7083" y="3037"/>
                </a:cubicBezTo>
                <a:cubicBezTo>
                  <a:pt x="6958" y="3109"/>
                  <a:pt x="6762" y="3251"/>
                  <a:pt x="6548" y="3403"/>
                </a:cubicBezTo>
                <a:cubicBezTo>
                  <a:pt x="6343" y="3564"/>
                  <a:pt x="6147" y="3742"/>
                  <a:pt x="5968" y="3929"/>
                </a:cubicBezTo>
                <a:cubicBezTo>
                  <a:pt x="5808" y="4126"/>
                  <a:pt x="5656" y="4331"/>
                  <a:pt x="5522" y="4545"/>
                </a:cubicBezTo>
                <a:lnTo>
                  <a:pt x="5656" y="4090"/>
                </a:lnTo>
                <a:lnTo>
                  <a:pt x="5718" y="3858"/>
                </a:lnTo>
                <a:lnTo>
                  <a:pt x="5799" y="3635"/>
                </a:lnTo>
                <a:cubicBezTo>
                  <a:pt x="5802" y="3636"/>
                  <a:pt x="5806" y="3636"/>
                  <a:pt x="5809" y="3636"/>
                </a:cubicBezTo>
                <a:cubicBezTo>
                  <a:pt x="5926" y="3636"/>
                  <a:pt x="6247" y="3365"/>
                  <a:pt x="6611" y="3011"/>
                </a:cubicBezTo>
                <a:cubicBezTo>
                  <a:pt x="6941" y="2698"/>
                  <a:pt x="7422" y="2136"/>
                  <a:pt x="7654" y="1904"/>
                </a:cubicBezTo>
                <a:cubicBezTo>
                  <a:pt x="7678" y="1881"/>
                  <a:pt x="7667" y="1849"/>
                  <a:pt x="7645" y="1849"/>
                </a:cubicBezTo>
                <a:cubicBezTo>
                  <a:pt x="7642" y="1849"/>
                  <a:pt x="7639" y="1850"/>
                  <a:pt x="7636" y="1851"/>
                </a:cubicBezTo>
                <a:cubicBezTo>
                  <a:pt x="7440" y="1949"/>
                  <a:pt x="7253" y="2056"/>
                  <a:pt x="7066" y="2181"/>
                </a:cubicBezTo>
                <a:cubicBezTo>
                  <a:pt x="6958" y="2252"/>
                  <a:pt x="6842" y="2324"/>
                  <a:pt x="6735" y="2404"/>
                </a:cubicBezTo>
                <a:cubicBezTo>
                  <a:pt x="6628" y="2484"/>
                  <a:pt x="6530" y="2565"/>
                  <a:pt x="6441" y="2645"/>
                </a:cubicBezTo>
                <a:cubicBezTo>
                  <a:pt x="6343" y="2734"/>
                  <a:pt x="6254" y="2832"/>
                  <a:pt x="6164" y="2939"/>
                </a:cubicBezTo>
                <a:cubicBezTo>
                  <a:pt x="6084" y="3037"/>
                  <a:pt x="6004" y="3136"/>
                  <a:pt x="5941" y="3216"/>
                </a:cubicBezTo>
                <a:cubicBezTo>
                  <a:pt x="6031" y="3002"/>
                  <a:pt x="6111" y="2779"/>
                  <a:pt x="6200" y="2573"/>
                </a:cubicBezTo>
                <a:cubicBezTo>
                  <a:pt x="6307" y="2475"/>
                  <a:pt x="6388" y="2350"/>
                  <a:pt x="6450" y="2226"/>
                </a:cubicBezTo>
                <a:cubicBezTo>
                  <a:pt x="6557" y="2047"/>
                  <a:pt x="6682" y="1815"/>
                  <a:pt x="6807" y="1557"/>
                </a:cubicBezTo>
                <a:cubicBezTo>
                  <a:pt x="6869" y="1449"/>
                  <a:pt x="6923" y="1316"/>
                  <a:pt x="6994" y="1173"/>
                </a:cubicBezTo>
                <a:lnTo>
                  <a:pt x="7083" y="959"/>
                </a:lnTo>
                <a:cubicBezTo>
                  <a:pt x="7119" y="887"/>
                  <a:pt x="7146" y="816"/>
                  <a:pt x="7181" y="745"/>
                </a:cubicBezTo>
                <a:cubicBezTo>
                  <a:pt x="7306" y="468"/>
                  <a:pt x="7431" y="201"/>
                  <a:pt x="7512" y="40"/>
                </a:cubicBezTo>
                <a:cubicBezTo>
                  <a:pt x="7523" y="16"/>
                  <a:pt x="7516" y="0"/>
                  <a:pt x="7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a:spLocks noGrp="1"/>
          </p:cNvSpPr>
          <p:nvPr>
            <p:ph type="ctrTitle"/>
          </p:nvPr>
        </p:nvSpPr>
        <p:spPr>
          <a:xfrm>
            <a:off x="2615565" y="262890"/>
            <a:ext cx="6319520" cy="7823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2800"/>
              <a:t>Giao diện Khách hàng</a:t>
            </a:r>
          </a:p>
        </p:txBody>
      </p:sp>
      <p:pic>
        <p:nvPicPr>
          <p:cNvPr id="2" name="Picture 1"/>
          <p:cNvPicPr>
            <a:picLocks noChangeAspect="1"/>
          </p:cNvPicPr>
          <p:nvPr/>
        </p:nvPicPr>
        <p:blipFill>
          <a:blip r:embed="rId3"/>
          <a:stretch>
            <a:fillRect/>
          </a:stretch>
        </p:blipFill>
        <p:spPr>
          <a:xfrm>
            <a:off x="3022918" y="944565"/>
            <a:ext cx="2495253" cy="1217038"/>
          </a:xfrm>
          <a:prstGeom prst="rect">
            <a:avLst/>
          </a:prstGeom>
        </p:spPr>
      </p:pic>
      <p:pic>
        <p:nvPicPr>
          <p:cNvPr id="3" name="Picture 2"/>
          <p:cNvPicPr>
            <a:picLocks noChangeAspect="1"/>
          </p:cNvPicPr>
          <p:nvPr/>
        </p:nvPicPr>
        <p:blipFill>
          <a:blip r:embed="rId4"/>
          <a:stretch>
            <a:fillRect/>
          </a:stretch>
        </p:blipFill>
        <p:spPr>
          <a:xfrm>
            <a:off x="5811784" y="976925"/>
            <a:ext cx="2633715" cy="1220297"/>
          </a:xfrm>
          <a:prstGeom prst="rect">
            <a:avLst/>
          </a:prstGeom>
        </p:spPr>
      </p:pic>
      <p:pic>
        <p:nvPicPr>
          <p:cNvPr id="4" name="Picture 3"/>
          <p:cNvPicPr>
            <a:picLocks noChangeAspect="1"/>
          </p:cNvPicPr>
          <p:nvPr/>
        </p:nvPicPr>
        <p:blipFill>
          <a:blip r:embed="rId5"/>
          <a:stretch>
            <a:fillRect/>
          </a:stretch>
        </p:blipFill>
        <p:spPr>
          <a:xfrm>
            <a:off x="3057060" y="2327457"/>
            <a:ext cx="5521161" cy="16259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p:nvPr/>
        </p:nvSpPr>
        <p:spPr>
          <a:xfrm>
            <a:off x="6445095" y="205150"/>
            <a:ext cx="3404400" cy="4720500"/>
          </a:xfrm>
          <a:prstGeom prst="round2DiagRect">
            <a:avLst>
              <a:gd name="adj1" fmla="val 34828"/>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a:spLocks noGrp="1"/>
          </p:cNvSpPr>
          <p:nvPr>
            <p:ph type="ctrTitle"/>
          </p:nvPr>
        </p:nvSpPr>
        <p:spPr>
          <a:xfrm>
            <a:off x="267335" y="295910"/>
            <a:ext cx="6319520" cy="7823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2800"/>
              <a:t>Giao diện Admin</a:t>
            </a:r>
          </a:p>
        </p:txBody>
      </p:sp>
      <p:grpSp>
        <p:nvGrpSpPr>
          <p:cNvPr id="256" name="Google Shape;256;p31"/>
          <p:cNvGrpSpPr/>
          <p:nvPr/>
        </p:nvGrpSpPr>
        <p:grpSpPr>
          <a:xfrm>
            <a:off x="7141871" y="1591766"/>
            <a:ext cx="3054781" cy="3384698"/>
            <a:chOff x="5515994" y="853121"/>
            <a:chExt cx="3054781" cy="3384698"/>
          </a:xfrm>
        </p:grpSpPr>
        <p:grpSp>
          <p:nvGrpSpPr>
            <p:cNvPr id="257" name="Google Shape;257;p31"/>
            <p:cNvGrpSpPr/>
            <p:nvPr/>
          </p:nvGrpSpPr>
          <p:grpSpPr>
            <a:xfrm>
              <a:off x="5601654" y="2163636"/>
              <a:ext cx="1430444" cy="474382"/>
              <a:chOff x="5313379" y="1553824"/>
              <a:chExt cx="1430444" cy="474382"/>
            </a:xfrm>
          </p:grpSpPr>
          <p:sp>
            <p:nvSpPr>
              <p:cNvPr id="258" name="Google Shape;258;p31"/>
              <p:cNvSpPr/>
              <p:nvPr/>
            </p:nvSpPr>
            <p:spPr>
              <a:xfrm>
                <a:off x="5325890" y="1563091"/>
                <a:ext cx="1405547" cy="450637"/>
              </a:xfrm>
              <a:custGeom>
                <a:avLst/>
                <a:gdLst/>
                <a:ahLst/>
                <a:cxnLst/>
                <a:rect l="l" t="t" r="r" b="b"/>
                <a:pathLst>
                  <a:path w="12133" h="3890" extrusionOk="0">
                    <a:moveTo>
                      <a:pt x="9662" y="0"/>
                    </a:moveTo>
                    <a:lnTo>
                      <a:pt x="7244" y="2703"/>
                    </a:lnTo>
                    <a:lnTo>
                      <a:pt x="4889" y="1080"/>
                    </a:lnTo>
                    <a:lnTo>
                      <a:pt x="2444" y="1677"/>
                    </a:lnTo>
                    <a:lnTo>
                      <a:pt x="45" y="3738"/>
                    </a:lnTo>
                    <a:cubicBezTo>
                      <a:pt x="9" y="3765"/>
                      <a:pt x="0" y="3819"/>
                      <a:pt x="27" y="3854"/>
                    </a:cubicBezTo>
                    <a:lnTo>
                      <a:pt x="36" y="3854"/>
                    </a:lnTo>
                    <a:cubicBezTo>
                      <a:pt x="52" y="3876"/>
                      <a:pt x="75" y="3888"/>
                      <a:pt x="98" y="3888"/>
                    </a:cubicBezTo>
                    <a:cubicBezTo>
                      <a:pt x="113" y="3888"/>
                      <a:pt x="129" y="3883"/>
                      <a:pt x="143" y="3872"/>
                    </a:cubicBezTo>
                    <a:lnTo>
                      <a:pt x="2516" y="1838"/>
                    </a:lnTo>
                    <a:lnTo>
                      <a:pt x="4853" y="1267"/>
                    </a:lnTo>
                    <a:lnTo>
                      <a:pt x="7271" y="2926"/>
                    </a:lnTo>
                    <a:lnTo>
                      <a:pt x="9644" y="268"/>
                    </a:lnTo>
                    <a:lnTo>
                      <a:pt x="11972" y="3854"/>
                    </a:lnTo>
                    <a:cubicBezTo>
                      <a:pt x="11981" y="3872"/>
                      <a:pt x="12008" y="3890"/>
                      <a:pt x="12035" y="3890"/>
                    </a:cubicBezTo>
                    <a:cubicBezTo>
                      <a:pt x="12052" y="3890"/>
                      <a:pt x="12070" y="3881"/>
                      <a:pt x="12088" y="3872"/>
                    </a:cubicBezTo>
                    <a:cubicBezTo>
                      <a:pt x="12124" y="3836"/>
                      <a:pt x="12133" y="3792"/>
                      <a:pt x="12106" y="3756"/>
                    </a:cubicBezTo>
                    <a:lnTo>
                      <a:pt x="9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5313379" y="1979551"/>
                <a:ext cx="46686" cy="45643"/>
              </a:xfrm>
              <a:custGeom>
                <a:avLst/>
                <a:gdLst/>
                <a:ahLst/>
                <a:cxnLst/>
                <a:rect l="l" t="t" r="r" b="b"/>
                <a:pathLst>
                  <a:path w="403" h="394" extrusionOk="0">
                    <a:moveTo>
                      <a:pt x="197" y="1"/>
                    </a:moveTo>
                    <a:cubicBezTo>
                      <a:pt x="90" y="1"/>
                      <a:pt x="1" y="90"/>
                      <a:pt x="1" y="188"/>
                    </a:cubicBezTo>
                    <a:cubicBezTo>
                      <a:pt x="1" y="304"/>
                      <a:pt x="81" y="393"/>
                      <a:pt x="188" y="393"/>
                    </a:cubicBezTo>
                    <a:cubicBezTo>
                      <a:pt x="194" y="393"/>
                      <a:pt x="199" y="394"/>
                      <a:pt x="204" y="394"/>
                    </a:cubicBezTo>
                    <a:cubicBezTo>
                      <a:pt x="312" y="394"/>
                      <a:pt x="393" y="308"/>
                      <a:pt x="393" y="206"/>
                    </a:cubicBezTo>
                    <a:cubicBezTo>
                      <a:pt x="402" y="99"/>
                      <a:pt x="313"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5589319" y="1742765"/>
                <a:ext cx="49813" cy="47844"/>
              </a:xfrm>
              <a:custGeom>
                <a:avLst/>
                <a:gdLst/>
                <a:ahLst/>
                <a:cxnLst/>
                <a:rect l="l" t="t" r="r" b="b"/>
                <a:pathLst>
                  <a:path w="430" h="413" extrusionOk="0">
                    <a:moveTo>
                      <a:pt x="222" y="1"/>
                    </a:moveTo>
                    <a:cubicBezTo>
                      <a:pt x="217" y="1"/>
                      <a:pt x="211" y="1"/>
                      <a:pt x="206" y="2"/>
                    </a:cubicBezTo>
                    <a:cubicBezTo>
                      <a:pt x="90" y="2"/>
                      <a:pt x="1" y="91"/>
                      <a:pt x="10" y="207"/>
                    </a:cubicBezTo>
                    <a:cubicBezTo>
                      <a:pt x="10" y="207"/>
                      <a:pt x="10" y="216"/>
                      <a:pt x="10" y="216"/>
                    </a:cubicBezTo>
                    <a:cubicBezTo>
                      <a:pt x="10" y="326"/>
                      <a:pt x="99" y="413"/>
                      <a:pt x="208" y="413"/>
                    </a:cubicBezTo>
                    <a:cubicBezTo>
                      <a:pt x="213" y="413"/>
                      <a:pt x="219" y="412"/>
                      <a:pt x="224" y="412"/>
                    </a:cubicBezTo>
                    <a:cubicBezTo>
                      <a:pt x="340" y="412"/>
                      <a:pt x="429" y="314"/>
                      <a:pt x="429" y="198"/>
                    </a:cubicBezTo>
                    <a:cubicBezTo>
                      <a:pt x="421" y="87"/>
                      <a:pt x="331"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5866303" y="1674649"/>
                <a:ext cx="49698" cy="48771"/>
              </a:xfrm>
              <a:custGeom>
                <a:avLst/>
                <a:gdLst/>
                <a:ahLst/>
                <a:cxnLst/>
                <a:rect l="l" t="t" r="r" b="b"/>
                <a:pathLst>
                  <a:path w="429" h="421" extrusionOk="0">
                    <a:moveTo>
                      <a:pt x="222" y="0"/>
                    </a:moveTo>
                    <a:cubicBezTo>
                      <a:pt x="217" y="0"/>
                      <a:pt x="211" y="0"/>
                      <a:pt x="206" y="1"/>
                    </a:cubicBezTo>
                    <a:cubicBezTo>
                      <a:pt x="90" y="1"/>
                      <a:pt x="1" y="99"/>
                      <a:pt x="10" y="206"/>
                    </a:cubicBezTo>
                    <a:cubicBezTo>
                      <a:pt x="10" y="215"/>
                      <a:pt x="10" y="215"/>
                      <a:pt x="10" y="224"/>
                    </a:cubicBezTo>
                    <a:cubicBezTo>
                      <a:pt x="10" y="334"/>
                      <a:pt x="99" y="421"/>
                      <a:pt x="208" y="421"/>
                    </a:cubicBezTo>
                    <a:cubicBezTo>
                      <a:pt x="213" y="421"/>
                      <a:pt x="218" y="421"/>
                      <a:pt x="224" y="420"/>
                    </a:cubicBezTo>
                    <a:cubicBezTo>
                      <a:pt x="340" y="411"/>
                      <a:pt x="429" y="313"/>
                      <a:pt x="420" y="197"/>
                    </a:cubicBezTo>
                    <a:cubicBezTo>
                      <a:pt x="420" y="86"/>
                      <a:pt x="331"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6143286" y="1864749"/>
                <a:ext cx="49698" cy="48771"/>
              </a:xfrm>
              <a:custGeom>
                <a:avLst/>
                <a:gdLst/>
                <a:ahLst/>
                <a:cxnLst/>
                <a:rect l="l" t="t" r="r" b="b"/>
                <a:pathLst>
                  <a:path w="429" h="421" extrusionOk="0">
                    <a:moveTo>
                      <a:pt x="222" y="1"/>
                    </a:moveTo>
                    <a:cubicBezTo>
                      <a:pt x="216" y="1"/>
                      <a:pt x="211" y="1"/>
                      <a:pt x="206" y="1"/>
                    </a:cubicBezTo>
                    <a:cubicBezTo>
                      <a:pt x="90" y="1"/>
                      <a:pt x="1" y="99"/>
                      <a:pt x="9" y="206"/>
                    </a:cubicBezTo>
                    <a:cubicBezTo>
                      <a:pt x="9" y="215"/>
                      <a:pt x="9" y="215"/>
                      <a:pt x="9" y="224"/>
                    </a:cubicBezTo>
                    <a:cubicBezTo>
                      <a:pt x="9" y="331"/>
                      <a:pt x="108" y="421"/>
                      <a:pt x="224" y="421"/>
                    </a:cubicBezTo>
                    <a:cubicBezTo>
                      <a:pt x="340" y="412"/>
                      <a:pt x="429" y="314"/>
                      <a:pt x="420" y="198"/>
                    </a:cubicBezTo>
                    <a:cubicBezTo>
                      <a:pt x="420" y="87"/>
                      <a:pt x="331"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6420269" y="1553824"/>
                <a:ext cx="46570" cy="46570"/>
              </a:xfrm>
              <a:custGeom>
                <a:avLst/>
                <a:gdLst/>
                <a:ahLst/>
                <a:cxnLst/>
                <a:rect l="l" t="t" r="r" b="b"/>
                <a:pathLst>
                  <a:path w="402" h="402" extrusionOk="0">
                    <a:moveTo>
                      <a:pt x="206" y="0"/>
                    </a:moveTo>
                    <a:cubicBezTo>
                      <a:pt x="99" y="0"/>
                      <a:pt x="9" y="89"/>
                      <a:pt x="0" y="187"/>
                    </a:cubicBezTo>
                    <a:cubicBezTo>
                      <a:pt x="0" y="303"/>
                      <a:pt x="81" y="393"/>
                      <a:pt x="188" y="401"/>
                    </a:cubicBezTo>
                    <a:cubicBezTo>
                      <a:pt x="304" y="401"/>
                      <a:pt x="393" y="321"/>
                      <a:pt x="402" y="214"/>
                    </a:cubicBezTo>
                    <a:cubicBezTo>
                      <a:pt x="402" y="98"/>
                      <a:pt x="313" y="9"/>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6697252" y="1979551"/>
                <a:ext cx="46570" cy="48655"/>
              </a:xfrm>
              <a:custGeom>
                <a:avLst/>
                <a:gdLst/>
                <a:ahLst/>
                <a:cxnLst/>
                <a:rect l="l" t="t" r="r" b="b"/>
                <a:pathLst>
                  <a:path w="402" h="420" extrusionOk="0">
                    <a:moveTo>
                      <a:pt x="197" y="1"/>
                    </a:moveTo>
                    <a:cubicBezTo>
                      <a:pt x="89" y="9"/>
                      <a:pt x="0" y="99"/>
                      <a:pt x="0" y="206"/>
                    </a:cubicBezTo>
                    <a:cubicBezTo>
                      <a:pt x="0" y="215"/>
                      <a:pt x="0" y="224"/>
                      <a:pt x="0" y="232"/>
                    </a:cubicBezTo>
                    <a:cubicBezTo>
                      <a:pt x="9" y="340"/>
                      <a:pt x="107" y="420"/>
                      <a:pt x="214" y="420"/>
                    </a:cubicBezTo>
                    <a:cubicBezTo>
                      <a:pt x="321" y="411"/>
                      <a:pt x="402" y="313"/>
                      <a:pt x="402" y="206"/>
                    </a:cubicBezTo>
                    <a:cubicBezTo>
                      <a:pt x="402" y="90"/>
                      <a:pt x="312"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1"/>
            <p:cNvSpPr/>
            <p:nvPr/>
          </p:nvSpPr>
          <p:spPr>
            <a:xfrm>
              <a:off x="8058300" y="3088562"/>
              <a:ext cx="512475" cy="515338"/>
            </a:xfrm>
            <a:custGeom>
              <a:avLst/>
              <a:gdLst/>
              <a:ahLst/>
              <a:cxnLst/>
              <a:rect l="l" t="t" r="r" b="b"/>
              <a:pathLst>
                <a:path w="3035" h="3052" extrusionOk="0">
                  <a:moveTo>
                    <a:pt x="1518" y="741"/>
                  </a:moveTo>
                  <a:cubicBezTo>
                    <a:pt x="1946" y="741"/>
                    <a:pt x="2303" y="1089"/>
                    <a:pt x="2303" y="1526"/>
                  </a:cubicBezTo>
                  <a:lnTo>
                    <a:pt x="2303" y="1535"/>
                  </a:lnTo>
                  <a:cubicBezTo>
                    <a:pt x="2303" y="1972"/>
                    <a:pt x="1955" y="2329"/>
                    <a:pt x="1518" y="2329"/>
                  </a:cubicBezTo>
                  <a:cubicBezTo>
                    <a:pt x="1072" y="2329"/>
                    <a:pt x="724" y="1972"/>
                    <a:pt x="724" y="1535"/>
                  </a:cubicBezTo>
                  <a:cubicBezTo>
                    <a:pt x="724" y="1098"/>
                    <a:pt x="1072" y="741"/>
                    <a:pt x="1518" y="741"/>
                  </a:cubicBezTo>
                  <a:close/>
                  <a:moveTo>
                    <a:pt x="1348" y="1"/>
                  </a:moveTo>
                  <a:lnTo>
                    <a:pt x="1277" y="286"/>
                  </a:lnTo>
                  <a:cubicBezTo>
                    <a:pt x="1179" y="304"/>
                    <a:pt x="1080" y="340"/>
                    <a:pt x="991" y="376"/>
                  </a:cubicBezTo>
                  <a:lnTo>
                    <a:pt x="759" y="179"/>
                  </a:lnTo>
                  <a:lnTo>
                    <a:pt x="501" y="358"/>
                  </a:lnTo>
                  <a:lnTo>
                    <a:pt x="608" y="634"/>
                  </a:lnTo>
                  <a:cubicBezTo>
                    <a:pt x="545" y="706"/>
                    <a:pt x="483" y="786"/>
                    <a:pt x="438" y="875"/>
                  </a:cubicBezTo>
                  <a:lnTo>
                    <a:pt x="135" y="839"/>
                  </a:lnTo>
                  <a:lnTo>
                    <a:pt x="28" y="1143"/>
                  </a:lnTo>
                  <a:lnTo>
                    <a:pt x="278" y="1321"/>
                  </a:lnTo>
                  <a:cubicBezTo>
                    <a:pt x="269" y="1384"/>
                    <a:pt x="260" y="1455"/>
                    <a:pt x="260" y="1526"/>
                  </a:cubicBezTo>
                  <a:cubicBezTo>
                    <a:pt x="260" y="1562"/>
                    <a:pt x="260" y="1589"/>
                    <a:pt x="260" y="1616"/>
                  </a:cubicBezTo>
                  <a:lnTo>
                    <a:pt x="1" y="1767"/>
                  </a:lnTo>
                  <a:lnTo>
                    <a:pt x="81" y="2071"/>
                  </a:lnTo>
                  <a:lnTo>
                    <a:pt x="376" y="2071"/>
                  </a:lnTo>
                  <a:cubicBezTo>
                    <a:pt x="420" y="2160"/>
                    <a:pt x="474" y="2249"/>
                    <a:pt x="536" y="2329"/>
                  </a:cubicBezTo>
                  <a:lnTo>
                    <a:pt x="411" y="2588"/>
                  </a:lnTo>
                  <a:lnTo>
                    <a:pt x="652" y="2793"/>
                  </a:lnTo>
                  <a:lnTo>
                    <a:pt x="884" y="2624"/>
                  </a:lnTo>
                  <a:cubicBezTo>
                    <a:pt x="973" y="2677"/>
                    <a:pt x="1072" y="2722"/>
                    <a:pt x="1170" y="2749"/>
                  </a:cubicBezTo>
                  <a:lnTo>
                    <a:pt x="1223" y="3025"/>
                  </a:lnTo>
                  <a:lnTo>
                    <a:pt x="1535" y="3052"/>
                  </a:lnTo>
                  <a:lnTo>
                    <a:pt x="1625" y="2784"/>
                  </a:lnTo>
                  <a:cubicBezTo>
                    <a:pt x="1732" y="2775"/>
                    <a:pt x="1830" y="2757"/>
                    <a:pt x="1928" y="2722"/>
                  </a:cubicBezTo>
                  <a:lnTo>
                    <a:pt x="2133" y="2927"/>
                  </a:lnTo>
                  <a:lnTo>
                    <a:pt x="2410" y="2766"/>
                  </a:lnTo>
                  <a:lnTo>
                    <a:pt x="2329" y="2490"/>
                  </a:lnTo>
                  <a:cubicBezTo>
                    <a:pt x="2410" y="2427"/>
                    <a:pt x="2481" y="2347"/>
                    <a:pt x="2543" y="2258"/>
                  </a:cubicBezTo>
                  <a:lnTo>
                    <a:pt x="2820" y="2311"/>
                  </a:lnTo>
                  <a:lnTo>
                    <a:pt x="2954" y="2026"/>
                  </a:lnTo>
                  <a:lnTo>
                    <a:pt x="2731" y="1847"/>
                  </a:lnTo>
                  <a:cubicBezTo>
                    <a:pt x="2758" y="1740"/>
                    <a:pt x="2775" y="1633"/>
                    <a:pt x="2775" y="1535"/>
                  </a:cubicBezTo>
                  <a:lnTo>
                    <a:pt x="3034" y="1410"/>
                  </a:lnTo>
                  <a:lnTo>
                    <a:pt x="2981" y="1098"/>
                  </a:lnTo>
                  <a:lnTo>
                    <a:pt x="2695" y="1080"/>
                  </a:lnTo>
                  <a:cubicBezTo>
                    <a:pt x="2659" y="982"/>
                    <a:pt x="2606" y="893"/>
                    <a:pt x="2552" y="804"/>
                  </a:cubicBezTo>
                  <a:lnTo>
                    <a:pt x="2695" y="554"/>
                  </a:lnTo>
                  <a:lnTo>
                    <a:pt x="2472" y="331"/>
                  </a:lnTo>
                  <a:lnTo>
                    <a:pt x="2222" y="483"/>
                  </a:lnTo>
                  <a:cubicBezTo>
                    <a:pt x="2080" y="384"/>
                    <a:pt x="1910" y="313"/>
                    <a:pt x="1741" y="286"/>
                  </a:cubicBezTo>
                  <a:lnTo>
                    <a:pt x="1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7732064" y="853121"/>
              <a:ext cx="798515" cy="801543"/>
            </a:xfrm>
            <a:custGeom>
              <a:avLst/>
              <a:gdLst/>
              <a:ahLst/>
              <a:cxnLst/>
              <a:rect l="l" t="t" r="r" b="b"/>
              <a:pathLst>
                <a:path w="4729" h="4747" extrusionOk="0">
                  <a:moveTo>
                    <a:pt x="2356" y="1151"/>
                  </a:moveTo>
                  <a:cubicBezTo>
                    <a:pt x="3034" y="1151"/>
                    <a:pt x="3587" y="1704"/>
                    <a:pt x="3596" y="2382"/>
                  </a:cubicBezTo>
                  <a:cubicBezTo>
                    <a:pt x="3596" y="3069"/>
                    <a:pt x="3043" y="3622"/>
                    <a:pt x="2356" y="3622"/>
                  </a:cubicBezTo>
                  <a:cubicBezTo>
                    <a:pt x="1678" y="3622"/>
                    <a:pt x="1125" y="3069"/>
                    <a:pt x="1125" y="2382"/>
                  </a:cubicBezTo>
                  <a:cubicBezTo>
                    <a:pt x="1125" y="1704"/>
                    <a:pt x="1678" y="1151"/>
                    <a:pt x="2356" y="1151"/>
                  </a:cubicBezTo>
                  <a:close/>
                  <a:moveTo>
                    <a:pt x="2106" y="1"/>
                  </a:moveTo>
                  <a:lnTo>
                    <a:pt x="1990" y="447"/>
                  </a:lnTo>
                  <a:cubicBezTo>
                    <a:pt x="1839" y="482"/>
                    <a:pt x="1687" y="527"/>
                    <a:pt x="1544" y="589"/>
                  </a:cubicBezTo>
                  <a:lnTo>
                    <a:pt x="1196" y="286"/>
                  </a:lnTo>
                  <a:lnTo>
                    <a:pt x="786" y="563"/>
                  </a:lnTo>
                  <a:lnTo>
                    <a:pt x="955" y="1000"/>
                  </a:lnTo>
                  <a:cubicBezTo>
                    <a:pt x="848" y="1107"/>
                    <a:pt x="759" y="1232"/>
                    <a:pt x="679" y="1365"/>
                  </a:cubicBezTo>
                  <a:lnTo>
                    <a:pt x="215" y="1321"/>
                  </a:lnTo>
                  <a:lnTo>
                    <a:pt x="54" y="1785"/>
                  </a:lnTo>
                  <a:lnTo>
                    <a:pt x="438" y="2043"/>
                  </a:lnTo>
                  <a:cubicBezTo>
                    <a:pt x="420" y="2150"/>
                    <a:pt x="411" y="2266"/>
                    <a:pt x="411" y="2373"/>
                  </a:cubicBezTo>
                  <a:cubicBezTo>
                    <a:pt x="402" y="2418"/>
                    <a:pt x="402" y="2463"/>
                    <a:pt x="411" y="2516"/>
                  </a:cubicBezTo>
                  <a:lnTo>
                    <a:pt x="1" y="2739"/>
                  </a:lnTo>
                  <a:lnTo>
                    <a:pt x="135" y="3212"/>
                  </a:lnTo>
                  <a:lnTo>
                    <a:pt x="590" y="3212"/>
                  </a:lnTo>
                  <a:cubicBezTo>
                    <a:pt x="652" y="3364"/>
                    <a:pt x="741" y="3498"/>
                    <a:pt x="839" y="3614"/>
                  </a:cubicBezTo>
                  <a:lnTo>
                    <a:pt x="643" y="4024"/>
                  </a:lnTo>
                  <a:lnTo>
                    <a:pt x="1018" y="4345"/>
                  </a:lnTo>
                  <a:lnTo>
                    <a:pt x="1384" y="4068"/>
                  </a:lnTo>
                  <a:cubicBezTo>
                    <a:pt x="1526" y="4149"/>
                    <a:pt x="1678" y="4211"/>
                    <a:pt x="1830" y="4256"/>
                  </a:cubicBezTo>
                  <a:lnTo>
                    <a:pt x="1901" y="4702"/>
                  </a:lnTo>
                  <a:lnTo>
                    <a:pt x="2392" y="4746"/>
                  </a:lnTo>
                  <a:lnTo>
                    <a:pt x="2543" y="4327"/>
                  </a:lnTo>
                  <a:cubicBezTo>
                    <a:pt x="2704" y="4309"/>
                    <a:pt x="2864" y="4274"/>
                    <a:pt x="3016" y="4220"/>
                  </a:cubicBezTo>
                  <a:lnTo>
                    <a:pt x="3328" y="4532"/>
                  </a:lnTo>
                  <a:lnTo>
                    <a:pt x="3757" y="4292"/>
                  </a:lnTo>
                  <a:lnTo>
                    <a:pt x="3641" y="3863"/>
                  </a:lnTo>
                  <a:cubicBezTo>
                    <a:pt x="3765" y="3756"/>
                    <a:pt x="3873" y="3640"/>
                    <a:pt x="3971" y="3506"/>
                  </a:cubicBezTo>
                  <a:lnTo>
                    <a:pt x="4399" y="3587"/>
                  </a:lnTo>
                  <a:lnTo>
                    <a:pt x="4613" y="3132"/>
                  </a:lnTo>
                  <a:lnTo>
                    <a:pt x="4274" y="2864"/>
                  </a:lnTo>
                  <a:cubicBezTo>
                    <a:pt x="4310" y="2704"/>
                    <a:pt x="4328" y="2543"/>
                    <a:pt x="4328" y="2382"/>
                  </a:cubicBezTo>
                  <a:lnTo>
                    <a:pt x="4729" y="2204"/>
                  </a:lnTo>
                  <a:lnTo>
                    <a:pt x="4640" y="1713"/>
                  </a:lnTo>
                  <a:lnTo>
                    <a:pt x="4194" y="1678"/>
                  </a:lnTo>
                  <a:cubicBezTo>
                    <a:pt x="4140" y="1535"/>
                    <a:pt x="4060" y="1392"/>
                    <a:pt x="3971" y="1258"/>
                  </a:cubicBezTo>
                  <a:lnTo>
                    <a:pt x="4203" y="866"/>
                  </a:lnTo>
                  <a:lnTo>
                    <a:pt x="3855" y="518"/>
                  </a:lnTo>
                  <a:lnTo>
                    <a:pt x="3462" y="759"/>
                  </a:lnTo>
                  <a:cubicBezTo>
                    <a:pt x="3239" y="598"/>
                    <a:pt x="2980" y="491"/>
                    <a:pt x="2713" y="447"/>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621871" y="1119841"/>
              <a:ext cx="723577" cy="727117"/>
            </a:xfrm>
            <a:custGeom>
              <a:avLst/>
              <a:gdLst/>
              <a:ahLst/>
              <a:cxnLst/>
              <a:rect l="l" t="t" r="r" b="b"/>
              <a:pathLst>
                <a:path w="3614" h="3632" extrusionOk="0">
                  <a:moveTo>
                    <a:pt x="1802" y="883"/>
                  </a:moveTo>
                  <a:cubicBezTo>
                    <a:pt x="2320" y="883"/>
                    <a:pt x="2739" y="1303"/>
                    <a:pt x="2748" y="1820"/>
                  </a:cubicBezTo>
                  <a:cubicBezTo>
                    <a:pt x="2748" y="2347"/>
                    <a:pt x="2328" y="2766"/>
                    <a:pt x="1802" y="2766"/>
                  </a:cubicBezTo>
                  <a:cubicBezTo>
                    <a:pt x="1285" y="2766"/>
                    <a:pt x="865" y="2347"/>
                    <a:pt x="865" y="1820"/>
                  </a:cubicBezTo>
                  <a:cubicBezTo>
                    <a:pt x="865" y="1303"/>
                    <a:pt x="1285" y="883"/>
                    <a:pt x="1802" y="883"/>
                  </a:cubicBezTo>
                  <a:close/>
                  <a:moveTo>
                    <a:pt x="1606" y="0"/>
                  </a:moveTo>
                  <a:lnTo>
                    <a:pt x="1517" y="348"/>
                  </a:lnTo>
                  <a:cubicBezTo>
                    <a:pt x="1401" y="366"/>
                    <a:pt x="1294" y="402"/>
                    <a:pt x="1178" y="455"/>
                  </a:cubicBezTo>
                  <a:lnTo>
                    <a:pt x="910" y="214"/>
                  </a:lnTo>
                  <a:lnTo>
                    <a:pt x="607" y="429"/>
                  </a:lnTo>
                  <a:lnTo>
                    <a:pt x="732" y="759"/>
                  </a:lnTo>
                  <a:cubicBezTo>
                    <a:pt x="651" y="848"/>
                    <a:pt x="580" y="937"/>
                    <a:pt x="517" y="1044"/>
                  </a:cubicBezTo>
                  <a:lnTo>
                    <a:pt x="170" y="1008"/>
                  </a:lnTo>
                  <a:lnTo>
                    <a:pt x="36" y="1365"/>
                  </a:lnTo>
                  <a:lnTo>
                    <a:pt x="330" y="1570"/>
                  </a:lnTo>
                  <a:cubicBezTo>
                    <a:pt x="312" y="1651"/>
                    <a:pt x="312" y="1740"/>
                    <a:pt x="312" y="1820"/>
                  </a:cubicBezTo>
                  <a:cubicBezTo>
                    <a:pt x="312" y="1856"/>
                    <a:pt x="312" y="1892"/>
                    <a:pt x="312" y="1927"/>
                  </a:cubicBezTo>
                  <a:lnTo>
                    <a:pt x="0" y="2097"/>
                  </a:lnTo>
                  <a:lnTo>
                    <a:pt x="98" y="2462"/>
                  </a:lnTo>
                  <a:lnTo>
                    <a:pt x="446" y="2462"/>
                  </a:lnTo>
                  <a:cubicBezTo>
                    <a:pt x="500" y="2570"/>
                    <a:pt x="562" y="2677"/>
                    <a:pt x="642" y="2766"/>
                  </a:cubicBezTo>
                  <a:lnTo>
                    <a:pt x="491" y="3078"/>
                  </a:lnTo>
                  <a:lnTo>
                    <a:pt x="785" y="3319"/>
                  </a:lnTo>
                  <a:lnTo>
                    <a:pt x="1062" y="3123"/>
                  </a:lnTo>
                  <a:cubicBezTo>
                    <a:pt x="1169" y="3185"/>
                    <a:pt x="1276" y="3230"/>
                    <a:pt x="1401" y="3265"/>
                  </a:cubicBezTo>
                  <a:lnTo>
                    <a:pt x="1454" y="3604"/>
                  </a:lnTo>
                  <a:lnTo>
                    <a:pt x="1829" y="3631"/>
                  </a:lnTo>
                  <a:lnTo>
                    <a:pt x="1945" y="3319"/>
                  </a:lnTo>
                  <a:cubicBezTo>
                    <a:pt x="2070" y="3301"/>
                    <a:pt x="2186" y="3274"/>
                    <a:pt x="2302" y="3239"/>
                  </a:cubicBezTo>
                  <a:lnTo>
                    <a:pt x="2543" y="3471"/>
                  </a:lnTo>
                  <a:lnTo>
                    <a:pt x="2864" y="3292"/>
                  </a:lnTo>
                  <a:lnTo>
                    <a:pt x="2775" y="2962"/>
                  </a:lnTo>
                  <a:cubicBezTo>
                    <a:pt x="2873" y="2882"/>
                    <a:pt x="2953" y="2793"/>
                    <a:pt x="3024" y="2694"/>
                  </a:cubicBezTo>
                  <a:lnTo>
                    <a:pt x="3354" y="2748"/>
                  </a:lnTo>
                  <a:lnTo>
                    <a:pt x="3515" y="2409"/>
                  </a:lnTo>
                  <a:lnTo>
                    <a:pt x="3256" y="2204"/>
                  </a:lnTo>
                  <a:cubicBezTo>
                    <a:pt x="3283" y="2079"/>
                    <a:pt x="3301" y="1954"/>
                    <a:pt x="3301" y="1820"/>
                  </a:cubicBezTo>
                  <a:lnTo>
                    <a:pt x="3613" y="1686"/>
                  </a:lnTo>
                  <a:lnTo>
                    <a:pt x="3551" y="1312"/>
                  </a:lnTo>
                  <a:lnTo>
                    <a:pt x="3212" y="1285"/>
                  </a:lnTo>
                  <a:cubicBezTo>
                    <a:pt x="3167" y="1169"/>
                    <a:pt x="3105" y="1062"/>
                    <a:pt x="3042" y="964"/>
                  </a:cubicBezTo>
                  <a:lnTo>
                    <a:pt x="3212" y="669"/>
                  </a:lnTo>
                  <a:lnTo>
                    <a:pt x="2944" y="402"/>
                  </a:lnTo>
                  <a:lnTo>
                    <a:pt x="2650" y="580"/>
                  </a:lnTo>
                  <a:cubicBezTo>
                    <a:pt x="2480" y="464"/>
                    <a:pt x="2284" y="384"/>
                    <a:pt x="2079" y="339"/>
                  </a:cubicBezTo>
                  <a:lnTo>
                    <a:pt x="1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31"/>
            <p:cNvGrpSpPr/>
            <p:nvPr/>
          </p:nvGrpSpPr>
          <p:grpSpPr>
            <a:xfrm>
              <a:off x="6676514" y="905679"/>
              <a:ext cx="541691" cy="477629"/>
              <a:chOff x="8075801" y="2600591"/>
              <a:chExt cx="541691" cy="477629"/>
            </a:xfrm>
          </p:grpSpPr>
          <p:sp>
            <p:nvSpPr>
              <p:cNvPr id="269" name="Google Shape;269;p31"/>
              <p:cNvSpPr/>
              <p:nvPr/>
            </p:nvSpPr>
            <p:spPr>
              <a:xfrm>
                <a:off x="8075801" y="2600591"/>
                <a:ext cx="541691" cy="477629"/>
              </a:xfrm>
              <a:custGeom>
                <a:avLst/>
                <a:gdLst/>
                <a:ahLst/>
                <a:cxnLst/>
                <a:rect l="l" t="t" r="r" b="b"/>
                <a:pathLst>
                  <a:path w="4676" h="4123" extrusionOk="0">
                    <a:moveTo>
                      <a:pt x="2335" y="1"/>
                    </a:moveTo>
                    <a:cubicBezTo>
                      <a:pt x="2077" y="1"/>
                      <a:pt x="1815" y="50"/>
                      <a:pt x="1562" y="153"/>
                    </a:cubicBezTo>
                    <a:cubicBezTo>
                      <a:pt x="509" y="581"/>
                      <a:pt x="1" y="1785"/>
                      <a:pt x="429" y="2838"/>
                    </a:cubicBezTo>
                    <a:cubicBezTo>
                      <a:pt x="754" y="3637"/>
                      <a:pt x="1527" y="4123"/>
                      <a:pt x="2341" y="4123"/>
                    </a:cubicBezTo>
                    <a:cubicBezTo>
                      <a:pt x="2599" y="4123"/>
                      <a:pt x="2861" y="4074"/>
                      <a:pt x="3114" y="3971"/>
                    </a:cubicBezTo>
                    <a:cubicBezTo>
                      <a:pt x="4167" y="3543"/>
                      <a:pt x="4675" y="2338"/>
                      <a:pt x="4247" y="1286"/>
                    </a:cubicBezTo>
                    <a:cubicBezTo>
                      <a:pt x="3922" y="486"/>
                      <a:pt x="3149" y="1"/>
                      <a:pt x="2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8127468" y="2617504"/>
                <a:ext cx="446582" cy="415652"/>
              </a:xfrm>
              <a:custGeom>
                <a:avLst/>
                <a:gdLst/>
                <a:ahLst/>
                <a:cxnLst/>
                <a:rect l="l" t="t" r="r" b="b"/>
                <a:pathLst>
                  <a:path w="3855" h="3588" extrusionOk="0">
                    <a:moveTo>
                      <a:pt x="1922" y="1"/>
                    </a:moveTo>
                    <a:cubicBezTo>
                      <a:pt x="1056" y="1"/>
                      <a:pt x="298" y="630"/>
                      <a:pt x="161" y="1505"/>
                    </a:cubicBezTo>
                    <a:cubicBezTo>
                      <a:pt x="1" y="2487"/>
                      <a:pt x="661" y="3406"/>
                      <a:pt x="1642" y="3566"/>
                    </a:cubicBezTo>
                    <a:cubicBezTo>
                      <a:pt x="1736" y="3581"/>
                      <a:pt x="1829" y="3588"/>
                      <a:pt x="1921" y="3588"/>
                    </a:cubicBezTo>
                    <a:cubicBezTo>
                      <a:pt x="2784" y="3588"/>
                      <a:pt x="3549" y="2963"/>
                      <a:pt x="3694" y="2076"/>
                    </a:cubicBezTo>
                    <a:cubicBezTo>
                      <a:pt x="3855" y="1104"/>
                      <a:pt x="3186" y="185"/>
                      <a:pt x="2213" y="25"/>
                    </a:cubicBezTo>
                    <a:cubicBezTo>
                      <a:pt x="2115" y="8"/>
                      <a:pt x="2018" y="1"/>
                      <a:pt x="1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8134766" y="2615419"/>
                <a:ext cx="441369" cy="419359"/>
              </a:xfrm>
              <a:custGeom>
                <a:avLst/>
                <a:gdLst/>
                <a:ahLst/>
                <a:cxnLst/>
                <a:rect l="l" t="t" r="r" b="b"/>
                <a:pathLst>
                  <a:path w="3810" h="3620" extrusionOk="0">
                    <a:moveTo>
                      <a:pt x="1862" y="38"/>
                    </a:moveTo>
                    <a:cubicBezTo>
                      <a:pt x="1954" y="38"/>
                      <a:pt x="2048" y="46"/>
                      <a:pt x="2141" y="60"/>
                    </a:cubicBezTo>
                    <a:cubicBezTo>
                      <a:pt x="3114" y="221"/>
                      <a:pt x="3765" y="1131"/>
                      <a:pt x="3613" y="2094"/>
                    </a:cubicBezTo>
                    <a:cubicBezTo>
                      <a:pt x="3469" y="2960"/>
                      <a:pt x="2719" y="3581"/>
                      <a:pt x="1869" y="3581"/>
                    </a:cubicBezTo>
                    <a:cubicBezTo>
                      <a:pt x="1773" y="3581"/>
                      <a:pt x="1677" y="3574"/>
                      <a:pt x="1579" y="3557"/>
                    </a:cubicBezTo>
                    <a:cubicBezTo>
                      <a:pt x="1115" y="3486"/>
                      <a:pt x="705" y="3236"/>
                      <a:pt x="428" y="2853"/>
                    </a:cubicBezTo>
                    <a:cubicBezTo>
                      <a:pt x="152" y="2469"/>
                      <a:pt x="36" y="1996"/>
                      <a:pt x="116" y="1532"/>
                    </a:cubicBezTo>
                    <a:cubicBezTo>
                      <a:pt x="253" y="655"/>
                      <a:pt x="1008" y="38"/>
                      <a:pt x="1862" y="38"/>
                    </a:cubicBezTo>
                    <a:close/>
                    <a:moveTo>
                      <a:pt x="1858" y="1"/>
                    </a:moveTo>
                    <a:cubicBezTo>
                      <a:pt x="990" y="1"/>
                      <a:pt x="216" y="632"/>
                      <a:pt x="72" y="1523"/>
                    </a:cubicBezTo>
                    <a:cubicBezTo>
                      <a:pt x="0" y="1996"/>
                      <a:pt x="107" y="2478"/>
                      <a:pt x="393" y="2870"/>
                    </a:cubicBezTo>
                    <a:cubicBezTo>
                      <a:pt x="678" y="3263"/>
                      <a:pt x="1097" y="3522"/>
                      <a:pt x="1570" y="3602"/>
                    </a:cubicBezTo>
                    <a:cubicBezTo>
                      <a:pt x="1668" y="3611"/>
                      <a:pt x="1767" y="3620"/>
                      <a:pt x="1865" y="3620"/>
                    </a:cubicBezTo>
                    <a:cubicBezTo>
                      <a:pt x="2739" y="3620"/>
                      <a:pt x="3506" y="2986"/>
                      <a:pt x="3649" y="2103"/>
                    </a:cubicBezTo>
                    <a:cubicBezTo>
                      <a:pt x="3809" y="1113"/>
                      <a:pt x="3140" y="185"/>
                      <a:pt x="2150" y="25"/>
                    </a:cubicBezTo>
                    <a:cubicBezTo>
                      <a:pt x="2052" y="9"/>
                      <a:pt x="1955"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8211223" y="2651331"/>
                <a:ext cx="140636" cy="230532"/>
              </a:xfrm>
              <a:custGeom>
                <a:avLst/>
                <a:gdLst/>
                <a:ahLst/>
                <a:cxnLst/>
                <a:rect l="l" t="t" r="r" b="b"/>
                <a:pathLst>
                  <a:path w="1214" h="1990" extrusionOk="0">
                    <a:moveTo>
                      <a:pt x="1133" y="0"/>
                    </a:moveTo>
                    <a:lnTo>
                      <a:pt x="1133" y="1597"/>
                    </a:lnTo>
                    <a:lnTo>
                      <a:pt x="0" y="1918"/>
                    </a:lnTo>
                    <a:lnTo>
                      <a:pt x="27" y="1990"/>
                    </a:lnTo>
                    <a:lnTo>
                      <a:pt x="1214" y="1651"/>
                    </a:lnTo>
                    <a:lnTo>
                      <a:pt x="1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1"/>
            <p:cNvSpPr/>
            <p:nvPr/>
          </p:nvSpPr>
          <p:spPr>
            <a:xfrm>
              <a:off x="5788807" y="3771659"/>
              <a:ext cx="2529012" cy="4170"/>
            </a:xfrm>
            <a:custGeom>
              <a:avLst/>
              <a:gdLst/>
              <a:ahLst/>
              <a:cxnLst/>
              <a:rect l="l" t="t" r="r" b="b"/>
              <a:pathLst>
                <a:path w="21831" h="36" extrusionOk="0">
                  <a:moveTo>
                    <a:pt x="0" y="0"/>
                  </a:moveTo>
                  <a:lnTo>
                    <a:pt x="0" y="36"/>
                  </a:lnTo>
                  <a:lnTo>
                    <a:pt x="21830" y="36"/>
                  </a:lnTo>
                  <a:lnTo>
                    <a:pt x="2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7011425" y="3922488"/>
              <a:ext cx="585017" cy="313245"/>
            </a:xfrm>
            <a:custGeom>
              <a:avLst/>
              <a:gdLst/>
              <a:ahLst/>
              <a:cxnLst/>
              <a:rect l="l" t="t" r="r" b="b"/>
              <a:pathLst>
                <a:path w="5050" h="2704" extrusionOk="0">
                  <a:moveTo>
                    <a:pt x="0" y="1"/>
                  </a:moveTo>
                  <a:lnTo>
                    <a:pt x="1178" y="2704"/>
                  </a:lnTo>
                  <a:lnTo>
                    <a:pt x="5049" y="2204"/>
                  </a:lnTo>
                  <a:lnTo>
                    <a:pt x="2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7009340" y="3920403"/>
              <a:ext cx="589188" cy="317415"/>
            </a:xfrm>
            <a:custGeom>
              <a:avLst/>
              <a:gdLst/>
              <a:ahLst/>
              <a:cxnLst/>
              <a:rect l="l" t="t" r="r" b="b"/>
              <a:pathLst>
                <a:path w="5086" h="2740" extrusionOk="0">
                  <a:moveTo>
                    <a:pt x="2810" y="45"/>
                  </a:moveTo>
                  <a:lnTo>
                    <a:pt x="5023" y="2213"/>
                  </a:lnTo>
                  <a:lnTo>
                    <a:pt x="1205" y="2695"/>
                  </a:lnTo>
                  <a:lnTo>
                    <a:pt x="45" y="45"/>
                  </a:lnTo>
                  <a:close/>
                  <a:moveTo>
                    <a:pt x="18" y="1"/>
                  </a:moveTo>
                  <a:cubicBezTo>
                    <a:pt x="9" y="1"/>
                    <a:pt x="9" y="10"/>
                    <a:pt x="0" y="10"/>
                  </a:cubicBezTo>
                  <a:cubicBezTo>
                    <a:pt x="0" y="19"/>
                    <a:pt x="0" y="28"/>
                    <a:pt x="0" y="28"/>
                  </a:cubicBezTo>
                  <a:lnTo>
                    <a:pt x="1178" y="2731"/>
                  </a:lnTo>
                  <a:cubicBezTo>
                    <a:pt x="1178" y="2731"/>
                    <a:pt x="1187" y="2739"/>
                    <a:pt x="1196" y="2739"/>
                  </a:cubicBezTo>
                  <a:lnTo>
                    <a:pt x="5067" y="2249"/>
                  </a:lnTo>
                  <a:cubicBezTo>
                    <a:pt x="5076" y="2240"/>
                    <a:pt x="5085" y="2240"/>
                    <a:pt x="5085" y="2231"/>
                  </a:cubicBezTo>
                  <a:cubicBezTo>
                    <a:pt x="5085" y="2222"/>
                    <a:pt x="5085" y="2213"/>
                    <a:pt x="5076" y="2213"/>
                  </a:cubicBezTo>
                  <a:lnTo>
                    <a:pt x="2828" y="10"/>
                  </a:lnTo>
                  <a:cubicBezTo>
                    <a:pt x="2828" y="10"/>
                    <a:pt x="2819" y="1"/>
                    <a:pt x="2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7115801" y="3895613"/>
              <a:ext cx="685223" cy="291582"/>
            </a:xfrm>
            <a:custGeom>
              <a:avLst/>
              <a:gdLst/>
              <a:ahLst/>
              <a:cxnLst/>
              <a:rect l="l" t="t" r="r" b="b"/>
              <a:pathLst>
                <a:path w="5915" h="2517" extrusionOk="0">
                  <a:moveTo>
                    <a:pt x="3274" y="1"/>
                  </a:moveTo>
                  <a:lnTo>
                    <a:pt x="0" y="54"/>
                  </a:lnTo>
                  <a:lnTo>
                    <a:pt x="1749" y="2516"/>
                  </a:lnTo>
                  <a:lnTo>
                    <a:pt x="5915" y="1954"/>
                  </a:lnTo>
                  <a:lnTo>
                    <a:pt x="3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7113716" y="3893527"/>
              <a:ext cx="690436" cy="295752"/>
            </a:xfrm>
            <a:custGeom>
              <a:avLst/>
              <a:gdLst/>
              <a:ahLst/>
              <a:cxnLst/>
              <a:rect l="l" t="t" r="r" b="b"/>
              <a:pathLst>
                <a:path w="5960" h="2553" extrusionOk="0">
                  <a:moveTo>
                    <a:pt x="3283" y="36"/>
                  </a:moveTo>
                  <a:lnTo>
                    <a:pt x="5888" y="1963"/>
                  </a:lnTo>
                  <a:lnTo>
                    <a:pt x="1775" y="2517"/>
                  </a:lnTo>
                  <a:lnTo>
                    <a:pt x="54" y="90"/>
                  </a:lnTo>
                  <a:lnTo>
                    <a:pt x="3283" y="36"/>
                  </a:lnTo>
                  <a:close/>
                  <a:moveTo>
                    <a:pt x="3292" y="1"/>
                  </a:moveTo>
                  <a:lnTo>
                    <a:pt x="18" y="45"/>
                  </a:lnTo>
                  <a:cubicBezTo>
                    <a:pt x="9" y="45"/>
                    <a:pt x="9" y="54"/>
                    <a:pt x="0" y="63"/>
                  </a:cubicBezTo>
                  <a:cubicBezTo>
                    <a:pt x="0" y="63"/>
                    <a:pt x="0" y="72"/>
                    <a:pt x="9" y="81"/>
                  </a:cubicBezTo>
                  <a:lnTo>
                    <a:pt x="1749" y="2543"/>
                  </a:lnTo>
                  <a:cubicBezTo>
                    <a:pt x="1758" y="2552"/>
                    <a:pt x="1767" y="2552"/>
                    <a:pt x="1767" y="2552"/>
                  </a:cubicBezTo>
                  <a:lnTo>
                    <a:pt x="1775" y="2552"/>
                  </a:lnTo>
                  <a:lnTo>
                    <a:pt x="5942" y="1990"/>
                  </a:lnTo>
                  <a:cubicBezTo>
                    <a:pt x="5942" y="1990"/>
                    <a:pt x="5951" y="1990"/>
                    <a:pt x="5951" y="1981"/>
                  </a:cubicBezTo>
                  <a:cubicBezTo>
                    <a:pt x="5959" y="1972"/>
                    <a:pt x="5951" y="1963"/>
                    <a:pt x="5951" y="1954"/>
                  </a:cubicBezTo>
                  <a:lnTo>
                    <a:pt x="3301" y="10"/>
                  </a:lnTo>
                  <a:cubicBezTo>
                    <a:pt x="3301" y="1"/>
                    <a:pt x="3292" y="1"/>
                    <a:pt x="3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5753706" y="3846031"/>
              <a:ext cx="1023143" cy="213039"/>
            </a:xfrm>
            <a:custGeom>
              <a:avLst/>
              <a:gdLst/>
              <a:ahLst/>
              <a:cxnLst/>
              <a:rect l="l" t="t" r="r" b="b"/>
              <a:pathLst>
                <a:path w="8832" h="1839" extrusionOk="0">
                  <a:moveTo>
                    <a:pt x="1775" y="0"/>
                  </a:moveTo>
                  <a:lnTo>
                    <a:pt x="0" y="1642"/>
                  </a:lnTo>
                  <a:lnTo>
                    <a:pt x="6049" y="1838"/>
                  </a:lnTo>
                  <a:lnTo>
                    <a:pt x="8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5751621" y="3843946"/>
              <a:ext cx="1027313" cy="217094"/>
            </a:xfrm>
            <a:custGeom>
              <a:avLst/>
              <a:gdLst/>
              <a:ahLst/>
              <a:cxnLst/>
              <a:rect l="l" t="t" r="r" b="b"/>
              <a:pathLst>
                <a:path w="8868" h="1874" extrusionOk="0">
                  <a:moveTo>
                    <a:pt x="8779" y="45"/>
                  </a:moveTo>
                  <a:lnTo>
                    <a:pt x="6058" y="1838"/>
                  </a:lnTo>
                  <a:lnTo>
                    <a:pt x="63" y="1642"/>
                  </a:lnTo>
                  <a:lnTo>
                    <a:pt x="1802" y="45"/>
                  </a:lnTo>
                  <a:close/>
                  <a:moveTo>
                    <a:pt x="1793" y="1"/>
                  </a:moveTo>
                  <a:cubicBezTo>
                    <a:pt x="1784" y="1"/>
                    <a:pt x="1784" y="10"/>
                    <a:pt x="1776" y="10"/>
                  </a:cubicBezTo>
                  <a:lnTo>
                    <a:pt x="9" y="1642"/>
                  </a:lnTo>
                  <a:cubicBezTo>
                    <a:pt x="0" y="1651"/>
                    <a:pt x="0" y="1660"/>
                    <a:pt x="0" y="1669"/>
                  </a:cubicBezTo>
                  <a:cubicBezTo>
                    <a:pt x="0" y="1669"/>
                    <a:pt x="9" y="1678"/>
                    <a:pt x="18" y="1678"/>
                  </a:cubicBezTo>
                  <a:lnTo>
                    <a:pt x="6067" y="1874"/>
                  </a:lnTo>
                  <a:lnTo>
                    <a:pt x="6075" y="1874"/>
                  </a:lnTo>
                  <a:lnTo>
                    <a:pt x="8859" y="36"/>
                  </a:lnTo>
                  <a:cubicBezTo>
                    <a:pt x="8868" y="36"/>
                    <a:pt x="8868" y="27"/>
                    <a:pt x="8868" y="18"/>
                  </a:cubicBezTo>
                  <a:cubicBezTo>
                    <a:pt x="8859" y="10"/>
                    <a:pt x="8859" y="1"/>
                    <a:pt x="8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5521091" y="3502901"/>
              <a:ext cx="925138" cy="584090"/>
            </a:xfrm>
            <a:custGeom>
              <a:avLst/>
              <a:gdLst/>
              <a:ahLst/>
              <a:cxnLst/>
              <a:rect l="l" t="t" r="r" b="b"/>
              <a:pathLst>
                <a:path w="7986" h="5042" extrusionOk="0">
                  <a:moveTo>
                    <a:pt x="1" y="1"/>
                  </a:moveTo>
                  <a:lnTo>
                    <a:pt x="777" y="2284"/>
                  </a:lnTo>
                  <a:lnTo>
                    <a:pt x="1607" y="4693"/>
                  </a:lnTo>
                  <a:lnTo>
                    <a:pt x="7985" y="5041"/>
                  </a:lnTo>
                  <a:lnTo>
                    <a:pt x="7673" y="3979"/>
                  </a:lnTo>
                  <a:lnTo>
                    <a:pt x="6594" y="26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519121" y="3500816"/>
              <a:ext cx="929193" cy="588145"/>
            </a:xfrm>
            <a:custGeom>
              <a:avLst/>
              <a:gdLst/>
              <a:ahLst/>
              <a:cxnLst/>
              <a:rect l="l" t="t" r="r" b="b"/>
              <a:pathLst>
                <a:path w="8021" h="5077" extrusionOk="0">
                  <a:moveTo>
                    <a:pt x="45" y="37"/>
                  </a:moveTo>
                  <a:lnTo>
                    <a:pt x="6602" y="304"/>
                  </a:lnTo>
                  <a:lnTo>
                    <a:pt x="7672" y="4006"/>
                  </a:lnTo>
                  <a:lnTo>
                    <a:pt x="7975" y="5041"/>
                  </a:lnTo>
                  <a:lnTo>
                    <a:pt x="7975" y="5041"/>
                  </a:lnTo>
                  <a:lnTo>
                    <a:pt x="1633" y="4684"/>
                  </a:lnTo>
                  <a:lnTo>
                    <a:pt x="45" y="37"/>
                  </a:lnTo>
                  <a:close/>
                  <a:moveTo>
                    <a:pt x="18" y="1"/>
                  </a:moveTo>
                  <a:cubicBezTo>
                    <a:pt x="18" y="1"/>
                    <a:pt x="9" y="1"/>
                    <a:pt x="0" y="10"/>
                  </a:cubicBezTo>
                  <a:cubicBezTo>
                    <a:pt x="0" y="10"/>
                    <a:pt x="0" y="19"/>
                    <a:pt x="0" y="28"/>
                  </a:cubicBezTo>
                  <a:lnTo>
                    <a:pt x="1606" y="4711"/>
                  </a:lnTo>
                  <a:cubicBezTo>
                    <a:pt x="1606" y="4720"/>
                    <a:pt x="1615" y="4729"/>
                    <a:pt x="1624" y="4729"/>
                  </a:cubicBezTo>
                  <a:lnTo>
                    <a:pt x="7993" y="5077"/>
                  </a:lnTo>
                  <a:lnTo>
                    <a:pt x="8011" y="5077"/>
                  </a:lnTo>
                  <a:cubicBezTo>
                    <a:pt x="8020" y="5068"/>
                    <a:pt x="8020" y="5059"/>
                    <a:pt x="8020" y="5059"/>
                  </a:cubicBezTo>
                  <a:lnTo>
                    <a:pt x="7708" y="3989"/>
                  </a:lnTo>
                  <a:lnTo>
                    <a:pt x="6628" y="286"/>
                  </a:lnTo>
                  <a:cubicBezTo>
                    <a:pt x="6628" y="277"/>
                    <a:pt x="6619" y="268"/>
                    <a:pt x="6611" y="268"/>
                  </a:cubicBezTo>
                  <a:lnTo>
                    <a:pt x="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5610986" y="3762276"/>
              <a:ext cx="835242" cy="324714"/>
            </a:xfrm>
            <a:custGeom>
              <a:avLst/>
              <a:gdLst/>
              <a:ahLst/>
              <a:cxnLst/>
              <a:rect l="l" t="t" r="r" b="b"/>
              <a:pathLst>
                <a:path w="7210" h="2803" extrusionOk="0">
                  <a:moveTo>
                    <a:pt x="1" y="45"/>
                  </a:moveTo>
                  <a:lnTo>
                    <a:pt x="831" y="2454"/>
                  </a:lnTo>
                  <a:lnTo>
                    <a:pt x="7209" y="2802"/>
                  </a:lnTo>
                  <a:lnTo>
                    <a:pt x="6897" y="1740"/>
                  </a:lnTo>
                  <a:cubicBezTo>
                    <a:pt x="6424" y="1169"/>
                    <a:pt x="5541" y="554"/>
                    <a:pt x="3944" y="295"/>
                  </a:cubicBezTo>
                  <a:cubicBezTo>
                    <a:pt x="2106" y="1"/>
                    <a:pt x="1054" y="161"/>
                    <a:pt x="1"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607974" y="3764361"/>
              <a:ext cx="841266" cy="324598"/>
            </a:xfrm>
            <a:custGeom>
              <a:avLst/>
              <a:gdLst/>
              <a:ahLst/>
              <a:cxnLst/>
              <a:rect l="l" t="t" r="r" b="b"/>
              <a:pathLst>
                <a:path w="7262" h="2802" extrusionOk="0">
                  <a:moveTo>
                    <a:pt x="63" y="45"/>
                  </a:moveTo>
                  <a:lnTo>
                    <a:pt x="63" y="45"/>
                  </a:lnTo>
                  <a:cubicBezTo>
                    <a:pt x="455" y="90"/>
                    <a:pt x="839" y="90"/>
                    <a:pt x="1294" y="99"/>
                  </a:cubicBezTo>
                  <a:cubicBezTo>
                    <a:pt x="2016" y="108"/>
                    <a:pt x="2837" y="117"/>
                    <a:pt x="3961" y="295"/>
                  </a:cubicBezTo>
                  <a:cubicBezTo>
                    <a:pt x="5620" y="563"/>
                    <a:pt x="6477" y="1223"/>
                    <a:pt x="6905" y="1731"/>
                  </a:cubicBezTo>
                  <a:lnTo>
                    <a:pt x="7208" y="2766"/>
                  </a:lnTo>
                  <a:lnTo>
                    <a:pt x="7208" y="2766"/>
                  </a:lnTo>
                  <a:lnTo>
                    <a:pt x="866" y="2409"/>
                  </a:lnTo>
                  <a:lnTo>
                    <a:pt x="63" y="45"/>
                  </a:lnTo>
                  <a:close/>
                  <a:moveTo>
                    <a:pt x="0" y="1"/>
                  </a:moveTo>
                  <a:lnTo>
                    <a:pt x="839" y="2454"/>
                  </a:lnTo>
                  <a:lnTo>
                    <a:pt x="7262" y="2802"/>
                  </a:lnTo>
                  <a:lnTo>
                    <a:pt x="6941" y="1714"/>
                  </a:lnTo>
                  <a:cubicBezTo>
                    <a:pt x="6513" y="1196"/>
                    <a:pt x="5647" y="527"/>
                    <a:pt x="3970" y="259"/>
                  </a:cubicBezTo>
                  <a:cubicBezTo>
                    <a:pt x="2846" y="72"/>
                    <a:pt x="2016" y="63"/>
                    <a:pt x="1294" y="63"/>
                  </a:cubicBezTo>
                  <a:cubicBezTo>
                    <a:pt x="830" y="54"/>
                    <a:pt x="437" y="54"/>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265273" y="3530819"/>
              <a:ext cx="511572" cy="554087"/>
            </a:xfrm>
            <a:custGeom>
              <a:avLst/>
              <a:gdLst/>
              <a:ahLst/>
              <a:cxnLst/>
              <a:rect l="l" t="t" r="r" b="b"/>
              <a:pathLst>
                <a:path w="4416" h="4783" extrusionOk="0">
                  <a:moveTo>
                    <a:pt x="241" y="1"/>
                  </a:moveTo>
                  <a:lnTo>
                    <a:pt x="0" y="108"/>
                  </a:lnTo>
                  <a:lnTo>
                    <a:pt x="1615" y="4782"/>
                  </a:lnTo>
                  <a:lnTo>
                    <a:pt x="4416" y="2998"/>
                  </a:lnTo>
                  <a:lnTo>
                    <a:pt x="4416" y="2775"/>
                  </a:lnTo>
                  <a:lnTo>
                    <a:pt x="1731" y="4452"/>
                  </a:ln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262146" y="3527692"/>
              <a:ext cx="516785" cy="561269"/>
            </a:xfrm>
            <a:custGeom>
              <a:avLst/>
              <a:gdLst/>
              <a:ahLst/>
              <a:cxnLst/>
              <a:rect l="l" t="t" r="r" b="b"/>
              <a:pathLst>
                <a:path w="4461" h="4845" extrusionOk="0">
                  <a:moveTo>
                    <a:pt x="259" y="45"/>
                  </a:moveTo>
                  <a:lnTo>
                    <a:pt x="1749" y="4506"/>
                  </a:lnTo>
                  <a:lnTo>
                    <a:pt x="4416" y="2838"/>
                  </a:lnTo>
                  <a:lnTo>
                    <a:pt x="4416" y="3016"/>
                  </a:lnTo>
                  <a:lnTo>
                    <a:pt x="1651" y="4782"/>
                  </a:lnTo>
                  <a:lnTo>
                    <a:pt x="54" y="144"/>
                  </a:lnTo>
                  <a:lnTo>
                    <a:pt x="259" y="45"/>
                  </a:lnTo>
                  <a:close/>
                  <a:moveTo>
                    <a:pt x="286" y="1"/>
                  </a:moveTo>
                  <a:lnTo>
                    <a:pt x="0" y="126"/>
                  </a:lnTo>
                  <a:lnTo>
                    <a:pt x="1633" y="4845"/>
                  </a:lnTo>
                  <a:lnTo>
                    <a:pt x="4452" y="3043"/>
                  </a:lnTo>
                  <a:lnTo>
                    <a:pt x="4461" y="3043"/>
                  </a:lnTo>
                  <a:lnTo>
                    <a:pt x="4461" y="2766"/>
                  </a:lnTo>
                  <a:lnTo>
                    <a:pt x="1767" y="4443"/>
                  </a:lnTo>
                  <a:lnTo>
                    <a:pt x="295" y="19"/>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5527346" y="3480195"/>
              <a:ext cx="771064" cy="63136"/>
            </a:xfrm>
            <a:custGeom>
              <a:avLst/>
              <a:gdLst/>
              <a:ahLst/>
              <a:cxnLst/>
              <a:rect l="l" t="t" r="r" b="b"/>
              <a:pathLst>
                <a:path w="6656" h="545" extrusionOk="0">
                  <a:moveTo>
                    <a:pt x="330" y="0"/>
                  </a:moveTo>
                  <a:lnTo>
                    <a:pt x="0" y="161"/>
                  </a:lnTo>
                  <a:lnTo>
                    <a:pt x="6370" y="545"/>
                  </a:lnTo>
                  <a:lnTo>
                    <a:pt x="6655" y="420"/>
                  </a:lnTo>
                  <a:lnTo>
                    <a:pt x="6647" y="393"/>
                  </a:lnTo>
                  <a:lnTo>
                    <a:pt x="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5519121" y="3478110"/>
              <a:ext cx="781375" cy="67306"/>
            </a:xfrm>
            <a:custGeom>
              <a:avLst/>
              <a:gdLst/>
              <a:ahLst/>
              <a:cxnLst/>
              <a:rect l="l" t="t" r="r" b="b"/>
              <a:pathLst>
                <a:path w="6745" h="581" extrusionOk="0">
                  <a:moveTo>
                    <a:pt x="401" y="36"/>
                  </a:moveTo>
                  <a:lnTo>
                    <a:pt x="6691" y="429"/>
                  </a:lnTo>
                  <a:lnTo>
                    <a:pt x="6441" y="545"/>
                  </a:lnTo>
                  <a:lnTo>
                    <a:pt x="143" y="170"/>
                  </a:lnTo>
                  <a:lnTo>
                    <a:pt x="401" y="36"/>
                  </a:lnTo>
                  <a:close/>
                  <a:moveTo>
                    <a:pt x="393" y="1"/>
                  </a:moveTo>
                  <a:lnTo>
                    <a:pt x="0" y="197"/>
                  </a:lnTo>
                  <a:lnTo>
                    <a:pt x="6441" y="580"/>
                  </a:lnTo>
                  <a:lnTo>
                    <a:pt x="6450" y="580"/>
                  </a:lnTo>
                  <a:lnTo>
                    <a:pt x="6744" y="447"/>
                  </a:lnTo>
                  <a:lnTo>
                    <a:pt x="6726" y="393"/>
                  </a:lnTo>
                  <a:lnTo>
                    <a:pt x="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5515994" y="3476025"/>
              <a:ext cx="783460" cy="71476"/>
            </a:xfrm>
            <a:custGeom>
              <a:avLst/>
              <a:gdLst/>
              <a:ahLst/>
              <a:cxnLst/>
              <a:rect l="l" t="t" r="r" b="b"/>
              <a:pathLst>
                <a:path w="6763" h="617" extrusionOk="0">
                  <a:moveTo>
                    <a:pt x="437" y="81"/>
                  </a:moveTo>
                  <a:lnTo>
                    <a:pt x="6638" y="465"/>
                  </a:lnTo>
                  <a:lnTo>
                    <a:pt x="6459" y="536"/>
                  </a:lnTo>
                  <a:lnTo>
                    <a:pt x="250" y="170"/>
                  </a:lnTo>
                  <a:lnTo>
                    <a:pt x="437" y="81"/>
                  </a:lnTo>
                  <a:close/>
                  <a:moveTo>
                    <a:pt x="420" y="1"/>
                  </a:moveTo>
                  <a:lnTo>
                    <a:pt x="0" y="206"/>
                  </a:lnTo>
                  <a:lnTo>
                    <a:pt x="9" y="233"/>
                  </a:lnTo>
                  <a:lnTo>
                    <a:pt x="6468" y="616"/>
                  </a:lnTo>
                  <a:lnTo>
                    <a:pt x="6477" y="616"/>
                  </a:lnTo>
                  <a:lnTo>
                    <a:pt x="6762" y="491"/>
                  </a:lnTo>
                  <a:lnTo>
                    <a:pt x="6753" y="456"/>
                  </a:lnTo>
                  <a:lnTo>
                    <a:pt x="6745" y="429"/>
                  </a:lnTo>
                  <a:lnTo>
                    <a:pt x="6736" y="393"/>
                  </a:lnTo>
                  <a:lnTo>
                    <a:pt x="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6450161" y="4045515"/>
              <a:ext cx="17724" cy="40430"/>
            </a:xfrm>
            <a:custGeom>
              <a:avLst/>
              <a:gdLst/>
              <a:ahLst/>
              <a:cxnLst/>
              <a:rect l="l" t="t" r="r" b="b"/>
              <a:pathLst>
                <a:path w="153" h="349" extrusionOk="0">
                  <a:moveTo>
                    <a:pt x="117" y="0"/>
                  </a:moveTo>
                  <a:lnTo>
                    <a:pt x="1" y="339"/>
                  </a:lnTo>
                  <a:lnTo>
                    <a:pt x="37" y="348"/>
                  </a:lnTo>
                  <a:lnTo>
                    <a:pt x="153" y="9"/>
                  </a:lnTo>
                  <a:lnTo>
                    <a:pt x="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6659954" y="3543215"/>
              <a:ext cx="723568" cy="235745"/>
            </a:xfrm>
            <a:custGeom>
              <a:avLst/>
              <a:gdLst/>
              <a:ahLst/>
              <a:cxnLst/>
              <a:rect l="l" t="t" r="r" b="b"/>
              <a:pathLst>
                <a:path w="6246" h="2035" extrusionOk="0">
                  <a:moveTo>
                    <a:pt x="1950" y="1"/>
                  </a:moveTo>
                  <a:cubicBezTo>
                    <a:pt x="1224" y="1"/>
                    <a:pt x="637" y="72"/>
                    <a:pt x="509" y="286"/>
                  </a:cubicBezTo>
                  <a:cubicBezTo>
                    <a:pt x="126" y="937"/>
                    <a:pt x="1" y="2035"/>
                    <a:pt x="1" y="2035"/>
                  </a:cubicBezTo>
                  <a:lnTo>
                    <a:pt x="6246" y="2035"/>
                  </a:lnTo>
                  <a:cubicBezTo>
                    <a:pt x="6121" y="1392"/>
                    <a:pt x="5826" y="795"/>
                    <a:pt x="5407" y="286"/>
                  </a:cubicBezTo>
                  <a:cubicBezTo>
                    <a:pt x="5407" y="286"/>
                    <a:pt x="3401" y="1"/>
                    <a:pt x="1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6416102" y="2318163"/>
              <a:ext cx="1251589" cy="1458489"/>
            </a:xfrm>
            <a:custGeom>
              <a:avLst/>
              <a:gdLst/>
              <a:ahLst/>
              <a:cxnLst/>
              <a:rect l="l" t="t" r="r" b="b"/>
              <a:pathLst>
                <a:path w="10804" h="12590" extrusionOk="0">
                  <a:moveTo>
                    <a:pt x="8832" y="5740"/>
                  </a:moveTo>
                  <a:lnTo>
                    <a:pt x="7869" y="7971"/>
                  </a:lnTo>
                  <a:cubicBezTo>
                    <a:pt x="7869" y="7971"/>
                    <a:pt x="7539" y="7774"/>
                    <a:pt x="7530" y="7774"/>
                  </a:cubicBezTo>
                  <a:lnTo>
                    <a:pt x="7512" y="7221"/>
                  </a:lnTo>
                  <a:lnTo>
                    <a:pt x="8832" y="5740"/>
                  </a:lnTo>
                  <a:close/>
                  <a:moveTo>
                    <a:pt x="6281" y="0"/>
                  </a:moveTo>
                  <a:cubicBezTo>
                    <a:pt x="6045" y="0"/>
                    <a:pt x="5830" y="36"/>
                    <a:pt x="5701" y="138"/>
                  </a:cubicBezTo>
                  <a:cubicBezTo>
                    <a:pt x="5442" y="334"/>
                    <a:pt x="5219" y="584"/>
                    <a:pt x="5050" y="861"/>
                  </a:cubicBezTo>
                  <a:cubicBezTo>
                    <a:pt x="4890" y="851"/>
                    <a:pt x="4740" y="846"/>
                    <a:pt x="4598" y="846"/>
                  </a:cubicBezTo>
                  <a:cubicBezTo>
                    <a:pt x="3117" y="846"/>
                    <a:pt x="2597" y="1351"/>
                    <a:pt x="2597" y="1351"/>
                  </a:cubicBezTo>
                  <a:cubicBezTo>
                    <a:pt x="2597" y="1351"/>
                    <a:pt x="1954" y="4072"/>
                    <a:pt x="1553" y="5482"/>
                  </a:cubicBezTo>
                  <a:cubicBezTo>
                    <a:pt x="1312" y="6338"/>
                    <a:pt x="991" y="7177"/>
                    <a:pt x="589" y="7971"/>
                  </a:cubicBezTo>
                  <a:cubicBezTo>
                    <a:pt x="589" y="7971"/>
                    <a:pt x="0" y="8881"/>
                    <a:pt x="411" y="9371"/>
                  </a:cubicBezTo>
                  <a:cubicBezTo>
                    <a:pt x="821" y="9862"/>
                    <a:pt x="2588" y="9871"/>
                    <a:pt x="2588" y="9871"/>
                  </a:cubicBezTo>
                  <a:lnTo>
                    <a:pt x="2266" y="11637"/>
                  </a:lnTo>
                  <a:cubicBezTo>
                    <a:pt x="2266" y="11637"/>
                    <a:pt x="2748" y="12030"/>
                    <a:pt x="4702" y="12485"/>
                  </a:cubicBezTo>
                  <a:cubicBezTo>
                    <a:pt x="5017" y="12558"/>
                    <a:pt x="5322" y="12589"/>
                    <a:pt x="5613" y="12589"/>
                  </a:cubicBezTo>
                  <a:cubicBezTo>
                    <a:pt x="7119" y="12589"/>
                    <a:pt x="8235" y="11762"/>
                    <a:pt x="8235" y="11762"/>
                  </a:cubicBezTo>
                  <a:lnTo>
                    <a:pt x="7557" y="10014"/>
                  </a:lnTo>
                  <a:cubicBezTo>
                    <a:pt x="8261" y="9871"/>
                    <a:pt x="9323" y="9095"/>
                    <a:pt x="9323" y="9095"/>
                  </a:cubicBezTo>
                  <a:cubicBezTo>
                    <a:pt x="10385" y="7534"/>
                    <a:pt x="10750" y="3367"/>
                    <a:pt x="10777" y="3055"/>
                  </a:cubicBezTo>
                  <a:cubicBezTo>
                    <a:pt x="10804" y="2743"/>
                    <a:pt x="10786" y="2627"/>
                    <a:pt x="10527" y="2413"/>
                  </a:cubicBezTo>
                  <a:cubicBezTo>
                    <a:pt x="10260" y="2199"/>
                    <a:pt x="8012" y="1271"/>
                    <a:pt x="8012" y="1271"/>
                  </a:cubicBezTo>
                  <a:cubicBezTo>
                    <a:pt x="7896" y="548"/>
                    <a:pt x="7494" y="192"/>
                    <a:pt x="7494" y="192"/>
                  </a:cubicBezTo>
                  <a:cubicBezTo>
                    <a:pt x="7494" y="192"/>
                    <a:pt x="6828" y="0"/>
                    <a:pt x="6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6887356" y="3198694"/>
              <a:ext cx="479598" cy="232964"/>
            </a:xfrm>
            <a:custGeom>
              <a:avLst/>
              <a:gdLst/>
              <a:ahLst/>
              <a:cxnLst/>
              <a:rect l="l" t="t" r="r" b="b"/>
              <a:pathLst>
                <a:path w="4140" h="2011" extrusionOk="0">
                  <a:moveTo>
                    <a:pt x="2068" y="1"/>
                  </a:moveTo>
                  <a:cubicBezTo>
                    <a:pt x="2021" y="1"/>
                    <a:pt x="1975" y="18"/>
                    <a:pt x="1927" y="66"/>
                  </a:cubicBezTo>
                  <a:cubicBezTo>
                    <a:pt x="1803" y="191"/>
                    <a:pt x="893" y="958"/>
                    <a:pt x="893" y="958"/>
                  </a:cubicBezTo>
                  <a:lnTo>
                    <a:pt x="473" y="994"/>
                  </a:lnTo>
                  <a:cubicBezTo>
                    <a:pt x="473" y="994"/>
                    <a:pt x="63" y="1565"/>
                    <a:pt x="0" y="2002"/>
                  </a:cubicBezTo>
                  <a:cubicBezTo>
                    <a:pt x="91" y="2008"/>
                    <a:pt x="182" y="2011"/>
                    <a:pt x="274" y="2011"/>
                  </a:cubicBezTo>
                  <a:cubicBezTo>
                    <a:pt x="471" y="2011"/>
                    <a:pt x="671" y="1997"/>
                    <a:pt x="866" y="1967"/>
                  </a:cubicBezTo>
                  <a:cubicBezTo>
                    <a:pt x="1303" y="1904"/>
                    <a:pt x="1508" y="1958"/>
                    <a:pt x="1838" y="1208"/>
                  </a:cubicBezTo>
                  <a:lnTo>
                    <a:pt x="2142" y="1199"/>
                  </a:lnTo>
                  <a:cubicBezTo>
                    <a:pt x="2142" y="1199"/>
                    <a:pt x="2471" y="1689"/>
                    <a:pt x="2983" y="1689"/>
                  </a:cubicBezTo>
                  <a:cubicBezTo>
                    <a:pt x="3037" y="1689"/>
                    <a:pt x="3092" y="1684"/>
                    <a:pt x="3150" y="1672"/>
                  </a:cubicBezTo>
                  <a:cubicBezTo>
                    <a:pt x="3150" y="1672"/>
                    <a:pt x="3205" y="1716"/>
                    <a:pt x="3306" y="1716"/>
                  </a:cubicBezTo>
                  <a:cubicBezTo>
                    <a:pt x="3356" y="1716"/>
                    <a:pt x="3417" y="1705"/>
                    <a:pt x="3489" y="1672"/>
                  </a:cubicBezTo>
                  <a:lnTo>
                    <a:pt x="2811" y="816"/>
                  </a:lnTo>
                  <a:lnTo>
                    <a:pt x="2811" y="816"/>
                  </a:lnTo>
                  <a:cubicBezTo>
                    <a:pt x="2811" y="816"/>
                    <a:pt x="3387" y="1334"/>
                    <a:pt x="3770" y="1334"/>
                  </a:cubicBezTo>
                  <a:cubicBezTo>
                    <a:pt x="3864" y="1334"/>
                    <a:pt x="3946" y="1303"/>
                    <a:pt x="4006" y="1226"/>
                  </a:cubicBezTo>
                  <a:lnTo>
                    <a:pt x="2891" y="459"/>
                  </a:lnTo>
                  <a:lnTo>
                    <a:pt x="2891" y="459"/>
                  </a:lnTo>
                  <a:cubicBezTo>
                    <a:pt x="2891" y="459"/>
                    <a:pt x="3453" y="557"/>
                    <a:pt x="3738" y="718"/>
                  </a:cubicBezTo>
                  <a:cubicBezTo>
                    <a:pt x="3790" y="744"/>
                    <a:pt x="3836" y="755"/>
                    <a:pt x="3876" y="755"/>
                  </a:cubicBezTo>
                  <a:cubicBezTo>
                    <a:pt x="4067" y="755"/>
                    <a:pt x="4140" y="512"/>
                    <a:pt x="4140" y="512"/>
                  </a:cubicBezTo>
                  <a:lnTo>
                    <a:pt x="3212" y="93"/>
                  </a:lnTo>
                  <a:cubicBezTo>
                    <a:pt x="3212" y="93"/>
                    <a:pt x="2927" y="114"/>
                    <a:pt x="2675" y="114"/>
                  </a:cubicBezTo>
                  <a:cubicBezTo>
                    <a:pt x="2528" y="114"/>
                    <a:pt x="2391" y="107"/>
                    <a:pt x="2329" y="84"/>
                  </a:cubicBezTo>
                  <a:cubicBezTo>
                    <a:pt x="2225" y="46"/>
                    <a:pt x="2144" y="1"/>
                    <a:pt x="2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6888399" y="3259628"/>
              <a:ext cx="365954" cy="173188"/>
            </a:xfrm>
            <a:custGeom>
              <a:avLst/>
              <a:gdLst/>
              <a:ahLst/>
              <a:cxnLst/>
              <a:rect l="l" t="t" r="r" b="b"/>
              <a:pathLst>
                <a:path w="3159" h="1495" extrusionOk="0">
                  <a:moveTo>
                    <a:pt x="1964" y="1"/>
                  </a:moveTo>
                  <a:cubicBezTo>
                    <a:pt x="1958" y="1"/>
                    <a:pt x="1952" y="7"/>
                    <a:pt x="1945" y="13"/>
                  </a:cubicBezTo>
                  <a:cubicBezTo>
                    <a:pt x="1945" y="22"/>
                    <a:pt x="1945" y="31"/>
                    <a:pt x="1963" y="40"/>
                  </a:cubicBezTo>
                  <a:cubicBezTo>
                    <a:pt x="2088" y="85"/>
                    <a:pt x="2757" y="763"/>
                    <a:pt x="3105" y="1137"/>
                  </a:cubicBezTo>
                  <a:cubicBezTo>
                    <a:pt x="3073" y="1145"/>
                    <a:pt x="3040" y="1149"/>
                    <a:pt x="3007" y="1149"/>
                  </a:cubicBezTo>
                  <a:cubicBezTo>
                    <a:pt x="2619" y="1149"/>
                    <a:pt x="2150" y="664"/>
                    <a:pt x="2150" y="664"/>
                  </a:cubicBezTo>
                  <a:cubicBezTo>
                    <a:pt x="2141" y="655"/>
                    <a:pt x="2141" y="655"/>
                    <a:pt x="2133" y="655"/>
                  </a:cubicBezTo>
                  <a:lnTo>
                    <a:pt x="1829" y="655"/>
                  </a:lnTo>
                  <a:cubicBezTo>
                    <a:pt x="1820" y="655"/>
                    <a:pt x="1811" y="664"/>
                    <a:pt x="1811" y="673"/>
                  </a:cubicBezTo>
                  <a:cubicBezTo>
                    <a:pt x="1811" y="673"/>
                    <a:pt x="1606" y="1164"/>
                    <a:pt x="1410" y="1316"/>
                  </a:cubicBezTo>
                  <a:cubicBezTo>
                    <a:pt x="1214" y="1458"/>
                    <a:pt x="27" y="1458"/>
                    <a:pt x="18" y="1458"/>
                  </a:cubicBezTo>
                  <a:cubicBezTo>
                    <a:pt x="9" y="1458"/>
                    <a:pt x="0" y="1467"/>
                    <a:pt x="0" y="1476"/>
                  </a:cubicBezTo>
                  <a:cubicBezTo>
                    <a:pt x="0" y="1494"/>
                    <a:pt x="9" y="1494"/>
                    <a:pt x="18" y="1494"/>
                  </a:cubicBezTo>
                  <a:cubicBezTo>
                    <a:pt x="72" y="1494"/>
                    <a:pt x="1223" y="1494"/>
                    <a:pt x="1428" y="1342"/>
                  </a:cubicBezTo>
                  <a:cubicBezTo>
                    <a:pt x="1624" y="1200"/>
                    <a:pt x="1811" y="771"/>
                    <a:pt x="1838" y="700"/>
                  </a:cubicBezTo>
                  <a:lnTo>
                    <a:pt x="2124" y="691"/>
                  </a:lnTo>
                  <a:cubicBezTo>
                    <a:pt x="2187" y="754"/>
                    <a:pt x="2620" y="1188"/>
                    <a:pt x="2997" y="1188"/>
                  </a:cubicBezTo>
                  <a:cubicBezTo>
                    <a:pt x="3046" y="1188"/>
                    <a:pt x="3094" y="1180"/>
                    <a:pt x="3141" y="1164"/>
                  </a:cubicBezTo>
                  <a:cubicBezTo>
                    <a:pt x="3150" y="1155"/>
                    <a:pt x="3158" y="1155"/>
                    <a:pt x="3158" y="1146"/>
                  </a:cubicBezTo>
                  <a:cubicBezTo>
                    <a:pt x="3158" y="1137"/>
                    <a:pt x="3158" y="1137"/>
                    <a:pt x="3150" y="1128"/>
                  </a:cubicBezTo>
                  <a:cubicBezTo>
                    <a:pt x="3114" y="1084"/>
                    <a:pt x="2150" y="67"/>
                    <a:pt x="1972" y="4"/>
                  </a:cubicBezTo>
                  <a:cubicBezTo>
                    <a:pt x="1969" y="2"/>
                    <a:pt x="1967" y="1"/>
                    <a:pt x="1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7142561" y="3237270"/>
              <a:ext cx="151062" cy="161372"/>
            </a:xfrm>
            <a:custGeom>
              <a:avLst/>
              <a:gdLst/>
              <a:ahLst/>
              <a:cxnLst/>
              <a:rect l="l" t="t" r="r" b="b"/>
              <a:pathLst>
                <a:path w="1304" h="1393" extrusionOk="0">
                  <a:moveTo>
                    <a:pt x="19" y="1"/>
                  </a:moveTo>
                  <a:cubicBezTo>
                    <a:pt x="10" y="1"/>
                    <a:pt x="1" y="10"/>
                    <a:pt x="1" y="19"/>
                  </a:cubicBezTo>
                  <a:cubicBezTo>
                    <a:pt x="1" y="28"/>
                    <a:pt x="1" y="37"/>
                    <a:pt x="19" y="37"/>
                  </a:cubicBezTo>
                  <a:cubicBezTo>
                    <a:pt x="197" y="72"/>
                    <a:pt x="956" y="964"/>
                    <a:pt x="1250" y="1330"/>
                  </a:cubicBezTo>
                  <a:cubicBezTo>
                    <a:pt x="1210" y="1350"/>
                    <a:pt x="1166" y="1360"/>
                    <a:pt x="1122" y="1360"/>
                  </a:cubicBezTo>
                  <a:cubicBezTo>
                    <a:pt x="1049" y="1360"/>
                    <a:pt x="976" y="1332"/>
                    <a:pt x="920" y="1277"/>
                  </a:cubicBezTo>
                  <a:cubicBezTo>
                    <a:pt x="911" y="1277"/>
                    <a:pt x="902" y="1277"/>
                    <a:pt x="893" y="1286"/>
                  </a:cubicBezTo>
                  <a:cubicBezTo>
                    <a:pt x="884" y="1286"/>
                    <a:pt x="884" y="1303"/>
                    <a:pt x="893" y="1303"/>
                  </a:cubicBezTo>
                  <a:cubicBezTo>
                    <a:pt x="956" y="1366"/>
                    <a:pt x="1045" y="1393"/>
                    <a:pt x="1125" y="1393"/>
                  </a:cubicBezTo>
                  <a:cubicBezTo>
                    <a:pt x="1179" y="1393"/>
                    <a:pt x="1241" y="1384"/>
                    <a:pt x="1295" y="1357"/>
                  </a:cubicBezTo>
                  <a:cubicBezTo>
                    <a:pt x="1295" y="1348"/>
                    <a:pt x="1303" y="1348"/>
                    <a:pt x="1303" y="1339"/>
                  </a:cubicBezTo>
                  <a:cubicBezTo>
                    <a:pt x="1303" y="1339"/>
                    <a:pt x="1303" y="1330"/>
                    <a:pt x="1295" y="1321"/>
                  </a:cubicBezTo>
                  <a:cubicBezTo>
                    <a:pt x="1250" y="1277"/>
                    <a:pt x="251" y="46"/>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6790163" y="3277584"/>
              <a:ext cx="181066" cy="169597"/>
            </a:xfrm>
            <a:custGeom>
              <a:avLst/>
              <a:gdLst/>
              <a:ahLst/>
              <a:cxnLst/>
              <a:rect l="l" t="t" r="r" b="b"/>
              <a:pathLst>
                <a:path w="1563" h="1464" extrusionOk="0">
                  <a:moveTo>
                    <a:pt x="634" y="1"/>
                  </a:moveTo>
                  <a:cubicBezTo>
                    <a:pt x="634" y="1"/>
                    <a:pt x="1" y="697"/>
                    <a:pt x="28" y="1437"/>
                  </a:cubicBezTo>
                  <a:lnTo>
                    <a:pt x="884" y="1464"/>
                  </a:lnTo>
                  <a:cubicBezTo>
                    <a:pt x="884" y="1464"/>
                    <a:pt x="955" y="527"/>
                    <a:pt x="1562" y="161"/>
                  </a:cubicBezTo>
                  <a:lnTo>
                    <a:pt x="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6906007" y="2333107"/>
              <a:ext cx="169597" cy="318342"/>
            </a:xfrm>
            <a:custGeom>
              <a:avLst/>
              <a:gdLst/>
              <a:ahLst/>
              <a:cxnLst/>
              <a:rect l="l" t="t" r="r" b="b"/>
              <a:pathLst>
                <a:path w="1464" h="2748" extrusionOk="0">
                  <a:moveTo>
                    <a:pt x="1463" y="0"/>
                  </a:moveTo>
                  <a:lnTo>
                    <a:pt x="1463" y="0"/>
                  </a:lnTo>
                  <a:cubicBezTo>
                    <a:pt x="660" y="714"/>
                    <a:pt x="143" y="1686"/>
                    <a:pt x="0" y="2748"/>
                  </a:cubicBezTo>
                  <a:cubicBezTo>
                    <a:pt x="0" y="2748"/>
                    <a:pt x="776" y="1847"/>
                    <a:pt x="1142" y="1775"/>
                  </a:cubicBezTo>
                  <a:cubicBezTo>
                    <a:pt x="1142" y="1775"/>
                    <a:pt x="1008" y="535"/>
                    <a:pt x="1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6621726" y="3164868"/>
              <a:ext cx="115845" cy="91170"/>
            </a:xfrm>
            <a:custGeom>
              <a:avLst/>
              <a:gdLst/>
              <a:ahLst/>
              <a:cxnLst/>
              <a:rect l="l" t="t" r="r" b="b"/>
              <a:pathLst>
                <a:path w="1000" h="787" extrusionOk="0">
                  <a:moveTo>
                    <a:pt x="467" y="1"/>
                  </a:moveTo>
                  <a:cubicBezTo>
                    <a:pt x="460" y="1"/>
                    <a:pt x="454" y="4"/>
                    <a:pt x="447" y="10"/>
                  </a:cubicBezTo>
                  <a:cubicBezTo>
                    <a:pt x="429" y="19"/>
                    <a:pt x="420" y="37"/>
                    <a:pt x="429" y="55"/>
                  </a:cubicBezTo>
                  <a:cubicBezTo>
                    <a:pt x="483" y="251"/>
                    <a:pt x="572" y="430"/>
                    <a:pt x="679" y="599"/>
                  </a:cubicBezTo>
                  <a:lnTo>
                    <a:pt x="108" y="126"/>
                  </a:lnTo>
                  <a:cubicBezTo>
                    <a:pt x="97" y="115"/>
                    <a:pt x="84" y="110"/>
                    <a:pt x="71" y="110"/>
                  </a:cubicBezTo>
                  <a:cubicBezTo>
                    <a:pt x="53" y="110"/>
                    <a:pt x="34" y="120"/>
                    <a:pt x="19" y="135"/>
                  </a:cubicBezTo>
                  <a:cubicBezTo>
                    <a:pt x="10" y="144"/>
                    <a:pt x="1" y="171"/>
                    <a:pt x="10" y="189"/>
                  </a:cubicBezTo>
                  <a:cubicBezTo>
                    <a:pt x="63" y="358"/>
                    <a:pt x="170" y="617"/>
                    <a:pt x="375" y="769"/>
                  </a:cubicBezTo>
                  <a:lnTo>
                    <a:pt x="1000" y="787"/>
                  </a:lnTo>
                  <a:lnTo>
                    <a:pt x="500" y="19"/>
                  </a:lnTo>
                  <a:cubicBezTo>
                    <a:pt x="489" y="8"/>
                    <a:pt x="478"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6619641" y="3162898"/>
              <a:ext cx="122101" cy="95225"/>
            </a:xfrm>
            <a:custGeom>
              <a:avLst/>
              <a:gdLst/>
              <a:ahLst/>
              <a:cxnLst/>
              <a:rect l="l" t="t" r="r" b="b"/>
              <a:pathLst>
                <a:path w="1054" h="822" extrusionOk="0">
                  <a:moveTo>
                    <a:pt x="492" y="36"/>
                  </a:moveTo>
                  <a:cubicBezTo>
                    <a:pt x="492" y="36"/>
                    <a:pt x="501" y="45"/>
                    <a:pt x="501" y="45"/>
                  </a:cubicBezTo>
                  <a:lnTo>
                    <a:pt x="982" y="777"/>
                  </a:lnTo>
                  <a:lnTo>
                    <a:pt x="402" y="768"/>
                  </a:lnTo>
                  <a:cubicBezTo>
                    <a:pt x="206" y="616"/>
                    <a:pt x="99" y="375"/>
                    <a:pt x="46" y="197"/>
                  </a:cubicBezTo>
                  <a:cubicBezTo>
                    <a:pt x="46" y="188"/>
                    <a:pt x="46" y="170"/>
                    <a:pt x="54" y="161"/>
                  </a:cubicBezTo>
                  <a:cubicBezTo>
                    <a:pt x="63" y="152"/>
                    <a:pt x="72" y="143"/>
                    <a:pt x="81" y="143"/>
                  </a:cubicBezTo>
                  <a:cubicBezTo>
                    <a:pt x="90" y="143"/>
                    <a:pt x="108" y="152"/>
                    <a:pt x="117" y="152"/>
                  </a:cubicBezTo>
                  <a:lnTo>
                    <a:pt x="777" y="714"/>
                  </a:lnTo>
                  <a:lnTo>
                    <a:pt x="715" y="607"/>
                  </a:lnTo>
                  <a:cubicBezTo>
                    <a:pt x="608" y="438"/>
                    <a:pt x="518" y="259"/>
                    <a:pt x="465" y="63"/>
                  </a:cubicBezTo>
                  <a:cubicBezTo>
                    <a:pt x="456" y="54"/>
                    <a:pt x="465" y="45"/>
                    <a:pt x="474" y="45"/>
                  </a:cubicBezTo>
                  <a:cubicBezTo>
                    <a:pt x="474" y="36"/>
                    <a:pt x="483" y="36"/>
                    <a:pt x="492" y="36"/>
                  </a:cubicBezTo>
                  <a:close/>
                  <a:moveTo>
                    <a:pt x="492" y="1"/>
                  </a:moveTo>
                  <a:cubicBezTo>
                    <a:pt x="483" y="1"/>
                    <a:pt x="465" y="1"/>
                    <a:pt x="447" y="10"/>
                  </a:cubicBezTo>
                  <a:cubicBezTo>
                    <a:pt x="429" y="27"/>
                    <a:pt x="420" y="54"/>
                    <a:pt x="429" y="81"/>
                  </a:cubicBezTo>
                  <a:cubicBezTo>
                    <a:pt x="474" y="233"/>
                    <a:pt x="545" y="384"/>
                    <a:pt x="625" y="527"/>
                  </a:cubicBezTo>
                  <a:lnTo>
                    <a:pt x="135" y="126"/>
                  </a:lnTo>
                  <a:cubicBezTo>
                    <a:pt x="126" y="117"/>
                    <a:pt x="99" y="108"/>
                    <a:pt x="81" y="108"/>
                  </a:cubicBezTo>
                  <a:cubicBezTo>
                    <a:pt x="54" y="108"/>
                    <a:pt x="37" y="117"/>
                    <a:pt x="28" y="134"/>
                  </a:cubicBezTo>
                  <a:cubicBezTo>
                    <a:pt x="10" y="152"/>
                    <a:pt x="1" y="188"/>
                    <a:pt x="10" y="215"/>
                  </a:cubicBezTo>
                  <a:cubicBezTo>
                    <a:pt x="63" y="393"/>
                    <a:pt x="179" y="643"/>
                    <a:pt x="385" y="804"/>
                  </a:cubicBezTo>
                  <a:lnTo>
                    <a:pt x="393" y="804"/>
                  </a:lnTo>
                  <a:lnTo>
                    <a:pt x="1054" y="821"/>
                  </a:lnTo>
                  <a:lnTo>
                    <a:pt x="536" y="27"/>
                  </a:lnTo>
                  <a:cubicBezTo>
                    <a:pt x="527" y="10"/>
                    <a:pt x="509"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7116728" y="2340289"/>
              <a:ext cx="242000" cy="403141"/>
            </a:xfrm>
            <a:custGeom>
              <a:avLst/>
              <a:gdLst/>
              <a:ahLst/>
              <a:cxnLst/>
              <a:rect l="l" t="t" r="r" b="b"/>
              <a:pathLst>
                <a:path w="2089" h="3480" extrusionOk="0">
                  <a:moveTo>
                    <a:pt x="1446" y="1"/>
                  </a:moveTo>
                  <a:cubicBezTo>
                    <a:pt x="1286" y="1187"/>
                    <a:pt x="1" y="1963"/>
                    <a:pt x="1" y="1963"/>
                  </a:cubicBezTo>
                  <a:cubicBezTo>
                    <a:pt x="759" y="2275"/>
                    <a:pt x="1250" y="3480"/>
                    <a:pt x="1250" y="3480"/>
                  </a:cubicBezTo>
                  <a:lnTo>
                    <a:pt x="2088" y="1803"/>
                  </a:lnTo>
                  <a:cubicBezTo>
                    <a:pt x="2088" y="1803"/>
                    <a:pt x="1964" y="1080"/>
                    <a:pt x="1892" y="705"/>
                  </a:cubicBezTo>
                  <a:cubicBezTo>
                    <a:pt x="1821" y="331"/>
                    <a:pt x="1446" y="1"/>
                    <a:pt x="1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6778810" y="1576529"/>
              <a:ext cx="777320" cy="767126"/>
            </a:xfrm>
            <a:custGeom>
              <a:avLst/>
              <a:gdLst/>
              <a:ahLst/>
              <a:cxnLst/>
              <a:rect l="l" t="t" r="r" b="b"/>
              <a:pathLst>
                <a:path w="6710" h="6622" extrusionOk="0">
                  <a:moveTo>
                    <a:pt x="3528" y="1"/>
                  </a:moveTo>
                  <a:cubicBezTo>
                    <a:pt x="2284" y="1"/>
                    <a:pt x="978" y="716"/>
                    <a:pt x="572" y="1054"/>
                  </a:cubicBezTo>
                  <a:cubicBezTo>
                    <a:pt x="45" y="1482"/>
                    <a:pt x="1" y="2740"/>
                    <a:pt x="1276" y="3453"/>
                  </a:cubicBezTo>
                  <a:cubicBezTo>
                    <a:pt x="2552" y="4167"/>
                    <a:pt x="4363" y="6594"/>
                    <a:pt x="4363" y="6594"/>
                  </a:cubicBezTo>
                  <a:cubicBezTo>
                    <a:pt x="4377" y="6614"/>
                    <a:pt x="4419" y="6621"/>
                    <a:pt x="4478" y="6621"/>
                  </a:cubicBezTo>
                  <a:cubicBezTo>
                    <a:pt x="4679" y="6621"/>
                    <a:pt x="5070" y="6527"/>
                    <a:pt x="5139" y="6513"/>
                  </a:cubicBezTo>
                  <a:cubicBezTo>
                    <a:pt x="5612" y="6397"/>
                    <a:pt x="6085" y="6156"/>
                    <a:pt x="6353" y="5728"/>
                  </a:cubicBezTo>
                  <a:cubicBezTo>
                    <a:pt x="6709" y="5157"/>
                    <a:pt x="6593" y="4568"/>
                    <a:pt x="6442" y="3962"/>
                  </a:cubicBezTo>
                  <a:cubicBezTo>
                    <a:pt x="6326" y="3516"/>
                    <a:pt x="6210" y="3070"/>
                    <a:pt x="6085" y="2633"/>
                  </a:cubicBezTo>
                  <a:cubicBezTo>
                    <a:pt x="5969" y="2240"/>
                    <a:pt x="5915" y="1830"/>
                    <a:pt x="5746" y="1455"/>
                  </a:cubicBezTo>
                  <a:cubicBezTo>
                    <a:pt x="5505" y="929"/>
                    <a:pt x="5121" y="465"/>
                    <a:pt x="4586" y="215"/>
                  </a:cubicBezTo>
                  <a:cubicBezTo>
                    <a:pt x="4255" y="63"/>
                    <a:pt x="3894" y="1"/>
                    <a:pt x="3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6896624" y="1794664"/>
              <a:ext cx="441254" cy="772918"/>
            </a:xfrm>
            <a:custGeom>
              <a:avLst/>
              <a:gdLst/>
              <a:ahLst/>
              <a:cxnLst/>
              <a:rect l="l" t="t" r="r" b="b"/>
              <a:pathLst>
                <a:path w="3809" h="6672" extrusionOk="0">
                  <a:moveTo>
                    <a:pt x="607" y="0"/>
                  </a:moveTo>
                  <a:cubicBezTo>
                    <a:pt x="607" y="0"/>
                    <a:pt x="99" y="411"/>
                    <a:pt x="81" y="651"/>
                  </a:cubicBezTo>
                  <a:cubicBezTo>
                    <a:pt x="63" y="892"/>
                    <a:pt x="144" y="1142"/>
                    <a:pt x="117" y="1597"/>
                  </a:cubicBezTo>
                  <a:cubicBezTo>
                    <a:pt x="81" y="2061"/>
                    <a:pt x="1" y="2882"/>
                    <a:pt x="402" y="3426"/>
                  </a:cubicBezTo>
                  <a:cubicBezTo>
                    <a:pt x="402" y="3426"/>
                    <a:pt x="670" y="4068"/>
                    <a:pt x="1500" y="4407"/>
                  </a:cubicBezTo>
                  <a:lnTo>
                    <a:pt x="1544" y="4657"/>
                  </a:lnTo>
                  <a:cubicBezTo>
                    <a:pt x="1544" y="4657"/>
                    <a:pt x="1214" y="5353"/>
                    <a:pt x="1196" y="5933"/>
                  </a:cubicBezTo>
                  <a:cubicBezTo>
                    <a:pt x="1188" y="6321"/>
                    <a:pt x="1271" y="6671"/>
                    <a:pt x="1830" y="6671"/>
                  </a:cubicBezTo>
                  <a:cubicBezTo>
                    <a:pt x="1874" y="6671"/>
                    <a:pt x="1922" y="6669"/>
                    <a:pt x="1972" y="6664"/>
                  </a:cubicBezTo>
                  <a:cubicBezTo>
                    <a:pt x="2918" y="6111"/>
                    <a:pt x="3319" y="4853"/>
                    <a:pt x="3319" y="4853"/>
                  </a:cubicBezTo>
                  <a:lnTo>
                    <a:pt x="3016" y="3408"/>
                  </a:lnTo>
                  <a:lnTo>
                    <a:pt x="3096" y="2685"/>
                  </a:lnTo>
                  <a:cubicBezTo>
                    <a:pt x="3096" y="2685"/>
                    <a:pt x="3107" y="2686"/>
                    <a:pt x="3126" y="2686"/>
                  </a:cubicBezTo>
                  <a:cubicBezTo>
                    <a:pt x="3226" y="2686"/>
                    <a:pt x="3554" y="2661"/>
                    <a:pt x="3667" y="2338"/>
                  </a:cubicBezTo>
                  <a:cubicBezTo>
                    <a:pt x="3667" y="2338"/>
                    <a:pt x="3808" y="1652"/>
                    <a:pt x="3505" y="1652"/>
                  </a:cubicBezTo>
                  <a:cubicBezTo>
                    <a:pt x="3398" y="1652"/>
                    <a:pt x="3235" y="1738"/>
                    <a:pt x="2989" y="1972"/>
                  </a:cubicBezTo>
                  <a:cubicBezTo>
                    <a:pt x="1830" y="1668"/>
                    <a:pt x="1036" y="937"/>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7004127" y="2126673"/>
              <a:ext cx="82829" cy="28730"/>
            </a:xfrm>
            <a:custGeom>
              <a:avLst/>
              <a:gdLst/>
              <a:ahLst/>
              <a:cxnLst/>
              <a:rect l="l" t="t" r="r" b="b"/>
              <a:pathLst>
                <a:path w="715" h="248" extrusionOk="0">
                  <a:moveTo>
                    <a:pt x="700" y="0"/>
                  </a:moveTo>
                  <a:cubicBezTo>
                    <a:pt x="696" y="0"/>
                    <a:pt x="692" y="2"/>
                    <a:pt x="687" y="7"/>
                  </a:cubicBezTo>
                  <a:cubicBezTo>
                    <a:pt x="585" y="145"/>
                    <a:pt x="422" y="223"/>
                    <a:pt x="255" y="223"/>
                  </a:cubicBezTo>
                  <a:cubicBezTo>
                    <a:pt x="175" y="223"/>
                    <a:pt x="94" y="205"/>
                    <a:pt x="18" y="167"/>
                  </a:cubicBezTo>
                  <a:cubicBezTo>
                    <a:pt x="18" y="164"/>
                    <a:pt x="17" y="163"/>
                    <a:pt x="16" y="163"/>
                  </a:cubicBezTo>
                  <a:cubicBezTo>
                    <a:pt x="12" y="163"/>
                    <a:pt x="7" y="167"/>
                    <a:pt x="1" y="167"/>
                  </a:cubicBezTo>
                  <a:cubicBezTo>
                    <a:pt x="1" y="176"/>
                    <a:pt x="1" y="185"/>
                    <a:pt x="9" y="185"/>
                  </a:cubicBezTo>
                  <a:cubicBezTo>
                    <a:pt x="90" y="230"/>
                    <a:pt x="179" y="248"/>
                    <a:pt x="259" y="248"/>
                  </a:cubicBezTo>
                  <a:cubicBezTo>
                    <a:pt x="438" y="248"/>
                    <a:pt x="607" y="167"/>
                    <a:pt x="714" y="25"/>
                  </a:cubicBezTo>
                  <a:cubicBezTo>
                    <a:pt x="714" y="16"/>
                    <a:pt x="714" y="7"/>
                    <a:pt x="705" y="7"/>
                  </a:cubicBezTo>
                  <a:cubicBezTo>
                    <a:pt x="705" y="2"/>
                    <a:pt x="703" y="0"/>
                    <a:pt x="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6976209" y="1982331"/>
              <a:ext cx="56996" cy="130673"/>
            </a:xfrm>
            <a:custGeom>
              <a:avLst/>
              <a:gdLst/>
              <a:ahLst/>
              <a:cxnLst/>
              <a:rect l="l" t="t" r="r" b="b"/>
              <a:pathLst>
                <a:path w="492" h="1128" extrusionOk="0">
                  <a:moveTo>
                    <a:pt x="145" y="0"/>
                  </a:moveTo>
                  <a:cubicBezTo>
                    <a:pt x="139" y="0"/>
                    <a:pt x="135" y="6"/>
                    <a:pt x="135" y="13"/>
                  </a:cubicBezTo>
                  <a:cubicBezTo>
                    <a:pt x="126" y="48"/>
                    <a:pt x="1" y="816"/>
                    <a:pt x="45" y="1003"/>
                  </a:cubicBezTo>
                  <a:cubicBezTo>
                    <a:pt x="45" y="1003"/>
                    <a:pt x="54" y="1012"/>
                    <a:pt x="54" y="1012"/>
                  </a:cubicBezTo>
                  <a:cubicBezTo>
                    <a:pt x="54" y="1021"/>
                    <a:pt x="152" y="1128"/>
                    <a:pt x="375" y="1128"/>
                  </a:cubicBezTo>
                  <a:lnTo>
                    <a:pt x="474" y="1128"/>
                  </a:lnTo>
                  <a:cubicBezTo>
                    <a:pt x="482" y="1119"/>
                    <a:pt x="491" y="1110"/>
                    <a:pt x="491" y="1101"/>
                  </a:cubicBezTo>
                  <a:cubicBezTo>
                    <a:pt x="491" y="1092"/>
                    <a:pt x="482" y="1083"/>
                    <a:pt x="465" y="1083"/>
                  </a:cubicBezTo>
                  <a:cubicBezTo>
                    <a:pt x="431" y="1088"/>
                    <a:pt x="399" y="1091"/>
                    <a:pt x="370" y="1091"/>
                  </a:cubicBezTo>
                  <a:cubicBezTo>
                    <a:pt x="193" y="1091"/>
                    <a:pt x="104" y="1008"/>
                    <a:pt x="81" y="985"/>
                  </a:cubicBezTo>
                  <a:cubicBezTo>
                    <a:pt x="36" y="798"/>
                    <a:pt x="170" y="31"/>
                    <a:pt x="170" y="22"/>
                  </a:cubicBezTo>
                  <a:cubicBezTo>
                    <a:pt x="170" y="13"/>
                    <a:pt x="170" y="4"/>
                    <a:pt x="152" y="4"/>
                  </a:cubicBezTo>
                  <a:cubicBezTo>
                    <a:pt x="150" y="1"/>
                    <a:pt x="147"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6896624" y="1792115"/>
              <a:ext cx="456893" cy="522461"/>
            </a:xfrm>
            <a:custGeom>
              <a:avLst/>
              <a:gdLst/>
              <a:ahLst/>
              <a:cxnLst/>
              <a:rect l="l" t="t" r="r" b="b"/>
              <a:pathLst>
                <a:path w="3944" h="4510" extrusionOk="0">
                  <a:moveTo>
                    <a:pt x="616" y="40"/>
                  </a:moveTo>
                  <a:cubicBezTo>
                    <a:pt x="2900" y="789"/>
                    <a:pt x="3605" y="1485"/>
                    <a:pt x="3801" y="1940"/>
                  </a:cubicBezTo>
                  <a:cubicBezTo>
                    <a:pt x="3908" y="2208"/>
                    <a:pt x="3837" y="2377"/>
                    <a:pt x="3819" y="2404"/>
                  </a:cubicBezTo>
                  <a:cubicBezTo>
                    <a:pt x="3819" y="2413"/>
                    <a:pt x="3819" y="2413"/>
                    <a:pt x="3819" y="2413"/>
                  </a:cubicBezTo>
                  <a:cubicBezTo>
                    <a:pt x="3855" y="2725"/>
                    <a:pt x="3141" y="2806"/>
                    <a:pt x="3132" y="2815"/>
                  </a:cubicBezTo>
                  <a:cubicBezTo>
                    <a:pt x="3123" y="2815"/>
                    <a:pt x="3114" y="2815"/>
                    <a:pt x="3114" y="2823"/>
                  </a:cubicBezTo>
                  <a:cubicBezTo>
                    <a:pt x="2989" y="3992"/>
                    <a:pt x="2267" y="4447"/>
                    <a:pt x="1812" y="4474"/>
                  </a:cubicBezTo>
                  <a:lnTo>
                    <a:pt x="1785" y="4474"/>
                  </a:lnTo>
                  <a:cubicBezTo>
                    <a:pt x="1375" y="4474"/>
                    <a:pt x="652" y="3885"/>
                    <a:pt x="313" y="3261"/>
                  </a:cubicBezTo>
                  <a:cubicBezTo>
                    <a:pt x="45" y="2770"/>
                    <a:pt x="90" y="2270"/>
                    <a:pt x="117" y="1896"/>
                  </a:cubicBezTo>
                  <a:cubicBezTo>
                    <a:pt x="126" y="1798"/>
                    <a:pt x="135" y="1699"/>
                    <a:pt x="135" y="1619"/>
                  </a:cubicBezTo>
                  <a:cubicBezTo>
                    <a:pt x="126" y="1334"/>
                    <a:pt x="108" y="1039"/>
                    <a:pt x="72" y="745"/>
                  </a:cubicBezTo>
                  <a:cubicBezTo>
                    <a:pt x="206" y="450"/>
                    <a:pt x="554" y="94"/>
                    <a:pt x="616" y="40"/>
                  </a:cubicBezTo>
                  <a:close/>
                  <a:moveTo>
                    <a:pt x="608" y="0"/>
                  </a:moveTo>
                  <a:cubicBezTo>
                    <a:pt x="602" y="0"/>
                    <a:pt x="598" y="4"/>
                    <a:pt x="598" y="4"/>
                  </a:cubicBezTo>
                  <a:cubicBezTo>
                    <a:pt x="581" y="22"/>
                    <a:pt x="179" y="406"/>
                    <a:pt x="28" y="736"/>
                  </a:cubicBezTo>
                  <a:cubicBezTo>
                    <a:pt x="28" y="736"/>
                    <a:pt x="28" y="745"/>
                    <a:pt x="28" y="745"/>
                  </a:cubicBezTo>
                  <a:cubicBezTo>
                    <a:pt x="63" y="1039"/>
                    <a:pt x="90" y="1334"/>
                    <a:pt x="99" y="1619"/>
                  </a:cubicBezTo>
                  <a:cubicBezTo>
                    <a:pt x="99" y="1699"/>
                    <a:pt x="90" y="1789"/>
                    <a:pt x="81" y="1896"/>
                  </a:cubicBezTo>
                  <a:cubicBezTo>
                    <a:pt x="45" y="2270"/>
                    <a:pt x="1" y="2779"/>
                    <a:pt x="277" y="3278"/>
                  </a:cubicBezTo>
                  <a:cubicBezTo>
                    <a:pt x="625" y="3921"/>
                    <a:pt x="1357" y="4510"/>
                    <a:pt x="1785" y="4510"/>
                  </a:cubicBezTo>
                  <a:lnTo>
                    <a:pt x="1812" y="4510"/>
                  </a:lnTo>
                  <a:cubicBezTo>
                    <a:pt x="2276" y="4492"/>
                    <a:pt x="3016" y="4028"/>
                    <a:pt x="3150" y="2850"/>
                  </a:cubicBezTo>
                  <a:cubicBezTo>
                    <a:pt x="3266" y="2832"/>
                    <a:pt x="3890" y="2734"/>
                    <a:pt x="3855" y="2422"/>
                  </a:cubicBezTo>
                  <a:cubicBezTo>
                    <a:pt x="3881" y="2377"/>
                    <a:pt x="3944" y="2199"/>
                    <a:pt x="3837" y="1922"/>
                  </a:cubicBezTo>
                  <a:cubicBezTo>
                    <a:pt x="3641" y="1467"/>
                    <a:pt x="2927" y="754"/>
                    <a:pt x="616" y="4"/>
                  </a:cubicBezTo>
                  <a:cubicBezTo>
                    <a:pt x="613" y="1"/>
                    <a:pt x="610"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7239754" y="2190503"/>
              <a:ext cx="43558" cy="168554"/>
            </a:xfrm>
            <a:custGeom>
              <a:avLst/>
              <a:gdLst/>
              <a:ahLst/>
              <a:cxnLst/>
              <a:rect l="l" t="t" r="r" b="b"/>
              <a:pathLst>
                <a:path w="376" h="1455" extrusionOk="0">
                  <a:moveTo>
                    <a:pt x="18" y="0"/>
                  </a:moveTo>
                  <a:cubicBezTo>
                    <a:pt x="9" y="9"/>
                    <a:pt x="1" y="18"/>
                    <a:pt x="1" y="27"/>
                  </a:cubicBezTo>
                  <a:lnTo>
                    <a:pt x="331" y="1445"/>
                  </a:lnTo>
                  <a:cubicBezTo>
                    <a:pt x="340" y="1454"/>
                    <a:pt x="348" y="1454"/>
                    <a:pt x="357" y="1454"/>
                  </a:cubicBezTo>
                  <a:cubicBezTo>
                    <a:pt x="366" y="1454"/>
                    <a:pt x="375" y="1445"/>
                    <a:pt x="375" y="1436"/>
                  </a:cubicBezTo>
                  <a:lnTo>
                    <a:pt x="45" y="18"/>
                  </a:lnTo>
                  <a:cubicBezTo>
                    <a:pt x="36" y="9"/>
                    <a:pt x="27"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7036216" y="2536877"/>
              <a:ext cx="91054" cy="32900"/>
            </a:xfrm>
            <a:custGeom>
              <a:avLst/>
              <a:gdLst/>
              <a:ahLst/>
              <a:cxnLst/>
              <a:rect l="l" t="t" r="r" b="b"/>
              <a:pathLst>
                <a:path w="786" h="284" extrusionOk="0">
                  <a:moveTo>
                    <a:pt x="22" y="1"/>
                  </a:moveTo>
                  <a:cubicBezTo>
                    <a:pt x="18" y="1"/>
                    <a:pt x="13" y="3"/>
                    <a:pt x="9" y="7"/>
                  </a:cubicBezTo>
                  <a:cubicBezTo>
                    <a:pt x="0" y="7"/>
                    <a:pt x="0" y="25"/>
                    <a:pt x="0" y="34"/>
                  </a:cubicBezTo>
                  <a:cubicBezTo>
                    <a:pt x="54" y="88"/>
                    <a:pt x="107" y="132"/>
                    <a:pt x="170" y="168"/>
                  </a:cubicBezTo>
                  <a:cubicBezTo>
                    <a:pt x="303" y="248"/>
                    <a:pt x="464" y="284"/>
                    <a:pt x="625" y="284"/>
                  </a:cubicBezTo>
                  <a:cubicBezTo>
                    <a:pt x="669" y="284"/>
                    <a:pt x="723" y="284"/>
                    <a:pt x="767" y="275"/>
                  </a:cubicBezTo>
                  <a:cubicBezTo>
                    <a:pt x="776" y="275"/>
                    <a:pt x="785" y="266"/>
                    <a:pt x="785" y="257"/>
                  </a:cubicBezTo>
                  <a:cubicBezTo>
                    <a:pt x="785" y="248"/>
                    <a:pt x="776" y="239"/>
                    <a:pt x="758" y="239"/>
                  </a:cubicBezTo>
                  <a:cubicBezTo>
                    <a:pt x="713" y="248"/>
                    <a:pt x="667" y="252"/>
                    <a:pt x="621" y="252"/>
                  </a:cubicBezTo>
                  <a:cubicBezTo>
                    <a:pt x="469" y="252"/>
                    <a:pt x="318" y="208"/>
                    <a:pt x="187" y="132"/>
                  </a:cubicBezTo>
                  <a:cubicBezTo>
                    <a:pt x="125" y="97"/>
                    <a:pt x="80" y="61"/>
                    <a:pt x="36" y="7"/>
                  </a:cubicBezTo>
                  <a:cubicBezTo>
                    <a:pt x="31"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7068189" y="2303103"/>
              <a:ext cx="10426" cy="38345"/>
            </a:xfrm>
            <a:custGeom>
              <a:avLst/>
              <a:gdLst/>
              <a:ahLst/>
              <a:cxnLst/>
              <a:rect l="l" t="t" r="r" b="b"/>
              <a:pathLst>
                <a:path w="90" h="331" extrusionOk="0">
                  <a:moveTo>
                    <a:pt x="10" y="0"/>
                  </a:moveTo>
                  <a:cubicBezTo>
                    <a:pt x="1" y="0"/>
                    <a:pt x="1" y="9"/>
                    <a:pt x="1" y="18"/>
                  </a:cubicBezTo>
                  <a:cubicBezTo>
                    <a:pt x="10" y="90"/>
                    <a:pt x="36" y="223"/>
                    <a:pt x="45" y="259"/>
                  </a:cubicBezTo>
                  <a:lnTo>
                    <a:pt x="27" y="295"/>
                  </a:lnTo>
                  <a:cubicBezTo>
                    <a:pt x="19" y="304"/>
                    <a:pt x="19" y="322"/>
                    <a:pt x="27" y="322"/>
                  </a:cubicBezTo>
                  <a:cubicBezTo>
                    <a:pt x="36" y="330"/>
                    <a:pt x="36" y="330"/>
                    <a:pt x="36" y="330"/>
                  </a:cubicBezTo>
                  <a:cubicBezTo>
                    <a:pt x="45" y="330"/>
                    <a:pt x="54" y="322"/>
                    <a:pt x="54" y="322"/>
                  </a:cubicBezTo>
                  <a:lnTo>
                    <a:pt x="81" y="277"/>
                  </a:lnTo>
                  <a:cubicBezTo>
                    <a:pt x="81" y="268"/>
                    <a:pt x="90" y="268"/>
                    <a:pt x="81" y="259"/>
                  </a:cubicBezTo>
                  <a:cubicBezTo>
                    <a:pt x="81" y="259"/>
                    <a:pt x="54" y="99"/>
                    <a:pt x="36" y="18"/>
                  </a:cubicBezTo>
                  <a:cubicBezTo>
                    <a:pt x="36" y="0"/>
                    <a:pt x="27" y="0"/>
                    <a:pt x="10"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6858395" y="1911319"/>
              <a:ext cx="137624" cy="169713"/>
            </a:xfrm>
            <a:custGeom>
              <a:avLst/>
              <a:gdLst/>
              <a:ahLst/>
              <a:cxnLst/>
              <a:rect l="l" t="t" r="r" b="b"/>
              <a:pathLst>
                <a:path w="1188" h="1465" extrusionOk="0">
                  <a:moveTo>
                    <a:pt x="581" y="28"/>
                  </a:moveTo>
                  <a:cubicBezTo>
                    <a:pt x="697" y="28"/>
                    <a:pt x="804" y="73"/>
                    <a:pt x="902" y="162"/>
                  </a:cubicBezTo>
                  <a:cubicBezTo>
                    <a:pt x="1044" y="287"/>
                    <a:pt x="1134" y="483"/>
                    <a:pt x="1143" y="706"/>
                  </a:cubicBezTo>
                  <a:cubicBezTo>
                    <a:pt x="1160" y="1099"/>
                    <a:pt x="937" y="1420"/>
                    <a:pt x="634" y="1438"/>
                  </a:cubicBezTo>
                  <a:cubicBezTo>
                    <a:pt x="624" y="1438"/>
                    <a:pt x="613" y="1439"/>
                    <a:pt x="603" y="1439"/>
                  </a:cubicBezTo>
                  <a:cubicBezTo>
                    <a:pt x="490" y="1439"/>
                    <a:pt x="385" y="1394"/>
                    <a:pt x="295" y="1313"/>
                  </a:cubicBezTo>
                  <a:cubicBezTo>
                    <a:pt x="152" y="1179"/>
                    <a:pt x="63" y="983"/>
                    <a:pt x="54" y="760"/>
                  </a:cubicBezTo>
                  <a:cubicBezTo>
                    <a:pt x="27" y="376"/>
                    <a:pt x="259" y="46"/>
                    <a:pt x="563" y="28"/>
                  </a:cubicBezTo>
                  <a:close/>
                  <a:moveTo>
                    <a:pt x="594" y="0"/>
                  </a:moveTo>
                  <a:cubicBezTo>
                    <a:pt x="584" y="0"/>
                    <a:pt x="573" y="1"/>
                    <a:pt x="563" y="1"/>
                  </a:cubicBezTo>
                  <a:cubicBezTo>
                    <a:pt x="242" y="19"/>
                    <a:pt x="1" y="358"/>
                    <a:pt x="19" y="760"/>
                  </a:cubicBezTo>
                  <a:cubicBezTo>
                    <a:pt x="36" y="992"/>
                    <a:pt x="126" y="1197"/>
                    <a:pt x="268" y="1331"/>
                  </a:cubicBezTo>
                  <a:cubicBezTo>
                    <a:pt x="375" y="1420"/>
                    <a:pt x="491" y="1464"/>
                    <a:pt x="607" y="1464"/>
                  </a:cubicBezTo>
                  <a:lnTo>
                    <a:pt x="634" y="1464"/>
                  </a:lnTo>
                  <a:cubicBezTo>
                    <a:pt x="946" y="1447"/>
                    <a:pt x="1187" y="1108"/>
                    <a:pt x="1169" y="706"/>
                  </a:cubicBezTo>
                  <a:cubicBezTo>
                    <a:pt x="1160" y="474"/>
                    <a:pt x="1071" y="269"/>
                    <a:pt x="920" y="135"/>
                  </a:cubicBezTo>
                  <a:cubicBezTo>
                    <a:pt x="821" y="45"/>
                    <a:pt x="70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7012352" y="1894869"/>
              <a:ext cx="136581" cy="170640"/>
            </a:xfrm>
            <a:custGeom>
              <a:avLst/>
              <a:gdLst/>
              <a:ahLst/>
              <a:cxnLst/>
              <a:rect l="l" t="t" r="r" b="b"/>
              <a:pathLst>
                <a:path w="1179" h="1473" extrusionOk="0">
                  <a:moveTo>
                    <a:pt x="588" y="36"/>
                  </a:moveTo>
                  <a:cubicBezTo>
                    <a:pt x="872" y="36"/>
                    <a:pt x="1125" y="333"/>
                    <a:pt x="1143" y="705"/>
                  </a:cubicBezTo>
                  <a:cubicBezTo>
                    <a:pt x="1152" y="902"/>
                    <a:pt x="1098" y="1080"/>
                    <a:pt x="1009" y="1214"/>
                  </a:cubicBezTo>
                  <a:cubicBezTo>
                    <a:pt x="911" y="1357"/>
                    <a:pt x="777" y="1437"/>
                    <a:pt x="634" y="1446"/>
                  </a:cubicBezTo>
                  <a:cubicBezTo>
                    <a:pt x="483" y="1446"/>
                    <a:pt x="349" y="1383"/>
                    <a:pt x="233" y="1258"/>
                  </a:cubicBezTo>
                  <a:cubicBezTo>
                    <a:pt x="126" y="1134"/>
                    <a:pt x="63" y="955"/>
                    <a:pt x="46" y="768"/>
                  </a:cubicBezTo>
                  <a:cubicBezTo>
                    <a:pt x="28" y="375"/>
                    <a:pt x="260" y="45"/>
                    <a:pt x="563" y="36"/>
                  </a:cubicBezTo>
                  <a:cubicBezTo>
                    <a:pt x="571" y="36"/>
                    <a:pt x="579" y="36"/>
                    <a:pt x="588" y="36"/>
                  </a:cubicBezTo>
                  <a:close/>
                  <a:moveTo>
                    <a:pt x="567" y="0"/>
                  </a:moveTo>
                  <a:cubicBezTo>
                    <a:pt x="563" y="0"/>
                    <a:pt x="559" y="0"/>
                    <a:pt x="554" y="1"/>
                  </a:cubicBezTo>
                  <a:cubicBezTo>
                    <a:pt x="242" y="18"/>
                    <a:pt x="1" y="366"/>
                    <a:pt x="19" y="768"/>
                  </a:cubicBezTo>
                  <a:cubicBezTo>
                    <a:pt x="28" y="964"/>
                    <a:pt x="99" y="1142"/>
                    <a:pt x="215" y="1276"/>
                  </a:cubicBezTo>
                  <a:cubicBezTo>
                    <a:pt x="322" y="1401"/>
                    <a:pt x="465" y="1473"/>
                    <a:pt x="608" y="1473"/>
                  </a:cubicBezTo>
                  <a:lnTo>
                    <a:pt x="634" y="1473"/>
                  </a:lnTo>
                  <a:cubicBezTo>
                    <a:pt x="786" y="1464"/>
                    <a:pt x="929" y="1383"/>
                    <a:pt x="1027" y="1232"/>
                  </a:cubicBezTo>
                  <a:cubicBezTo>
                    <a:pt x="1134" y="1089"/>
                    <a:pt x="1179" y="902"/>
                    <a:pt x="1170" y="705"/>
                  </a:cubicBezTo>
                  <a:cubicBezTo>
                    <a:pt x="1152" y="310"/>
                    <a:pt x="883"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6852256" y="3065358"/>
              <a:ext cx="242927" cy="152452"/>
            </a:xfrm>
            <a:custGeom>
              <a:avLst/>
              <a:gdLst/>
              <a:ahLst/>
              <a:cxnLst/>
              <a:rect l="l" t="t" r="r" b="b"/>
              <a:pathLst>
                <a:path w="2097" h="1316" extrusionOk="0">
                  <a:moveTo>
                    <a:pt x="40" y="1"/>
                  </a:moveTo>
                  <a:cubicBezTo>
                    <a:pt x="27" y="1"/>
                    <a:pt x="16" y="9"/>
                    <a:pt x="9" y="22"/>
                  </a:cubicBezTo>
                  <a:cubicBezTo>
                    <a:pt x="0" y="40"/>
                    <a:pt x="9" y="49"/>
                    <a:pt x="18" y="67"/>
                  </a:cubicBezTo>
                  <a:lnTo>
                    <a:pt x="2034" y="1307"/>
                  </a:lnTo>
                  <a:cubicBezTo>
                    <a:pt x="2043" y="1315"/>
                    <a:pt x="2052" y="1315"/>
                    <a:pt x="2052" y="1315"/>
                  </a:cubicBezTo>
                  <a:cubicBezTo>
                    <a:pt x="2070" y="1315"/>
                    <a:pt x="2079" y="1307"/>
                    <a:pt x="2088" y="1298"/>
                  </a:cubicBezTo>
                  <a:cubicBezTo>
                    <a:pt x="2097" y="1280"/>
                    <a:pt x="2088" y="1262"/>
                    <a:pt x="2070" y="1253"/>
                  </a:cubicBezTo>
                  <a:lnTo>
                    <a:pt x="54" y="4"/>
                  </a:lnTo>
                  <a:cubicBezTo>
                    <a:pt x="49" y="2"/>
                    <a:pt x="44"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6835690" y="3089917"/>
              <a:ext cx="136465" cy="81439"/>
            </a:xfrm>
            <a:custGeom>
              <a:avLst/>
              <a:gdLst/>
              <a:ahLst/>
              <a:cxnLst/>
              <a:rect l="l" t="t" r="r" b="b"/>
              <a:pathLst>
                <a:path w="1178" h="703" extrusionOk="0">
                  <a:moveTo>
                    <a:pt x="38" y="0"/>
                  </a:moveTo>
                  <a:cubicBezTo>
                    <a:pt x="26" y="0"/>
                    <a:pt x="15" y="5"/>
                    <a:pt x="9" y="15"/>
                  </a:cubicBezTo>
                  <a:cubicBezTo>
                    <a:pt x="0" y="33"/>
                    <a:pt x="9" y="51"/>
                    <a:pt x="27" y="60"/>
                  </a:cubicBezTo>
                  <a:lnTo>
                    <a:pt x="1116" y="702"/>
                  </a:lnTo>
                  <a:lnTo>
                    <a:pt x="1133" y="702"/>
                  </a:lnTo>
                  <a:cubicBezTo>
                    <a:pt x="1151" y="702"/>
                    <a:pt x="1160" y="702"/>
                    <a:pt x="1169" y="684"/>
                  </a:cubicBezTo>
                  <a:cubicBezTo>
                    <a:pt x="1178" y="675"/>
                    <a:pt x="1169" y="648"/>
                    <a:pt x="1151" y="640"/>
                  </a:cubicBezTo>
                  <a:lnTo>
                    <a:pt x="63" y="6"/>
                  </a:lnTo>
                  <a:cubicBezTo>
                    <a:pt x="55" y="2"/>
                    <a:pt x="47"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7527048" y="2610670"/>
              <a:ext cx="120015" cy="188596"/>
            </a:xfrm>
            <a:custGeom>
              <a:avLst/>
              <a:gdLst/>
              <a:ahLst/>
              <a:cxnLst/>
              <a:rect l="l" t="t" r="r" b="b"/>
              <a:pathLst>
                <a:path w="1036" h="1628" extrusionOk="0">
                  <a:moveTo>
                    <a:pt x="1002" y="0"/>
                  </a:moveTo>
                  <a:cubicBezTo>
                    <a:pt x="990" y="0"/>
                    <a:pt x="979" y="6"/>
                    <a:pt x="973" y="13"/>
                  </a:cubicBezTo>
                  <a:cubicBezTo>
                    <a:pt x="616" y="512"/>
                    <a:pt x="295" y="1039"/>
                    <a:pt x="10" y="1583"/>
                  </a:cubicBezTo>
                  <a:cubicBezTo>
                    <a:pt x="1" y="1601"/>
                    <a:pt x="1" y="1619"/>
                    <a:pt x="18" y="1627"/>
                  </a:cubicBezTo>
                  <a:lnTo>
                    <a:pt x="36" y="1627"/>
                  </a:lnTo>
                  <a:cubicBezTo>
                    <a:pt x="45" y="1627"/>
                    <a:pt x="63" y="1619"/>
                    <a:pt x="63" y="1610"/>
                  </a:cubicBezTo>
                  <a:cubicBezTo>
                    <a:pt x="349" y="1065"/>
                    <a:pt x="670" y="548"/>
                    <a:pt x="1027" y="57"/>
                  </a:cubicBezTo>
                  <a:cubicBezTo>
                    <a:pt x="1035" y="40"/>
                    <a:pt x="1035" y="22"/>
                    <a:pt x="1018" y="4"/>
                  </a:cubicBezTo>
                  <a:cubicBezTo>
                    <a:pt x="1012" y="1"/>
                    <a:pt x="1007"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6790163" y="3276194"/>
              <a:ext cx="183035" cy="173072"/>
            </a:xfrm>
            <a:custGeom>
              <a:avLst/>
              <a:gdLst/>
              <a:ahLst/>
              <a:cxnLst/>
              <a:rect l="l" t="t" r="r" b="b"/>
              <a:pathLst>
                <a:path w="1580" h="1494" extrusionOk="0">
                  <a:moveTo>
                    <a:pt x="670" y="40"/>
                  </a:moveTo>
                  <a:lnTo>
                    <a:pt x="1509" y="182"/>
                  </a:lnTo>
                  <a:cubicBezTo>
                    <a:pt x="1375" y="298"/>
                    <a:pt x="884" y="753"/>
                    <a:pt x="866" y="1458"/>
                  </a:cubicBezTo>
                  <a:lnTo>
                    <a:pt x="46" y="1458"/>
                  </a:lnTo>
                  <a:cubicBezTo>
                    <a:pt x="46" y="914"/>
                    <a:pt x="269" y="405"/>
                    <a:pt x="670" y="40"/>
                  </a:cubicBezTo>
                  <a:close/>
                  <a:moveTo>
                    <a:pt x="658" y="0"/>
                  </a:moveTo>
                  <a:cubicBezTo>
                    <a:pt x="655" y="0"/>
                    <a:pt x="649" y="4"/>
                    <a:pt x="643" y="4"/>
                  </a:cubicBezTo>
                  <a:cubicBezTo>
                    <a:pt x="233" y="379"/>
                    <a:pt x="1" y="914"/>
                    <a:pt x="10" y="1476"/>
                  </a:cubicBezTo>
                  <a:cubicBezTo>
                    <a:pt x="10" y="1485"/>
                    <a:pt x="19" y="1494"/>
                    <a:pt x="28" y="1494"/>
                  </a:cubicBezTo>
                  <a:lnTo>
                    <a:pt x="884" y="1494"/>
                  </a:lnTo>
                  <a:cubicBezTo>
                    <a:pt x="893" y="1494"/>
                    <a:pt x="902" y="1485"/>
                    <a:pt x="902" y="1476"/>
                  </a:cubicBezTo>
                  <a:cubicBezTo>
                    <a:pt x="920" y="673"/>
                    <a:pt x="1562" y="191"/>
                    <a:pt x="1571" y="191"/>
                  </a:cubicBezTo>
                  <a:cubicBezTo>
                    <a:pt x="1571" y="182"/>
                    <a:pt x="1580" y="173"/>
                    <a:pt x="1580" y="173"/>
                  </a:cubicBezTo>
                  <a:cubicBezTo>
                    <a:pt x="1571" y="165"/>
                    <a:pt x="1571" y="156"/>
                    <a:pt x="1562" y="156"/>
                  </a:cubicBezTo>
                  <a:lnTo>
                    <a:pt x="661" y="4"/>
                  </a:lnTo>
                  <a:cubicBezTo>
                    <a:pt x="661" y="1"/>
                    <a:pt x="660"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7324552" y="2894835"/>
              <a:ext cx="156159" cy="341627"/>
            </a:xfrm>
            <a:custGeom>
              <a:avLst/>
              <a:gdLst/>
              <a:ahLst/>
              <a:cxnLst/>
              <a:rect l="l" t="t" r="r" b="b"/>
              <a:pathLst>
                <a:path w="1348" h="2949" extrusionOk="0">
                  <a:moveTo>
                    <a:pt x="1321" y="0"/>
                  </a:moveTo>
                  <a:cubicBezTo>
                    <a:pt x="1315" y="0"/>
                    <a:pt x="1309" y="7"/>
                    <a:pt x="1303" y="13"/>
                  </a:cubicBezTo>
                  <a:lnTo>
                    <a:pt x="9" y="2921"/>
                  </a:lnTo>
                  <a:cubicBezTo>
                    <a:pt x="0" y="2930"/>
                    <a:pt x="9" y="2948"/>
                    <a:pt x="18" y="2948"/>
                  </a:cubicBezTo>
                  <a:lnTo>
                    <a:pt x="27" y="2948"/>
                  </a:lnTo>
                  <a:cubicBezTo>
                    <a:pt x="36" y="2948"/>
                    <a:pt x="36" y="2948"/>
                    <a:pt x="45" y="2939"/>
                  </a:cubicBezTo>
                  <a:lnTo>
                    <a:pt x="1338" y="31"/>
                  </a:lnTo>
                  <a:cubicBezTo>
                    <a:pt x="1347" y="22"/>
                    <a:pt x="1338" y="4"/>
                    <a:pt x="1329" y="4"/>
                  </a:cubicBezTo>
                  <a:cubicBezTo>
                    <a:pt x="1327" y="2"/>
                    <a:pt x="1324"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6567974" y="3250940"/>
              <a:ext cx="300849" cy="29888"/>
            </a:xfrm>
            <a:custGeom>
              <a:avLst/>
              <a:gdLst/>
              <a:ahLst/>
              <a:cxnLst/>
              <a:rect l="l" t="t" r="r" b="b"/>
              <a:pathLst>
                <a:path w="2597" h="258" extrusionOk="0">
                  <a:moveTo>
                    <a:pt x="784" y="1"/>
                  </a:moveTo>
                  <a:cubicBezTo>
                    <a:pt x="491" y="1"/>
                    <a:pt x="218" y="29"/>
                    <a:pt x="19" y="106"/>
                  </a:cubicBezTo>
                  <a:cubicBezTo>
                    <a:pt x="10" y="106"/>
                    <a:pt x="1" y="124"/>
                    <a:pt x="10" y="133"/>
                  </a:cubicBezTo>
                  <a:cubicBezTo>
                    <a:pt x="10" y="142"/>
                    <a:pt x="28" y="142"/>
                    <a:pt x="37" y="142"/>
                  </a:cubicBezTo>
                  <a:cubicBezTo>
                    <a:pt x="227" y="69"/>
                    <a:pt x="493" y="42"/>
                    <a:pt x="781" y="42"/>
                  </a:cubicBezTo>
                  <a:cubicBezTo>
                    <a:pt x="1583" y="42"/>
                    <a:pt x="2557" y="251"/>
                    <a:pt x="2570" y="258"/>
                  </a:cubicBezTo>
                  <a:lnTo>
                    <a:pt x="2579" y="258"/>
                  </a:lnTo>
                  <a:cubicBezTo>
                    <a:pt x="2588" y="258"/>
                    <a:pt x="2597" y="249"/>
                    <a:pt x="2597" y="240"/>
                  </a:cubicBezTo>
                  <a:cubicBezTo>
                    <a:pt x="2597" y="231"/>
                    <a:pt x="2588" y="222"/>
                    <a:pt x="2579" y="222"/>
                  </a:cubicBezTo>
                  <a:cubicBezTo>
                    <a:pt x="2527" y="209"/>
                    <a:pt x="1580"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7284238" y="2965732"/>
              <a:ext cx="164384" cy="255207"/>
            </a:xfrm>
            <a:custGeom>
              <a:avLst/>
              <a:gdLst/>
              <a:ahLst/>
              <a:cxnLst/>
              <a:rect l="l" t="t" r="r" b="b"/>
              <a:pathLst>
                <a:path w="1419" h="2203" extrusionOk="0">
                  <a:moveTo>
                    <a:pt x="1396" y="1"/>
                  </a:moveTo>
                  <a:cubicBezTo>
                    <a:pt x="1392" y="1"/>
                    <a:pt x="1387" y="3"/>
                    <a:pt x="1383" y="8"/>
                  </a:cubicBezTo>
                  <a:lnTo>
                    <a:pt x="0" y="1622"/>
                  </a:lnTo>
                  <a:cubicBezTo>
                    <a:pt x="0" y="1622"/>
                    <a:pt x="0" y="1631"/>
                    <a:pt x="0" y="1631"/>
                  </a:cubicBezTo>
                  <a:lnTo>
                    <a:pt x="18" y="2184"/>
                  </a:lnTo>
                  <a:cubicBezTo>
                    <a:pt x="18" y="2193"/>
                    <a:pt x="27" y="2202"/>
                    <a:pt x="36" y="2202"/>
                  </a:cubicBezTo>
                  <a:cubicBezTo>
                    <a:pt x="45" y="2202"/>
                    <a:pt x="54" y="2193"/>
                    <a:pt x="54" y="2184"/>
                  </a:cubicBezTo>
                  <a:lnTo>
                    <a:pt x="36" y="1640"/>
                  </a:lnTo>
                  <a:lnTo>
                    <a:pt x="1410" y="34"/>
                  </a:lnTo>
                  <a:cubicBezTo>
                    <a:pt x="1419" y="26"/>
                    <a:pt x="1419" y="17"/>
                    <a:pt x="1410" y="8"/>
                  </a:cubicBezTo>
                  <a:cubicBezTo>
                    <a:pt x="1405" y="3"/>
                    <a:pt x="1401" y="1"/>
                    <a:pt x="1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6983507" y="2672067"/>
              <a:ext cx="91054" cy="204698"/>
            </a:xfrm>
            <a:custGeom>
              <a:avLst/>
              <a:gdLst/>
              <a:ahLst/>
              <a:cxnLst/>
              <a:rect l="l" t="t" r="r" b="b"/>
              <a:pathLst>
                <a:path w="786" h="1767" extrusionOk="0">
                  <a:moveTo>
                    <a:pt x="776" y="0"/>
                  </a:moveTo>
                  <a:cubicBezTo>
                    <a:pt x="767" y="0"/>
                    <a:pt x="758" y="0"/>
                    <a:pt x="750" y="9"/>
                  </a:cubicBezTo>
                  <a:cubicBezTo>
                    <a:pt x="312" y="634"/>
                    <a:pt x="9" y="1731"/>
                    <a:pt x="0" y="1749"/>
                  </a:cubicBezTo>
                  <a:cubicBezTo>
                    <a:pt x="0" y="1758"/>
                    <a:pt x="9" y="1767"/>
                    <a:pt x="18" y="1767"/>
                  </a:cubicBezTo>
                  <a:cubicBezTo>
                    <a:pt x="27" y="1767"/>
                    <a:pt x="36" y="1767"/>
                    <a:pt x="36" y="1758"/>
                  </a:cubicBezTo>
                  <a:cubicBezTo>
                    <a:pt x="45" y="1740"/>
                    <a:pt x="348" y="651"/>
                    <a:pt x="776" y="27"/>
                  </a:cubicBezTo>
                  <a:cubicBezTo>
                    <a:pt x="785" y="18"/>
                    <a:pt x="785" y="9"/>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6676520" y="3458533"/>
              <a:ext cx="696692" cy="316257"/>
            </a:xfrm>
            <a:custGeom>
              <a:avLst/>
              <a:gdLst/>
              <a:ahLst/>
              <a:cxnLst/>
              <a:rect l="l" t="t" r="r" b="b"/>
              <a:pathLst>
                <a:path w="6014" h="2730" extrusionOk="0">
                  <a:moveTo>
                    <a:pt x="340" y="0"/>
                  </a:moveTo>
                  <a:cubicBezTo>
                    <a:pt x="331" y="0"/>
                    <a:pt x="322" y="9"/>
                    <a:pt x="322" y="18"/>
                  </a:cubicBezTo>
                  <a:lnTo>
                    <a:pt x="1" y="1793"/>
                  </a:lnTo>
                  <a:cubicBezTo>
                    <a:pt x="1" y="1802"/>
                    <a:pt x="1" y="1802"/>
                    <a:pt x="10" y="1811"/>
                  </a:cubicBezTo>
                  <a:cubicBezTo>
                    <a:pt x="18" y="1820"/>
                    <a:pt x="848" y="2311"/>
                    <a:pt x="1990" y="2569"/>
                  </a:cubicBezTo>
                  <a:cubicBezTo>
                    <a:pt x="2383" y="2659"/>
                    <a:pt x="2846" y="2730"/>
                    <a:pt x="3346" y="2730"/>
                  </a:cubicBezTo>
                  <a:cubicBezTo>
                    <a:pt x="4185" y="2730"/>
                    <a:pt x="5121" y="2534"/>
                    <a:pt x="5996" y="1927"/>
                  </a:cubicBezTo>
                  <a:cubicBezTo>
                    <a:pt x="6004" y="1927"/>
                    <a:pt x="6013" y="1918"/>
                    <a:pt x="6004" y="1909"/>
                  </a:cubicBezTo>
                  <a:lnTo>
                    <a:pt x="5344" y="196"/>
                  </a:lnTo>
                  <a:cubicBezTo>
                    <a:pt x="5335" y="178"/>
                    <a:pt x="5326" y="178"/>
                    <a:pt x="5318" y="178"/>
                  </a:cubicBezTo>
                  <a:cubicBezTo>
                    <a:pt x="5309" y="187"/>
                    <a:pt x="5300" y="196"/>
                    <a:pt x="5309" y="205"/>
                  </a:cubicBezTo>
                  <a:lnTo>
                    <a:pt x="5969" y="1909"/>
                  </a:lnTo>
                  <a:cubicBezTo>
                    <a:pt x="5103" y="2501"/>
                    <a:pt x="4177" y="2691"/>
                    <a:pt x="3348" y="2691"/>
                  </a:cubicBezTo>
                  <a:cubicBezTo>
                    <a:pt x="2853" y="2691"/>
                    <a:pt x="2392" y="2624"/>
                    <a:pt x="1999" y="2534"/>
                  </a:cubicBezTo>
                  <a:cubicBezTo>
                    <a:pt x="928" y="2293"/>
                    <a:pt x="143" y="1847"/>
                    <a:pt x="36" y="1784"/>
                  </a:cubicBezTo>
                  <a:lnTo>
                    <a:pt x="357" y="27"/>
                  </a:lnTo>
                  <a:cubicBezTo>
                    <a:pt x="357"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6631109" y="2646234"/>
              <a:ext cx="115845" cy="613979"/>
            </a:xfrm>
            <a:custGeom>
              <a:avLst/>
              <a:gdLst/>
              <a:ahLst/>
              <a:cxnLst/>
              <a:rect l="l" t="t" r="r" b="b"/>
              <a:pathLst>
                <a:path w="1000" h="5300" extrusionOk="0">
                  <a:moveTo>
                    <a:pt x="928" y="0"/>
                  </a:moveTo>
                  <a:cubicBezTo>
                    <a:pt x="919" y="0"/>
                    <a:pt x="910" y="9"/>
                    <a:pt x="910" y="18"/>
                  </a:cubicBezTo>
                  <a:lnTo>
                    <a:pt x="785" y="1740"/>
                  </a:lnTo>
                  <a:cubicBezTo>
                    <a:pt x="732" y="1829"/>
                    <a:pt x="0" y="3114"/>
                    <a:pt x="910" y="4104"/>
                  </a:cubicBezTo>
                  <a:lnTo>
                    <a:pt x="955" y="5281"/>
                  </a:lnTo>
                  <a:cubicBezTo>
                    <a:pt x="955" y="5290"/>
                    <a:pt x="964" y="5299"/>
                    <a:pt x="972" y="5299"/>
                  </a:cubicBezTo>
                  <a:lnTo>
                    <a:pt x="981" y="5299"/>
                  </a:lnTo>
                  <a:cubicBezTo>
                    <a:pt x="990" y="5299"/>
                    <a:pt x="999" y="5290"/>
                    <a:pt x="999" y="5281"/>
                  </a:cubicBezTo>
                  <a:lnTo>
                    <a:pt x="946" y="4095"/>
                  </a:lnTo>
                  <a:cubicBezTo>
                    <a:pt x="946" y="4095"/>
                    <a:pt x="946" y="4086"/>
                    <a:pt x="946" y="4086"/>
                  </a:cubicBezTo>
                  <a:cubicBezTo>
                    <a:pt x="18" y="3087"/>
                    <a:pt x="812" y="1775"/>
                    <a:pt x="812" y="1758"/>
                  </a:cubicBezTo>
                  <a:cubicBezTo>
                    <a:pt x="821" y="1758"/>
                    <a:pt x="821" y="1749"/>
                    <a:pt x="821" y="1749"/>
                  </a:cubicBezTo>
                  <a:lnTo>
                    <a:pt x="946" y="27"/>
                  </a:lnTo>
                  <a:cubicBezTo>
                    <a:pt x="955" y="9"/>
                    <a:pt x="946"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7127154" y="2338204"/>
              <a:ext cx="233659" cy="414609"/>
            </a:xfrm>
            <a:custGeom>
              <a:avLst/>
              <a:gdLst/>
              <a:ahLst/>
              <a:cxnLst/>
              <a:rect l="l" t="t" r="r" b="b"/>
              <a:pathLst>
                <a:path w="2017" h="3579" extrusionOk="0">
                  <a:moveTo>
                    <a:pt x="1356" y="1"/>
                  </a:moveTo>
                  <a:cubicBezTo>
                    <a:pt x="1347" y="1"/>
                    <a:pt x="1338" y="10"/>
                    <a:pt x="1338" y="19"/>
                  </a:cubicBezTo>
                  <a:cubicBezTo>
                    <a:pt x="1115" y="1196"/>
                    <a:pt x="18" y="1945"/>
                    <a:pt x="9" y="1954"/>
                  </a:cubicBezTo>
                  <a:cubicBezTo>
                    <a:pt x="0" y="1954"/>
                    <a:pt x="0" y="1972"/>
                    <a:pt x="0" y="1981"/>
                  </a:cubicBezTo>
                  <a:cubicBezTo>
                    <a:pt x="5" y="1986"/>
                    <a:pt x="9" y="1988"/>
                    <a:pt x="14" y="1988"/>
                  </a:cubicBezTo>
                  <a:cubicBezTo>
                    <a:pt x="18" y="1988"/>
                    <a:pt x="22" y="1986"/>
                    <a:pt x="27" y="1981"/>
                  </a:cubicBezTo>
                  <a:cubicBezTo>
                    <a:pt x="45" y="1981"/>
                    <a:pt x="1124" y="1232"/>
                    <a:pt x="1374" y="54"/>
                  </a:cubicBezTo>
                  <a:cubicBezTo>
                    <a:pt x="1454" y="143"/>
                    <a:pt x="1740" y="456"/>
                    <a:pt x="1811" y="830"/>
                  </a:cubicBezTo>
                  <a:cubicBezTo>
                    <a:pt x="1883" y="1241"/>
                    <a:pt x="1963" y="1749"/>
                    <a:pt x="1972" y="1812"/>
                  </a:cubicBezTo>
                  <a:lnTo>
                    <a:pt x="1124" y="3507"/>
                  </a:lnTo>
                  <a:cubicBezTo>
                    <a:pt x="1035" y="3284"/>
                    <a:pt x="598" y="2240"/>
                    <a:pt x="179" y="2142"/>
                  </a:cubicBezTo>
                  <a:cubicBezTo>
                    <a:pt x="176" y="2139"/>
                    <a:pt x="173" y="2138"/>
                    <a:pt x="171" y="2138"/>
                  </a:cubicBezTo>
                  <a:cubicBezTo>
                    <a:pt x="165" y="2138"/>
                    <a:pt x="161" y="2144"/>
                    <a:pt x="161" y="2151"/>
                  </a:cubicBezTo>
                  <a:cubicBezTo>
                    <a:pt x="152" y="2160"/>
                    <a:pt x="161" y="2177"/>
                    <a:pt x="170" y="2177"/>
                  </a:cubicBezTo>
                  <a:cubicBezTo>
                    <a:pt x="607" y="2284"/>
                    <a:pt x="1106" y="3551"/>
                    <a:pt x="1106" y="3560"/>
                  </a:cubicBezTo>
                  <a:cubicBezTo>
                    <a:pt x="1115" y="3569"/>
                    <a:pt x="1115" y="3578"/>
                    <a:pt x="1124" y="3578"/>
                  </a:cubicBezTo>
                  <a:cubicBezTo>
                    <a:pt x="1133" y="3578"/>
                    <a:pt x="1142" y="3569"/>
                    <a:pt x="1142" y="3560"/>
                  </a:cubicBezTo>
                  <a:lnTo>
                    <a:pt x="2007" y="1821"/>
                  </a:lnTo>
                  <a:cubicBezTo>
                    <a:pt x="2016" y="1821"/>
                    <a:pt x="2016" y="1812"/>
                    <a:pt x="2016" y="1812"/>
                  </a:cubicBezTo>
                  <a:cubicBezTo>
                    <a:pt x="2016" y="1803"/>
                    <a:pt x="1927" y="1259"/>
                    <a:pt x="1847" y="821"/>
                  </a:cubicBezTo>
                  <a:cubicBezTo>
                    <a:pt x="1767" y="375"/>
                    <a:pt x="1374" y="10"/>
                    <a:pt x="1374" y="10"/>
                  </a:cubicBezTo>
                  <a:cubicBezTo>
                    <a:pt x="1365" y="1"/>
                    <a:pt x="1356" y="1"/>
                    <a:pt x="1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6900794" y="2331253"/>
              <a:ext cx="177822" cy="332591"/>
            </a:xfrm>
            <a:custGeom>
              <a:avLst/>
              <a:gdLst/>
              <a:ahLst/>
              <a:cxnLst/>
              <a:rect l="l" t="t" r="r" b="b"/>
              <a:pathLst>
                <a:path w="1535" h="2871" extrusionOk="0">
                  <a:moveTo>
                    <a:pt x="1437" y="87"/>
                  </a:moveTo>
                  <a:lnTo>
                    <a:pt x="1437" y="87"/>
                  </a:lnTo>
                  <a:cubicBezTo>
                    <a:pt x="1321" y="266"/>
                    <a:pt x="1062" y="792"/>
                    <a:pt x="1169" y="1791"/>
                  </a:cubicBezTo>
                  <a:cubicBezTo>
                    <a:pt x="1071" y="1845"/>
                    <a:pt x="384" y="2282"/>
                    <a:pt x="72" y="2737"/>
                  </a:cubicBezTo>
                  <a:cubicBezTo>
                    <a:pt x="188" y="2273"/>
                    <a:pt x="652" y="596"/>
                    <a:pt x="1437" y="87"/>
                  </a:cubicBezTo>
                  <a:close/>
                  <a:moveTo>
                    <a:pt x="1513" y="0"/>
                  </a:moveTo>
                  <a:cubicBezTo>
                    <a:pt x="1508" y="0"/>
                    <a:pt x="1504" y="3"/>
                    <a:pt x="1499" y="7"/>
                  </a:cubicBezTo>
                  <a:cubicBezTo>
                    <a:pt x="527" y="516"/>
                    <a:pt x="27" y="2755"/>
                    <a:pt x="9" y="2844"/>
                  </a:cubicBezTo>
                  <a:cubicBezTo>
                    <a:pt x="0" y="2853"/>
                    <a:pt x="9" y="2862"/>
                    <a:pt x="18" y="2871"/>
                  </a:cubicBezTo>
                  <a:lnTo>
                    <a:pt x="27" y="2871"/>
                  </a:lnTo>
                  <a:cubicBezTo>
                    <a:pt x="36" y="2871"/>
                    <a:pt x="36" y="2862"/>
                    <a:pt x="45" y="2862"/>
                  </a:cubicBezTo>
                  <a:cubicBezTo>
                    <a:pt x="313" y="2353"/>
                    <a:pt x="1187" y="1818"/>
                    <a:pt x="1196" y="1818"/>
                  </a:cubicBezTo>
                  <a:cubicBezTo>
                    <a:pt x="1205" y="1809"/>
                    <a:pt x="1205" y="1800"/>
                    <a:pt x="1205" y="1791"/>
                  </a:cubicBezTo>
                  <a:cubicBezTo>
                    <a:pt x="1071" y="551"/>
                    <a:pt x="1517" y="43"/>
                    <a:pt x="1526" y="34"/>
                  </a:cubicBezTo>
                  <a:cubicBezTo>
                    <a:pt x="1535" y="25"/>
                    <a:pt x="1535" y="16"/>
                    <a:pt x="1526" y="7"/>
                  </a:cubicBezTo>
                  <a:cubicBezTo>
                    <a:pt x="1521" y="3"/>
                    <a:pt x="1517"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6989647" y="1978624"/>
              <a:ext cx="28034" cy="3128"/>
            </a:xfrm>
            <a:custGeom>
              <a:avLst/>
              <a:gdLst/>
              <a:ahLst/>
              <a:cxnLst/>
              <a:rect l="l" t="t" r="r" b="b"/>
              <a:pathLst>
                <a:path w="242" h="27" extrusionOk="0">
                  <a:moveTo>
                    <a:pt x="10" y="0"/>
                  </a:moveTo>
                  <a:cubicBezTo>
                    <a:pt x="1" y="0"/>
                    <a:pt x="1" y="9"/>
                    <a:pt x="1" y="18"/>
                  </a:cubicBezTo>
                  <a:cubicBezTo>
                    <a:pt x="1" y="27"/>
                    <a:pt x="1" y="27"/>
                    <a:pt x="10" y="27"/>
                  </a:cubicBezTo>
                  <a:lnTo>
                    <a:pt x="233" y="27"/>
                  </a:lnTo>
                  <a:cubicBezTo>
                    <a:pt x="242" y="27"/>
                    <a:pt x="242" y="27"/>
                    <a:pt x="242" y="18"/>
                  </a:cubicBezTo>
                  <a:cubicBezTo>
                    <a:pt x="242" y="9"/>
                    <a:pt x="24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6857353" y="2028205"/>
              <a:ext cx="219295" cy="306178"/>
            </a:xfrm>
            <a:custGeom>
              <a:avLst/>
              <a:gdLst/>
              <a:ahLst/>
              <a:cxnLst/>
              <a:rect l="l" t="t" r="r" b="b"/>
              <a:pathLst>
                <a:path w="1893" h="2643" extrusionOk="0">
                  <a:moveTo>
                    <a:pt x="420" y="0"/>
                  </a:moveTo>
                  <a:lnTo>
                    <a:pt x="420" y="0"/>
                  </a:lnTo>
                  <a:cubicBezTo>
                    <a:pt x="420" y="1"/>
                    <a:pt x="1" y="973"/>
                    <a:pt x="188" y="1838"/>
                  </a:cubicBezTo>
                  <a:cubicBezTo>
                    <a:pt x="352" y="2594"/>
                    <a:pt x="1531" y="2642"/>
                    <a:pt x="1825" y="2642"/>
                  </a:cubicBezTo>
                  <a:cubicBezTo>
                    <a:pt x="1868" y="2642"/>
                    <a:pt x="1892" y="2641"/>
                    <a:pt x="1892" y="2641"/>
                  </a:cubicBezTo>
                  <a:lnTo>
                    <a:pt x="1839" y="2391"/>
                  </a:lnTo>
                  <a:cubicBezTo>
                    <a:pt x="1839" y="2391"/>
                    <a:pt x="242" y="1624"/>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7005170" y="1692952"/>
              <a:ext cx="311160" cy="269224"/>
            </a:xfrm>
            <a:custGeom>
              <a:avLst/>
              <a:gdLst/>
              <a:ahLst/>
              <a:cxnLst/>
              <a:rect l="l" t="t" r="r" b="b"/>
              <a:pathLst>
                <a:path w="2686" h="2324" extrusionOk="0">
                  <a:moveTo>
                    <a:pt x="18" y="0"/>
                  </a:moveTo>
                  <a:cubicBezTo>
                    <a:pt x="15" y="0"/>
                    <a:pt x="12" y="1"/>
                    <a:pt x="9" y="4"/>
                  </a:cubicBezTo>
                  <a:cubicBezTo>
                    <a:pt x="0" y="4"/>
                    <a:pt x="0" y="13"/>
                    <a:pt x="0" y="22"/>
                  </a:cubicBezTo>
                  <a:cubicBezTo>
                    <a:pt x="9" y="40"/>
                    <a:pt x="794" y="2100"/>
                    <a:pt x="2668" y="2323"/>
                  </a:cubicBezTo>
                  <a:cubicBezTo>
                    <a:pt x="2677" y="2323"/>
                    <a:pt x="2686" y="2315"/>
                    <a:pt x="2686" y="2306"/>
                  </a:cubicBezTo>
                  <a:cubicBezTo>
                    <a:pt x="2686" y="2297"/>
                    <a:pt x="2686" y="2297"/>
                    <a:pt x="2677" y="2288"/>
                  </a:cubicBezTo>
                  <a:cubicBezTo>
                    <a:pt x="821" y="2074"/>
                    <a:pt x="36" y="31"/>
                    <a:pt x="27" y="4"/>
                  </a:cubicBezTo>
                  <a:cubicBezTo>
                    <a:pt x="27" y="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7053709" y="1980941"/>
              <a:ext cx="65221" cy="17377"/>
            </a:xfrm>
            <a:custGeom>
              <a:avLst/>
              <a:gdLst/>
              <a:ahLst/>
              <a:cxnLst/>
              <a:rect l="l" t="t" r="r" b="b"/>
              <a:pathLst>
                <a:path w="563" h="150" extrusionOk="0">
                  <a:moveTo>
                    <a:pt x="331" y="1"/>
                  </a:moveTo>
                  <a:cubicBezTo>
                    <a:pt x="107" y="1"/>
                    <a:pt x="8" y="116"/>
                    <a:pt x="1" y="123"/>
                  </a:cubicBezTo>
                  <a:cubicBezTo>
                    <a:pt x="1" y="132"/>
                    <a:pt x="1" y="141"/>
                    <a:pt x="10" y="150"/>
                  </a:cubicBezTo>
                  <a:lnTo>
                    <a:pt x="19" y="150"/>
                  </a:lnTo>
                  <a:cubicBezTo>
                    <a:pt x="28" y="150"/>
                    <a:pt x="28" y="150"/>
                    <a:pt x="36" y="141"/>
                  </a:cubicBezTo>
                  <a:cubicBezTo>
                    <a:pt x="36" y="141"/>
                    <a:pt x="128" y="39"/>
                    <a:pt x="331" y="39"/>
                  </a:cubicBezTo>
                  <a:cubicBezTo>
                    <a:pt x="390" y="39"/>
                    <a:pt x="458" y="47"/>
                    <a:pt x="536" y="69"/>
                  </a:cubicBezTo>
                  <a:cubicBezTo>
                    <a:pt x="541" y="72"/>
                    <a:pt x="546" y="73"/>
                    <a:pt x="549" y="73"/>
                  </a:cubicBezTo>
                  <a:cubicBezTo>
                    <a:pt x="558" y="73"/>
                    <a:pt x="563" y="67"/>
                    <a:pt x="563" y="60"/>
                  </a:cubicBezTo>
                  <a:cubicBezTo>
                    <a:pt x="563" y="52"/>
                    <a:pt x="563" y="43"/>
                    <a:pt x="554" y="34"/>
                  </a:cubicBezTo>
                  <a:cubicBezTo>
                    <a:pt x="469" y="10"/>
                    <a:pt x="39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6917360" y="1991251"/>
              <a:ext cx="60008" cy="18419"/>
            </a:xfrm>
            <a:custGeom>
              <a:avLst/>
              <a:gdLst/>
              <a:ahLst/>
              <a:cxnLst/>
              <a:rect l="l" t="t" r="r" b="b"/>
              <a:pathLst>
                <a:path w="518" h="159" extrusionOk="0">
                  <a:moveTo>
                    <a:pt x="174" y="1"/>
                  </a:moveTo>
                  <a:cubicBezTo>
                    <a:pt x="122" y="1"/>
                    <a:pt x="70" y="9"/>
                    <a:pt x="18" y="25"/>
                  </a:cubicBezTo>
                  <a:cubicBezTo>
                    <a:pt x="9" y="25"/>
                    <a:pt x="0" y="43"/>
                    <a:pt x="9" y="52"/>
                  </a:cubicBezTo>
                  <a:cubicBezTo>
                    <a:pt x="9" y="58"/>
                    <a:pt x="14" y="64"/>
                    <a:pt x="19" y="64"/>
                  </a:cubicBezTo>
                  <a:cubicBezTo>
                    <a:pt x="22" y="64"/>
                    <a:pt x="24" y="63"/>
                    <a:pt x="27" y="61"/>
                  </a:cubicBezTo>
                  <a:cubicBezTo>
                    <a:pt x="73" y="48"/>
                    <a:pt x="120" y="42"/>
                    <a:pt x="166" y="42"/>
                  </a:cubicBezTo>
                  <a:cubicBezTo>
                    <a:pt x="281" y="42"/>
                    <a:pt x="393" y="80"/>
                    <a:pt x="482" y="150"/>
                  </a:cubicBezTo>
                  <a:cubicBezTo>
                    <a:pt x="482" y="159"/>
                    <a:pt x="491" y="159"/>
                    <a:pt x="491" y="159"/>
                  </a:cubicBezTo>
                  <a:cubicBezTo>
                    <a:pt x="500" y="159"/>
                    <a:pt x="500" y="159"/>
                    <a:pt x="509" y="150"/>
                  </a:cubicBezTo>
                  <a:cubicBezTo>
                    <a:pt x="518" y="141"/>
                    <a:pt x="518" y="132"/>
                    <a:pt x="509" y="123"/>
                  </a:cubicBezTo>
                  <a:cubicBezTo>
                    <a:pt x="409" y="42"/>
                    <a:pt x="293"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7083712" y="1978624"/>
              <a:ext cx="25949" cy="43442"/>
            </a:xfrm>
            <a:custGeom>
              <a:avLst/>
              <a:gdLst/>
              <a:ahLst/>
              <a:cxnLst/>
              <a:rect l="l" t="t" r="r" b="b"/>
              <a:pathLst>
                <a:path w="224" h="375" extrusionOk="0">
                  <a:moveTo>
                    <a:pt x="116" y="0"/>
                  </a:moveTo>
                  <a:cubicBezTo>
                    <a:pt x="54" y="0"/>
                    <a:pt x="0" y="80"/>
                    <a:pt x="0" y="188"/>
                  </a:cubicBezTo>
                  <a:cubicBezTo>
                    <a:pt x="0" y="295"/>
                    <a:pt x="54" y="375"/>
                    <a:pt x="116" y="375"/>
                  </a:cubicBezTo>
                  <a:cubicBezTo>
                    <a:pt x="170" y="375"/>
                    <a:pt x="224" y="295"/>
                    <a:pt x="224" y="188"/>
                  </a:cubicBezTo>
                  <a:cubicBezTo>
                    <a:pt x="224" y="80"/>
                    <a:pt x="170"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6951418" y="1998202"/>
              <a:ext cx="20736" cy="36259"/>
            </a:xfrm>
            <a:custGeom>
              <a:avLst/>
              <a:gdLst/>
              <a:ahLst/>
              <a:cxnLst/>
              <a:rect l="l" t="t" r="r" b="b"/>
              <a:pathLst>
                <a:path w="179" h="313" extrusionOk="0">
                  <a:moveTo>
                    <a:pt x="90" y="1"/>
                  </a:moveTo>
                  <a:cubicBezTo>
                    <a:pt x="36" y="1"/>
                    <a:pt x="1" y="72"/>
                    <a:pt x="1" y="152"/>
                  </a:cubicBezTo>
                  <a:cubicBezTo>
                    <a:pt x="1" y="242"/>
                    <a:pt x="36" y="313"/>
                    <a:pt x="90" y="313"/>
                  </a:cubicBezTo>
                  <a:cubicBezTo>
                    <a:pt x="134" y="313"/>
                    <a:pt x="179" y="242"/>
                    <a:pt x="179" y="152"/>
                  </a:cubicBezTo>
                  <a:cubicBezTo>
                    <a:pt x="179" y="72"/>
                    <a:pt x="134"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7027875" y="1917922"/>
              <a:ext cx="83872" cy="26644"/>
            </a:xfrm>
            <a:custGeom>
              <a:avLst/>
              <a:gdLst/>
              <a:ahLst/>
              <a:cxnLst/>
              <a:rect l="l" t="t" r="r" b="b"/>
              <a:pathLst>
                <a:path w="724" h="230" extrusionOk="0">
                  <a:moveTo>
                    <a:pt x="468" y="1"/>
                  </a:moveTo>
                  <a:cubicBezTo>
                    <a:pt x="166" y="1"/>
                    <a:pt x="10" y="203"/>
                    <a:pt x="10" y="203"/>
                  </a:cubicBezTo>
                  <a:cubicBezTo>
                    <a:pt x="1" y="212"/>
                    <a:pt x="1" y="221"/>
                    <a:pt x="10" y="230"/>
                  </a:cubicBezTo>
                  <a:lnTo>
                    <a:pt x="36" y="230"/>
                  </a:lnTo>
                  <a:cubicBezTo>
                    <a:pt x="44" y="216"/>
                    <a:pt x="186" y="37"/>
                    <a:pt x="460" y="37"/>
                  </a:cubicBezTo>
                  <a:cubicBezTo>
                    <a:pt x="531" y="37"/>
                    <a:pt x="609" y="49"/>
                    <a:pt x="697" y="78"/>
                  </a:cubicBezTo>
                  <a:cubicBezTo>
                    <a:pt x="706" y="78"/>
                    <a:pt x="723" y="78"/>
                    <a:pt x="723" y="69"/>
                  </a:cubicBezTo>
                  <a:cubicBezTo>
                    <a:pt x="723" y="51"/>
                    <a:pt x="723" y="42"/>
                    <a:pt x="714" y="42"/>
                  </a:cubicBezTo>
                  <a:cubicBezTo>
                    <a:pt x="624" y="13"/>
                    <a:pt x="542"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6906934" y="1927073"/>
              <a:ext cx="56996" cy="17493"/>
            </a:xfrm>
            <a:custGeom>
              <a:avLst/>
              <a:gdLst/>
              <a:ahLst/>
              <a:cxnLst/>
              <a:rect l="l" t="t" r="r" b="b"/>
              <a:pathLst>
                <a:path w="492" h="151" extrusionOk="0">
                  <a:moveTo>
                    <a:pt x="200" y="1"/>
                  </a:moveTo>
                  <a:cubicBezTo>
                    <a:pt x="137" y="1"/>
                    <a:pt x="71" y="21"/>
                    <a:pt x="10" y="79"/>
                  </a:cubicBezTo>
                  <a:cubicBezTo>
                    <a:pt x="1" y="88"/>
                    <a:pt x="1" y="97"/>
                    <a:pt x="1" y="106"/>
                  </a:cubicBezTo>
                  <a:cubicBezTo>
                    <a:pt x="5" y="111"/>
                    <a:pt x="12" y="113"/>
                    <a:pt x="18" y="113"/>
                  </a:cubicBezTo>
                  <a:cubicBezTo>
                    <a:pt x="23" y="113"/>
                    <a:pt x="28" y="111"/>
                    <a:pt x="28" y="106"/>
                  </a:cubicBezTo>
                  <a:cubicBezTo>
                    <a:pt x="82" y="57"/>
                    <a:pt x="140" y="39"/>
                    <a:pt x="196" y="39"/>
                  </a:cubicBezTo>
                  <a:cubicBezTo>
                    <a:pt x="331" y="39"/>
                    <a:pt x="450" y="144"/>
                    <a:pt x="456" y="151"/>
                  </a:cubicBezTo>
                  <a:lnTo>
                    <a:pt x="483" y="151"/>
                  </a:lnTo>
                  <a:cubicBezTo>
                    <a:pt x="492" y="142"/>
                    <a:pt x="492" y="133"/>
                    <a:pt x="483" y="124"/>
                  </a:cubicBezTo>
                  <a:cubicBezTo>
                    <a:pt x="483" y="118"/>
                    <a:pt x="35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1"/>
          <p:cNvSpPr/>
          <p:nvPr/>
        </p:nvSpPr>
        <p:spPr>
          <a:xfrm>
            <a:off x="6127875" y="2908937"/>
            <a:ext cx="684744" cy="2190757"/>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6378609"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Picture 80"/>
          <p:cNvPicPr>
            <a:picLocks noChangeAspect="1"/>
          </p:cNvPicPr>
          <p:nvPr/>
        </p:nvPicPr>
        <p:blipFill>
          <a:blip r:embed="rId3"/>
          <a:stretch>
            <a:fillRect/>
          </a:stretch>
        </p:blipFill>
        <p:spPr>
          <a:xfrm>
            <a:off x="1499361" y="1547553"/>
            <a:ext cx="4809882" cy="2353989"/>
          </a:xfrm>
          <a:prstGeom prst="rect">
            <a:avLst/>
          </a:prstGeom>
        </p:spPr>
      </p:pic>
      <p:pic>
        <p:nvPicPr>
          <p:cNvPr id="82" name="Picture 81"/>
          <p:cNvPicPr>
            <a:picLocks noChangeAspect="1"/>
          </p:cNvPicPr>
          <p:nvPr/>
        </p:nvPicPr>
        <p:blipFill>
          <a:blip r:embed="rId3"/>
          <a:stretch>
            <a:fillRect/>
          </a:stretch>
        </p:blipFill>
        <p:spPr>
          <a:xfrm>
            <a:off x="879337" y="1547554"/>
            <a:ext cx="4809882" cy="235398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2"/>
          <p:cNvSpPr txBox="1">
            <a:spLocks noGrp="1"/>
          </p:cNvSpPr>
          <p:nvPr>
            <p:ph type="title"/>
          </p:nvPr>
        </p:nvSpPr>
        <p:spPr>
          <a:xfrm>
            <a:off x="713100" y="1690100"/>
            <a:ext cx="4339200" cy="13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5.DEMO</a:t>
            </a:r>
          </a:p>
        </p:txBody>
      </p:sp>
      <p:sp>
        <p:nvSpPr>
          <p:cNvPr id="661" name="Google Shape;661;p42"/>
          <p:cNvSpPr txBox="1">
            <a:spLocks noGrp="1"/>
          </p:cNvSpPr>
          <p:nvPr>
            <p:ph type="subTitle" idx="1"/>
          </p:nvPr>
        </p:nvSpPr>
        <p:spPr>
          <a:xfrm>
            <a:off x="713100" y="3000986"/>
            <a:ext cx="4339200" cy="4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GB"/>
          </a:p>
        </p:txBody>
      </p:sp>
      <p:sp>
        <p:nvSpPr>
          <p:cNvPr id="662" name="Google Shape;662;p42"/>
          <p:cNvSpPr/>
          <p:nvPr/>
        </p:nvSpPr>
        <p:spPr>
          <a:xfrm>
            <a:off x="5481800" y="211500"/>
            <a:ext cx="3404400" cy="4720500"/>
          </a:xfrm>
          <a:prstGeom prst="round2DiagRect">
            <a:avLst>
              <a:gd name="adj1" fmla="val 34828"/>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42"/>
          <p:cNvGrpSpPr/>
          <p:nvPr/>
        </p:nvGrpSpPr>
        <p:grpSpPr>
          <a:xfrm>
            <a:off x="5966834" y="679496"/>
            <a:ext cx="2434316" cy="3784702"/>
            <a:chOff x="5966834" y="679496"/>
            <a:chExt cx="2434316" cy="3784702"/>
          </a:xfrm>
        </p:grpSpPr>
        <p:grpSp>
          <p:nvGrpSpPr>
            <p:cNvPr id="664" name="Google Shape;664;p42"/>
            <p:cNvGrpSpPr/>
            <p:nvPr/>
          </p:nvGrpSpPr>
          <p:grpSpPr>
            <a:xfrm>
              <a:off x="7481049" y="713595"/>
              <a:ext cx="920101" cy="3750603"/>
              <a:chOff x="6258378" y="972565"/>
              <a:chExt cx="511736" cy="2085986"/>
            </a:xfrm>
          </p:grpSpPr>
          <p:sp>
            <p:nvSpPr>
              <p:cNvPr id="665" name="Google Shape;665;p42"/>
              <p:cNvSpPr/>
              <p:nvPr/>
            </p:nvSpPr>
            <p:spPr>
              <a:xfrm>
                <a:off x="6569138" y="2357453"/>
                <a:ext cx="176648" cy="698454"/>
              </a:xfrm>
              <a:custGeom>
                <a:avLst/>
                <a:gdLst/>
                <a:ahLst/>
                <a:cxnLst/>
                <a:rect l="l" t="t" r="r" b="b"/>
                <a:pathLst>
                  <a:path w="2338" h="9244" extrusionOk="0">
                    <a:moveTo>
                      <a:pt x="1" y="0"/>
                    </a:moveTo>
                    <a:cubicBezTo>
                      <a:pt x="1" y="0"/>
                      <a:pt x="259" y="1945"/>
                      <a:pt x="259" y="2079"/>
                    </a:cubicBezTo>
                    <a:cubicBezTo>
                      <a:pt x="259" y="2222"/>
                      <a:pt x="331" y="3417"/>
                      <a:pt x="545" y="4068"/>
                    </a:cubicBezTo>
                    <a:cubicBezTo>
                      <a:pt x="759" y="4720"/>
                      <a:pt x="1134" y="7896"/>
                      <a:pt x="1134" y="8003"/>
                    </a:cubicBezTo>
                    <a:cubicBezTo>
                      <a:pt x="1134" y="8099"/>
                      <a:pt x="1529" y="9244"/>
                      <a:pt x="1923" y="9244"/>
                    </a:cubicBezTo>
                    <a:cubicBezTo>
                      <a:pt x="1931" y="9244"/>
                      <a:pt x="1938" y="9243"/>
                      <a:pt x="1945" y="9243"/>
                    </a:cubicBezTo>
                    <a:cubicBezTo>
                      <a:pt x="2338" y="9207"/>
                      <a:pt x="2258" y="8493"/>
                      <a:pt x="2142" y="8199"/>
                    </a:cubicBezTo>
                    <a:cubicBezTo>
                      <a:pt x="2017" y="7904"/>
                      <a:pt x="1892" y="7423"/>
                      <a:pt x="1892" y="7423"/>
                    </a:cubicBezTo>
                    <a:cubicBezTo>
                      <a:pt x="1892" y="7423"/>
                      <a:pt x="2177" y="3765"/>
                      <a:pt x="2142" y="3132"/>
                    </a:cubicBezTo>
                    <a:cubicBezTo>
                      <a:pt x="2097" y="2498"/>
                      <a:pt x="1919" y="1526"/>
                      <a:pt x="1919" y="1526"/>
                    </a:cubicBezTo>
                    <a:lnTo>
                      <a:pt x="2079" y="6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6566418" y="2355413"/>
                <a:ext cx="179368" cy="703138"/>
              </a:xfrm>
              <a:custGeom>
                <a:avLst/>
                <a:gdLst/>
                <a:ahLst/>
                <a:cxnLst/>
                <a:rect l="l" t="t" r="r" b="b"/>
                <a:pathLst>
                  <a:path w="2374" h="9306" extrusionOk="0">
                    <a:moveTo>
                      <a:pt x="81" y="72"/>
                    </a:moveTo>
                    <a:lnTo>
                      <a:pt x="2071" y="126"/>
                    </a:lnTo>
                    <a:lnTo>
                      <a:pt x="1919" y="1544"/>
                    </a:lnTo>
                    <a:cubicBezTo>
                      <a:pt x="1919" y="1553"/>
                      <a:pt x="1919" y="1553"/>
                      <a:pt x="1919" y="1562"/>
                    </a:cubicBezTo>
                    <a:cubicBezTo>
                      <a:pt x="1919" y="1571"/>
                      <a:pt x="2097" y="2525"/>
                      <a:pt x="2142" y="3159"/>
                    </a:cubicBezTo>
                    <a:cubicBezTo>
                      <a:pt x="2178" y="3783"/>
                      <a:pt x="1892" y="7414"/>
                      <a:pt x="1892" y="7450"/>
                    </a:cubicBezTo>
                    <a:cubicBezTo>
                      <a:pt x="1892" y="7450"/>
                      <a:pt x="1892" y="7459"/>
                      <a:pt x="1892" y="7459"/>
                    </a:cubicBezTo>
                    <a:cubicBezTo>
                      <a:pt x="1892" y="7468"/>
                      <a:pt x="2017" y="7940"/>
                      <a:pt x="2142" y="8235"/>
                    </a:cubicBezTo>
                    <a:cubicBezTo>
                      <a:pt x="2231" y="8458"/>
                      <a:pt x="2285" y="8904"/>
                      <a:pt x="2160" y="9118"/>
                    </a:cubicBezTo>
                    <a:cubicBezTo>
                      <a:pt x="2124" y="9180"/>
                      <a:pt x="2053" y="9225"/>
                      <a:pt x="1972" y="9234"/>
                    </a:cubicBezTo>
                    <a:cubicBezTo>
                      <a:pt x="1892" y="9234"/>
                      <a:pt x="1821" y="9198"/>
                      <a:pt x="1767" y="9145"/>
                    </a:cubicBezTo>
                    <a:cubicBezTo>
                      <a:pt x="1464" y="8868"/>
                      <a:pt x="1205" y="8092"/>
                      <a:pt x="1205" y="8030"/>
                    </a:cubicBezTo>
                    <a:cubicBezTo>
                      <a:pt x="1205" y="7896"/>
                      <a:pt x="822" y="4729"/>
                      <a:pt x="608" y="4078"/>
                    </a:cubicBezTo>
                    <a:cubicBezTo>
                      <a:pt x="393" y="3426"/>
                      <a:pt x="331" y="2222"/>
                      <a:pt x="331" y="2106"/>
                    </a:cubicBezTo>
                    <a:cubicBezTo>
                      <a:pt x="331" y="1972"/>
                      <a:pt x="117" y="366"/>
                      <a:pt x="81" y="72"/>
                    </a:cubicBezTo>
                    <a:close/>
                    <a:moveTo>
                      <a:pt x="45" y="1"/>
                    </a:moveTo>
                    <a:cubicBezTo>
                      <a:pt x="37" y="1"/>
                      <a:pt x="28" y="1"/>
                      <a:pt x="19" y="10"/>
                    </a:cubicBezTo>
                    <a:cubicBezTo>
                      <a:pt x="10" y="19"/>
                      <a:pt x="1" y="27"/>
                      <a:pt x="10" y="36"/>
                    </a:cubicBezTo>
                    <a:cubicBezTo>
                      <a:pt x="90" y="705"/>
                      <a:pt x="260" y="1990"/>
                      <a:pt x="260" y="2106"/>
                    </a:cubicBezTo>
                    <a:cubicBezTo>
                      <a:pt x="260" y="2222"/>
                      <a:pt x="322" y="3444"/>
                      <a:pt x="545" y="4104"/>
                    </a:cubicBezTo>
                    <a:cubicBezTo>
                      <a:pt x="759" y="4747"/>
                      <a:pt x="1134" y="7896"/>
                      <a:pt x="1134" y="8030"/>
                    </a:cubicBezTo>
                    <a:cubicBezTo>
                      <a:pt x="1134" y="8119"/>
                      <a:pt x="1401" y="8913"/>
                      <a:pt x="1723" y="9198"/>
                    </a:cubicBezTo>
                    <a:cubicBezTo>
                      <a:pt x="1785" y="9261"/>
                      <a:pt x="1865" y="9305"/>
                      <a:pt x="1955" y="9305"/>
                    </a:cubicBezTo>
                    <a:lnTo>
                      <a:pt x="1990" y="9305"/>
                    </a:lnTo>
                    <a:cubicBezTo>
                      <a:pt x="2088" y="9305"/>
                      <a:pt x="2178" y="9243"/>
                      <a:pt x="2231" y="9154"/>
                    </a:cubicBezTo>
                    <a:cubicBezTo>
                      <a:pt x="2374" y="8922"/>
                      <a:pt x="2311" y="8458"/>
                      <a:pt x="2213" y="8208"/>
                    </a:cubicBezTo>
                    <a:cubicBezTo>
                      <a:pt x="2106" y="7940"/>
                      <a:pt x="1990" y="7503"/>
                      <a:pt x="1972" y="7450"/>
                    </a:cubicBezTo>
                    <a:cubicBezTo>
                      <a:pt x="1990" y="7227"/>
                      <a:pt x="2258" y="3774"/>
                      <a:pt x="2213" y="3159"/>
                    </a:cubicBezTo>
                    <a:cubicBezTo>
                      <a:pt x="2178" y="2552"/>
                      <a:pt x="2008" y="1633"/>
                      <a:pt x="1999" y="1553"/>
                    </a:cubicBezTo>
                    <a:lnTo>
                      <a:pt x="2151" y="99"/>
                    </a:lnTo>
                    <a:cubicBezTo>
                      <a:pt x="2160" y="90"/>
                      <a:pt x="2151" y="81"/>
                      <a:pt x="2142" y="72"/>
                    </a:cubicBezTo>
                    <a:cubicBezTo>
                      <a:pt x="2142" y="63"/>
                      <a:pt x="2133" y="54"/>
                      <a:pt x="2124" y="54"/>
                    </a:cubicBezTo>
                    <a:lnTo>
                      <a:pt x="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2"/>
              <p:cNvSpPr/>
              <p:nvPr/>
            </p:nvSpPr>
            <p:spPr>
              <a:xfrm>
                <a:off x="6662827" y="2987675"/>
                <a:ext cx="78275" cy="68228"/>
              </a:xfrm>
              <a:custGeom>
                <a:avLst/>
                <a:gdLst/>
                <a:ahLst/>
                <a:cxnLst/>
                <a:rect l="l" t="t" r="r" b="b"/>
                <a:pathLst>
                  <a:path w="1036" h="903" extrusionOk="0">
                    <a:moveTo>
                      <a:pt x="1" y="1"/>
                    </a:moveTo>
                    <a:cubicBezTo>
                      <a:pt x="149" y="375"/>
                      <a:pt x="416" y="903"/>
                      <a:pt x="677" y="903"/>
                    </a:cubicBezTo>
                    <a:cubicBezTo>
                      <a:pt x="684" y="903"/>
                      <a:pt x="690" y="902"/>
                      <a:pt x="696" y="902"/>
                    </a:cubicBezTo>
                    <a:cubicBezTo>
                      <a:pt x="1035" y="866"/>
                      <a:pt x="1027" y="357"/>
                      <a:pt x="946" y="27"/>
                    </a:cubicBezTo>
                    <a:lnTo>
                      <a:pt x="946" y="27"/>
                    </a:lnTo>
                    <a:lnTo>
                      <a:pt x="125" y="17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2"/>
              <p:cNvSpPr/>
              <p:nvPr/>
            </p:nvSpPr>
            <p:spPr>
              <a:xfrm>
                <a:off x="6659427" y="2984955"/>
                <a:ext cx="83715" cy="73593"/>
              </a:xfrm>
              <a:custGeom>
                <a:avLst/>
                <a:gdLst/>
                <a:ahLst/>
                <a:cxnLst/>
                <a:rect l="l" t="t" r="r" b="b"/>
                <a:pathLst>
                  <a:path w="1108" h="974" extrusionOk="0">
                    <a:moveTo>
                      <a:pt x="964" y="99"/>
                    </a:moveTo>
                    <a:cubicBezTo>
                      <a:pt x="1018" y="349"/>
                      <a:pt x="1027" y="652"/>
                      <a:pt x="920" y="804"/>
                    </a:cubicBezTo>
                    <a:cubicBezTo>
                      <a:pt x="875" y="857"/>
                      <a:pt x="813" y="902"/>
                      <a:pt x="741" y="902"/>
                    </a:cubicBezTo>
                    <a:cubicBezTo>
                      <a:pt x="736" y="902"/>
                      <a:pt x="731" y="903"/>
                      <a:pt x="726" y="903"/>
                    </a:cubicBezTo>
                    <a:cubicBezTo>
                      <a:pt x="542" y="903"/>
                      <a:pt x="335" y="598"/>
                      <a:pt x="170" y="242"/>
                    </a:cubicBezTo>
                    <a:lnTo>
                      <a:pt x="170" y="242"/>
                    </a:lnTo>
                    <a:lnTo>
                      <a:pt x="179" y="251"/>
                    </a:lnTo>
                    <a:lnTo>
                      <a:pt x="964" y="99"/>
                    </a:lnTo>
                    <a:close/>
                    <a:moveTo>
                      <a:pt x="48" y="0"/>
                    </a:moveTo>
                    <a:cubicBezTo>
                      <a:pt x="41" y="0"/>
                      <a:pt x="35" y="3"/>
                      <a:pt x="28" y="10"/>
                    </a:cubicBezTo>
                    <a:cubicBezTo>
                      <a:pt x="10" y="19"/>
                      <a:pt x="1" y="37"/>
                      <a:pt x="10" y="54"/>
                    </a:cubicBezTo>
                    <a:cubicBezTo>
                      <a:pt x="126" y="331"/>
                      <a:pt x="411" y="973"/>
                      <a:pt x="724" y="973"/>
                    </a:cubicBezTo>
                    <a:lnTo>
                      <a:pt x="750" y="973"/>
                    </a:lnTo>
                    <a:cubicBezTo>
                      <a:pt x="840" y="964"/>
                      <a:pt x="920" y="920"/>
                      <a:pt x="973" y="848"/>
                    </a:cubicBezTo>
                    <a:cubicBezTo>
                      <a:pt x="1107" y="652"/>
                      <a:pt x="1089" y="295"/>
                      <a:pt x="1027" y="46"/>
                    </a:cubicBezTo>
                    <a:cubicBezTo>
                      <a:pt x="1027" y="28"/>
                      <a:pt x="1009" y="19"/>
                      <a:pt x="991" y="19"/>
                    </a:cubicBezTo>
                    <a:lnTo>
                      <a:pt x="188" y="170"/>
                    </a:lnTo>
                    <a:lnTo>
                      <a:pt x="72" y="19"/>
                    </a:lnTo>
                    <a:cubicBezTo>
                      <a:pt x="67" y="8"/>
                      <a:pt x="58"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a:off x="6323129" y="2365537"/>
                <a:ext cx="210345" cy="668759"/>
              </a:xfrm>
              <a:custGeom>
                <a:avLst/>
                <a:gdLst/>
                <a:ahLst/>
                <a:cxnLst/>
                <a:rect l="l" t="t" r="r" b="b"/>
                <a:pathLst>
                  <a:path w="2784" h="8851" extrusionOk="0">
                    <a:moveTo>
                      <a:pt x="750" y="1"/>
                    </a:moveTo>
                    <a:lnTo>
                      <a:pt x="1089" y="2052"/>
                    </a:lnTo>
                    <a:cubicBezTo>
                      <a:pt x="1089" y="2052"/>
                      <a:pt x="1062" y="2445"/>
                      <a:pt x="1142" y="3854"/>
                    </a:cubicBezTo>
                    <a:cubicBezTo>
                      <a:pt x="1223" y="5255"/>
                      <a:pt x="1303" y="7414"/>
                      <a:pt x="1303" y="7414"/>
                    </a:cubicBezTo>
                    <a:cubicBezTo>
                      <a:pt x="1303" y="7414"/>
                      <a:pt x="518" y="8244"/>
                      <a:pt x="375" y="8359"/>
                    </a:cubicBezTo>
                    <a:cubicBezTo>
                      <a:pt x="232" y="8475"/>
                      <a:pt x="0" y="8850"/>
                      <a:pt x="455" y="8850"/>
                    </a:cubicBezTo>
                    <a:cubicBezTo>
                      <a:pt x="910" y="8850"/>
                      <a:pt x="1365" y="8734"/>
                      <a:pt x="1562" y="8591"/>
                    </a:cubicBezTo>
                    <a:cubicBezTo>
                      <a:pt x="1758" y="8458"/>
                      <a:pt x="2115" y="8145"/>
                      <a:pt x="2168" y="8101"/>
                    </a:cubicBezTo>
                    <a:cubicBezTo>
                      <a:pt x="2231" y="8065"/>
                      <a:pt x="2293" y="7940"/>
                      <a:pt x="2293" y="7726"/>
                    </a:cubicBezTo>
                    <a:cubicBezTo>
                      <a:pt x="2293" y="7512"/>
                      <a:pt x="2213" y="7173"/>
                      <a:pt x="2213" y="6977"/>
                    </a:cubicBezTo>
                    <a:cubicBezTo>
                      <a:pt x="2213" y="6780"/>
                      <a:pt x="2721" y="4068"/>
                      <a:pt x="2721" y="3453"/>
                    </a:cubicBezTo>
                    <a:cubicBezTo>
                      <a:pt x="2721" y="2846"/>
                      <a:pt x="2668" y="1517"/>
                      <a:pt x="2668" y="1517"/>
                    </a:cubicBezTo>
                    <a:lnTo>
                      <a:pt x="2784" y="99"/>
                    </a:lnTo>
                    <a:lnTo>
                      <a:pt x="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a:off x="6331214" y="2362137"/>
                <a:ext cx="204981" cy="674804"/>
              </a:xfrm>
              <a:custGeom>
                <a:avLst/>
                <a:gdLst/>
                <a:ahLst/>
                <a:cxnLst/>
                <a:rect l="l" t="t" r="r" b="b"/>
                <a:pathLst>
                  <a:path w="2713" h="8931" extrusionOk="0">
                    <a:moveTo>
                      <a:pt x="687" y="81"/>
                    </a:moveTo>
                    <a:lnTo>
                      <a:pt x="2632" y="170"/>
                    </a:lnTo>
                    <a:lnTo>
                      <a:pt x="2525" y="1562"/>
                    </a:lnTo>
                    <a:cubicBezTo>
                      <a:pt x="2525" y="1580"/>
                      <a:pt x="2579" y="2891"/>
                      <a:pt x="2579" y="3498"/>
                    </a:cubicBezTo>
                    <a:cubicBezTo>
                      <a:pt x="2579" y="3890"/>
                      <a:pt x="2373" y="5122"/>
                      <a:pt x="2222" y="6031"/>
                    </a:cubicBezTo>
                    <a:cubicBezTo>
                      <a:pt x="2133" y="6558"/>
                      <a:pt x="2070" y="6941"/>
                      <a:pt x="2070" y="7022"/>
                    </a:cubicBezTo>
                    <a:cubicBezTo>
                      <a:pt x="2070" y="7138"/>
                      <a:pt x="2088" y="7263"/>
                      <a:pt x="2106" y="7387"/>
                    </a:cubicBezTo>
                    <a:cubicBezTo>
                      <a:pt x="2124" y="7512"/>
                      <a:pt x="2141" y="7646"/>
                      <a:pt x="2141" y="7771"/>
                    </a:cubicBezTo>
                    <a:cubicBezTo>
                      <a:pt x="2141" y="7976"/>
                      <a:pt x="2088" y="8083"/>
                      <a:pt x="2043" y="8119"/>
                    </a:cubicBezTo>
                    <a:cubicBezTo>
                      <a:pt x="2017" y="8137"/>
                      <a:pt x="1954" y="8190"/>
                      <a:pt x="1865" y="8262"/>
                    </a:cubicBezTo>
                    <a:cubicBezTo>
                      <a:pt x="1731" y="8369"/>
                      <a:pt x="1553" y="8529"/>
                      <a:pt x="1428" y="8610"/>
                    </a:cubicBezTo>
                    <a:cubicBezTo>
                      <a:pt x="1258" y="8735"/>
                      <a:pt x="812" y="8859"/>
                      <a:pt x="339" y="8859"/>
                    </a:cubicBezTo>
                    <a:cubicBezTo>
                      <a:pt x="259" y="8859"/>
                      <a:pt x="152" y="8851"/>
                      <a:pt x="125" y="8779"/>
                    </a:cubicBezTo>
                    <a:cubicBezTo>
                      <a:pt x="90" y="8681"/>
                      <a:pt x="197" y="8512"/>
                      <a:pt x="286" y="8431"/>
                    </a:cubicBezTo>
                    <a:cubicBezTo>
                      <a:pt x="429" y="8315"/>
                      <a:pt x="1187" y="7512"/>
                      <a:pt x="1223" y="7477"/>
                    </a:cubicBezTo>
                    <a:cubicBezTo>
                      <a:pt x="1232" y="7477"/>
                      <a:pt x="1232" y="7459"/>
                      <a:pt x="1232" y="7450"/>
                    </a:cubicBezTo>
                    <a:cubicBezTo>
                      <a:pt x="1232" y="7432"/>
                      <a:pt x="1151" y="5273"/>
                      <a:pt x="1071" y="3890"/>
                    </a:cubicBezTo>
                    <a:cubicBezTo>
                      <a:pt x="1000" y="2508"/>
                      <a:pt x="1017" y="2106"/>
                      <a:pt x="1017" y="2097"/>
                    </a:cubicBezTo>
                    <a:lnTo>
                      <a:pt x="1017" y="2088"/>
                    </a:lnTo>
                    <a:lnTo>
                      <a:pt x="687" y="81"/>
                    </a:lnTo>
                    <a:close/>
                    <a:moveTo>
                      <a:pt x="643" y="1"/>
                    </a:moveTo>
                    <a:cubicBezTo>
                      <a:pt x="643" y="1"/>
                      <a:pt x="634" y="1"/>
                      <a:pt x="634" y="10"/>
                    </a:cubicBezTo>
                    <a:cubicBezTo>
                      <a:pt x="616" y="10"/>
                      <a:pt x="598" y="28"/>
                      <a:pt x="607" y="46"/>
                    </a:cubicBezTo>
                    <a:lnTo>
                      <a:pt x="937" y="2097"/>
                    </a:lnTo>
                    <a:cubicBezTo>
                      <a:pt x="937" y="2142"/>
                      <a:pt x="919" y="2570"/>
                      <a:pt x="1000" y="3899"/>
                    </a:cubicBezTo>
                    <a:cubicBezTo>
                      <a:pt x="1071" y="5220"/>
                      <a:pt x="1151" y="7245"/>
                      <a:pt x="1160" y="7441"/>
                    </a:cubicBezTo>
                    <a:cubicBezTo>
                      <a:pt x="1062" y="7539"/>
                      <a:pt x="366" y="8271"/>
                      <a:pt x="241" y="8378"/>
                    </a:cubicBezTo>
                    <a:cubicBezTo>
                      <a:pt x="161" y="8449"/>
                      <a:pt x="0" y="8654"/>
                      <a:pt x="54" y="8797"/>
                    </a:cubicBezTo>
                    <a:cubicBezTo>
                      <a:pt x="90" y="8886"/>
                      <a:pt x="188" y="8931"/>
                      <a:pt x="348" y="8931"/>
                    </a:cubicBezTo>
                    <a:cubicBezTo>
                      <a:pt x="777" y="8931"/>
                      <a:pt x="1258" y="8824"/>
                      <a:pt x="1472" y="8672"/>
                    </a:cubicBezTo>
                    <a:cubicBezTo>
                      <a:pt x="1597" y="8583"/>
                      <a:pt x="1785" y="8431"/>
                      <a:pt x="1918" y="8315"/>
                    </a:cubicBezTo>
                    <a:cubicBezTo>
                      <a:pt x="1999" y="8253"/>
                      <a:pt x="2061" y="8190"/>
                      <a:pt x="2088" y="8181"/>
                    </a:cubicBezTo>
                    <a:cubicBezTo>
                      <a:pt x="2168" y="8119"/>
                      <a:pt x="2222" y="7967"/>
                      <a:pt x="2222" y="7771"/>
                    </a:cubicBezTo>
                    <a:cubicBezTo>
                      <a:pt x="2213" y="7637"/>
                      <a:pt x="2204" y="7503"/>
                      <a:pt x="2177" y="7370"/>
                    </a:cubicBezTo>
                    <a:cubicBezTo>
                      <a:pt x="2159" y="7254"/>
                      <a:pt x="2150" y="7138"/>
                      <a:pt x="2141" y="7022"/>
                    </a:cubicBezTo>
                    <a:cubicBezTo>
                      <a:pt x="2141" y="6950"/>
                      <a:pt x="2213" y="6531"/>
                      <a:pt x="2293" y="6040"/>
                    </a:cubicBezTo>
                    <a:cubicBezTo>
                      <a:pt x="2445" y="5139"/>
                      <a:pt x="2659" y="3899"/>
                      <a:pt x="2659" y="3498"/>
                    </a:cubicBezTo>
                    <a:cubicBezTo>
                      <a:pt x="2659" y="2891"/>
                      <a:pt x="2596" y="1580"/>
                      <a:pt x="2596" y="1571"/>
                    </a:cubicBezTo>
                    <a:lnTo>
                      <a:pt x="2712" y="144"/>
                    </a:lnTo>
                    <a:cubicBezTo>
                      <a:pt x="2712" y="135"/>
                      <a:pt x="2712" y="126"/>
                      <a:pt x="2704" y="117"/>
                    </a:cubicBezTo>
                    <a:cubicBezTo>
                      <a:pt x="2695" y="108"/>
                      <a:pt x="2686" y="108"/>
                      <a:pt x="2677" y="108"/>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6323129" y="2930403"/>
                <a:ext cx="173323" cy="103892"/>
              </a:xfrm>
              <a:custGeom>
                <a:avLst/>
                <a:gdLst/>
                <a:ahLst/>
                <a:cxnLst/>
                <a:rect l="l" t="t" r="r" b="b"/>
                <a:pathLst>
                  <a:path w="2294" h="1375" extrusionOk="0">
                    <a:moveTo>
                      <a:pt x="2266" y="0"/>
                    </a:moveTo>
                    <a:cubicBezTo>
                      <a:pt x="2195" y="90"/>
                      <a:pt x="2115" y="179"/>
                      <a:pt x="2034" y="286"/>
                    </a:cubicBezTo>
                    <a:cubicBezTo>
                      <a:pt x="1794" y="607"/>
                      <a:pt x="1258" y="821"/>
                      <a:pt x="1258" y="821"/>
                    </a:cubicBezTo>
                    <a:lnTo>
                      <a:pt x="634" y="625"/>
                    </a:lnTo>
                    <a:cubicBezTo>
                      <a:pt x="518" y="750"/>
                      <a:pt x="420" y="848"/>
                      <a:pt x="375" y="883"/>
                    </a:cubicBezTo>
                    <a:cubicBezTo>
                      <a:pt x="232" y="999"/>
                      <a:pt x="0" y="1374"/>
                      <a:pt x="455" y="1374"/>
                    </a:cubicBezTo>
                    <a:cubicBezTo>
                      <a:pt x="910" y="1374"/>
                      <a:pt x="1365" y="1258"/>
                      <a:pt x="1562" y="1115"/>
                    </a:cubicBezTo>
                    <a:cubicBezTo>
                      <a:pt x="1758" y="982"/>
                      <a:pt x="2115" y="669"/>
                      <a:pt x="2168" y="625"/>
                    </a:cubicBezTo>
                    <a:cubicBezTo>
                      <a:pt x="2231" y="589"/>
                      <a:pt x="2293" y="464"/>
                      <a:pt x="2293" y="250"/>
                    </a:cubicBezTo>
                    <a:cubicBezTo>
                      <a:pt x="2293" y="170"/>
                      <a:pt x="2284" y="81"/>
                      <a:pt x="2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6331214" y="2927910"/>
                <a:ext cx="167883" cy="109029"/>
              </a:xfrm>
              <a:custGeom>
                <a:avLst/>
                <a:gdLst/>
                <a:ahLst/>
                <a:cxnLst/>
                <a:rect l="l" t="t" r="r" b="b"/>
                <a:pathLst>
                  <a:path w="2222" h="1443" extrusionOk="0">
                    <a:moveTo>
                      <a:pt x="2133" y="123"/>
                    </a:moveTo>
                    <a:cubicBezTo>
                      <a:pt x="2141" y="176"/>
                      <a:pt x="2141" y="230"/>
                      <a:pt x="2141" y="283"/>
                    </a:cubicBezTo>
                    <a:cubicBezTo>
                      <a:pt x="2141" y="488"/>
                      <a:pt x="2088" y="595"/>
                      <a:pt x="2043" y="631"/>
                    </a:cubicBezTo>
                    <a:cubicBezTo>
                      <a:pt x="2017" y="649"/>
                      <a:pt x="1954" y="693"/>
                      <a:pt x="1865" y="774"/>
                    </a:cubicBezTo>
                    <a:cubicBezTo>
                      <a:pt x="1731" y="881"/>
                      <a:pt x="1553" y="1041"/>
                      <a:pt x="1428" y="1122"/>
                    </a:cubicBezTo>
                    <a:cubicBezTo>
                      <a:pt x="1258" y="1247"/>
                      <a:pt x="812" y="1371"/>
                      <a:pt x="339" y="1371"/>
                    </a:cubicBezTo>
                    <a:cubicBezTo>
                      <a:pt x="259" y="1371"/>
                      <a:pt x="152" y="1363"/>
                      <a:pt x="125" y="1291"/>
                    </a:cubicBezTo>
                    <a:cubicBezTo>
                      <a:pt x="90" y="1193"/>
                      <a:pt x="197" y="1024"/>
                      <a:pt x="286" y="943"/>
                    </a:cubicBezTo>
                    <a:cubicBezTo>
                      <a:pt x="331" y="916"/>
                      <a:pt x="411" y="827"/>
                      <a:pt x="536" y="702"/>
                    </a:cubicBezTo>
                    <a:lnTo>
                      <a:pt x="1142" y="890"/>
                    </a:lnTo>
                    <a:lnTo>
                      <a:pt x="1169" y="890"/>
                    </a:lnTo>
                    <a:cubicBezTo>
                      <a:pt x="1187" y="881"/>
                      <a:pt x="1713" y="667"/>
                      <a:pt x="1954" y="346"/>
                    </a:cubicBezTo>
                    <a:cubicBezTo>
                      <a:pt x="2008" y="274"/>
                      <a:pt x="2070" y="194"/>
                      <a:pt x="2133" y="123"/>
                    </a:cubicBezTo>
                    <a:close/>
                    <a:moveTo>
                      <a:pt x="2164" y="1"/>
                    </a:moveTo>
                    <a:cubicBezTo>
                      <a:pt x="2153" y="1"/>
                      <a:pt x="2143" y="5"/>
                      <a:pt x="2133" y="15"/>
                    </a:cubicBezTo>
                    <a:cubicBezTo>
                      <a:pt x="2043" y="105"/>
                      <a:pt x="1972" y="203"/>
                      <a:pt x="1892" y="301"/>
                    </a:cubicBezTo>
                    <a:cubicBezTo>
                      <a:pt x="1687" y="577"/>
                      <a:pt x="1232" y="783"/>
                      <a:pt x="1151" y="818"/>
                    </a:cubicBezTo>
                    <a:lnTo>
                      <a:pt x="536" y="622"/>
                    </a:lnTo>
                    <a:cubicBezTo>
                      <a:pt x="527" y="622"/>
                      <a:pt x="509" y="622"/>
                      <a:pt x="500" y="631"/>
                    </a:cubicBezTo>
                    <a:cubicBezTo>
                      <a:pt x="366" y="774"/>
                      <a:pt x="277" y="854"/>
                      <a:pt x="241" y="890"/>
                    </a:cubicBezTo>
                    <a:cubicBezTo>
                      <a:pt x="161" y="961"/>
                      <a:pt x="0" y="1166"/>
                      <a:pt x="54" y="1309"/>
                    </a:cubicBezTo>
                    <a:cubicBezTo>
                      <a:pt x="90" y="1398"/>
                      <a:pt x="188" y="1443"/>
                      <a:pt x="348" y="1443"/>
                    </a:cubicBezTo>
                    <a:cubicBezTo>
                      <a:pt x="777" y="1443"/>
                      <a:pt x="1258" y="1336"/>
                      <a:pt x="1472" y="1184"/>
                    </a:cubicBezTo>
                    <a:cubicBezTo>
                      <a:pt x="1597" y="1095"/>
                      <a:pt x="1785" y="943"/>
                      <a:pt x="1918" y="827"/>
                    </a:cubicBezTo>
                    <a:cubicBezTo>
                      <a:pt x="1999" y="765"/>
                      <a:pt x="2061" y="702"/>
                      <a:pt x="2079" y="693"/>
                    </a:cubicBezTo>
                    <a:cubicBezTo>
                      <a:pt x="2168" y="631"/>
                      <a:pt x="2222" y="479"/>
                      <a:pt x="2222" y="283"/>
                    </a:cubicBezTo>
                    <a:cubicBezTo>
                      <a:pt x="2213" y="203"/>
                      <a:pt x="2213" y="114"/>
                      <a:pt x="2195" y="33"/>
                    </a:cubicBezTo>
                    <a:cubicBezTo>
                      <a:pt x="2195" y="24"/>
                      <a:pt x="2195" y="15"/>
                      <a:pt x="2186" y="7"/>
                    </a:cubicBezTo>
                    <a:cubicBezTo>
                      <a:pt x="2179" y="3"/>
                      <a:pt x="2171" y="1"/>
                      <a:pt x="2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6345343" y="975663"/>
                <a:ext cx="345211" cy="319986"/>
              </a:xfrm>
              <a:custGeom>
                <a:avLst/>
                <a:gdLst/>
                <a:ahLst/>
                <a:cxnLst/>
                <a:rect l="l" t="t" r="r" b="b"/>
                <a:pathLst>
                  <a:path w="4569" h="4235" extrusionOk="0">
                    <a:moveTo>
                      <a:pt x="2223" y="0"/>
                    </a:moveTo>
                    <a:cubicBezTo>
                      <a:pt x="1744" y="0"/>
                      <a:pt x="1294" y="145"/>
                      <a:pt x="1071" y="375"/>
                    </a:cubicBezTo>
                    <a:cubicBezTo>
                      <a:pt x="1071" y="375"/>
                      <a:pt x="679" y="411"/>
                      <a:pt x="402" y="1223"/>
                    </a:cubicBezTo>
                    <a:cubicBezTo>
                      <a:pt x="117" y="2025"/>
                      <a:pt x="1" y="3337"/>
                      <a:pt x="63" y="3515"/>
                    </a:cubicBezTo>
                    <a:cubicBezTo>
                      <a:pt x="117" y="3703"/>
                      <a:pt x="679" y="4033"/>
                      <a:pt x="1223" y="4149"/>
                    </a:cubicBezTo>
                    <a:cubicBezTo>
                      <a:pt x="1465" y="4205"/>
                      <a:pt x="1737" y="4234"/>
                      <a:pt x="2040" y="4234"/>
                    </a:cubicBezTo>
                    <a:cubicBezTo>
                      <a:pt x="2405" y="4234"/>
                      <a:pt x="2816" y="4192"/>
                      <a:pt x="3275" y="4104"/>
                    </a:cubicBezTo>
                    <a:cubicBezTo>
                      <a:pt x="4104" y="3943"/>
                      <a:pt x="4568" y="3435"/>
                      <a:pt x="4568" y="3337"/>
                    </a:cubicBezTo>
                    <a:cubicBezTo>
                      <a:pt x="4568" y="3239"/>
                      <a:pt x="4310" y="1686"/>
                      <a:pt x="3739" y="732"/>
                    </a:cubicBezTo>
                    <a:cubicBezTo>
                      <a:pt x="3422" y="210"/>
                      <a:pt x="2801" y="0"/>
                      <a:pt x="2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6342018" y="972565"/>
                <a:ext cx="351255" cy="326031"/>
              </a:xfrm>
              <a:custGeom>
                <a:avLst/>
                <a:gdLst/>
                <a:ahLst/>
                <a:cxnLst/>
                <a:rect l="l" t="t" r="r" b="b"/>
                <a:pathLst>
                  <a:path w="4649" h="4315" extrusionOk="0">
                    <a:moveTo>
                      <a:pt x="2256" y="80"/>
                    </a:moveTo>
                    <a:cubicBezTo>
                      <a:pt x="2342" y="80"/>
                      <a:pt x="2429" y="85"/>
                      <a:pt x="2516" y="95"/>
                    </a:cubicBezTo>
                    <a:cubicBezTo>
                      <a:pt x="2846" y="131"/>
                      <a:pt x="3435" y="264"/>
                      <a:pt x="3747" y="791"/>
                    </a:cubicBezTo>
                    <a:cubicBezTo>
                      <a:pt x="4318" y="1745"/>
                      <a:pt x="4577" y="3298"/>
                      <a:pt x="4577" y="3378"/>
                    </a:cubicBezTo>
                    <a:cubicBezTo>
                      <a:pt x="4568" y="3458"/>
                      <a:pt x="4122" y="3958"/>
                      <a:pt x="3310" y="4109"/>
                    </a:cubicBezTo>
                    <a:cubicBezTo>
                      <a:pt x="2858" y="4194"/>
                      <a:pt x="2445" y="4237"/>
                      <a:pt x="2076" y="4237"/>
                    </a:cubicBezTo>
                    <a:cubicBezTo>
                      <a:pt x="1781" y="4237"/>
                      <a:pt x="1513" y="4209"/>
                      <a:pt x="1276" y="4154"/>
                    </a:cubicBezTo>
                    <a:cubicBezTo>
                      <a:pt x="750" y="4038"/>
                      <a:pt x="196" y="3726"/>
                      <a:pt x="134" y="3547"/>
                    </a:cubicBezTo>
                    <a:cubicBezTo>
                      <a:pt x="80" y="3369"/>
                      <a:pt x="196" y="2084"/>
                      <a:pt x="482" y="1273"/>
                    </a:cubicBezTo>
                    <a:cubicBezTo>
                      <a:pt x="750" y="505"/>
                      <a:pt x="1115" y="452"/>
                      <a:pt x="1124" y="452"/>
                    </a:cubicBezTo>
                    <a:cubicBezTo>
                      <a:pt x="1133" y="452"/>
                      <a:pt x="1133" y="452"/>
                      <a:pt x="1142" y="443"/>
                    </a:cubicBezTo>
                    <a:cubicBezTo>
                      <a:pt x="1360" y="217"/>
                      <a:pt x="1794" y="80"/>
                      <a:pt x="2256" y="80"/>
                    </a:cubicBezTo>
                    <a:close/>
                    <a:moveTo>
                      <a:pt x="2267" y="1"/>
                    </a:moveTo>
                    <a:cubicBezTo>
                      <a:pt x="1786" y="1"/>
                      <a:pt x="1332" y="145"/>
                      <a:pt x="1097" y="380"/>
                    </a:cubicBezTo>
                    <a:cubicBezTo>
                      <a:pt x="1026" y="398"/>
                      <a:pt x="669" y="505"/>
                      <a:pt x="411" y="1246"/>
                    </a:cubicBezTo>
                    <a:cubicBezTo>
                      <a:pt x="134" y="2031"/>
                      <a:pt x="0" y="3360"/>
                      <a:pt x="72" y="3565"/>
                    </a:cubicBezTo>
                    <a:cubicBezTo>
                      <a:pt x="134" y="3779"/>
                      <a:pt x="741" y="4109"/>
                      <a:pt x="1258" y="4225"/>
                    </a:cubicBezTo>
                    <a:cubicBezTo>
                      <a:pt x="1526" y="4288"/>
                      <a:pt x="1793" y="4315"/>
                      <a:pt x="2070" y="4315"/>
                    </a:cubicBezTo>
                    <a:cubicBezTo>
                      <a:pt x="2489" y="4306"/>
                      <a:pt x="2908" y="4261"/>
                      <a:pt x="3319" y="4181"/>
                    </a:cubicBezTo>
                    <a:cubicBezTo>
                      <a:pt x="4166" y="4011"/>
                      <a:pt x="4648" y="3485"/>
                      <a:pt x="4648" y="3369"/>
                    </a:cubicBezTo>
                    <a:cubicBezTo>
                      <a:pt x="4648" y="3289"/>
                      <a:pt x="4398" y="1736"/>
                      <a:pt x="3809" y="746"/>
                    </a:cubicBezTo>
                    <a:cubicBezTo>
                      <a:pt x="3560" y="345"/>
                      <a:pt x="3096" y="77"/>
                      <a:pt x="2525" y="15"/>
                    </a:cubicBezTo>
                    <a:cubicBezTo>
                      <a:pt x="2439" y="5"/>
                      <a:pt x="2353" y="1"/>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6283387" y="1738639"/>
                <a:ext cx="481965" cy="650550"/>
              </a:xfrm>
              <a:custGeom>
                <a:avLst/>
                <a:gdLst/>
                <a:ahLst/>
                <a:cxnLst/>
                <a:rect l="l" t="t" r="r" b="b"/>
                <a:pathLst>
                  <a:path w="6379" h="8610" extrusionOk="0">
                    <a:moveTo>
                      <a:pt x="1267" y="1"/>
                    </a:moveTo>
                    <a:cubicBezTo>
                      <a:pt x="1267" y="1"/>
                      <a:pt x="642" y="1063"/>
                      <a:pt x="321" y="2927"/>
                    </a:cubicBezTo>
                    <a:cubicBezTo>
                      <a:pt x="0" y="4792"/>
                      <a:pt x="205" y="8610"/>
                      <a:pt x="205" y="8610"/>
                    </a:cubicBezTo>
                    <a:lnTo>
                      <a:pt x="6325" y="8610"/>
                    </a:lnTo>
                    <a:cubicBezTo>
                      <a:pt x="6325" y="8610"/>
                      <a:pt x="6379" y="4551"/>
                      <a:pt x="6040" y="2668"/>
                    </a:cubicBezTo>
                    <a:cubicBezTo>
                      <a:pt x="5710" y="786"/>
                      <a:pt x="5014" y="1"/>
                      <a:pt x="5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6280667" y="1735995"/>
                <a:ext cx="487405" cy="655915"/>
              </a:xfrm>
              <a:custGeom>
                <a:avLst/>
                <a:gdLst/>
                <a:ahLst/>
                <a:cxnLst/>
                <a:rect l="l" t="t" r="r" b="b"/>
                <a:pathLst>
                  <a:path w="6451" h="8681" extrusionOk="0">
                    <a:moveTo>
                      <a:pt x="5032" y="63"/>
                    </a:moveTo>
                    <a:cubicBezTo>
                      <a:pt x="5121" y="179"/>
                      <a:pt x="5737" y="982"/>
                      <a:pt x="6040" y="2703"/>
                    </a:cubicBezTo>
                    <a:cubicBezTo>
                      <a:pt x="6361" y="4470"/>
                      <a:pt x="6325" y="8199"/>
                      <a:pt x="6325" y="8609"/>
                    </a:cubicBezTo>
                    <a:lnTo>
                      <a:pt x="277" y="8609"/>
                    </a:lnTo>
                    <a:cubicBezTo>
                      <a:pt x="259" y="8225"/>
                      <a:pt x="98" y="4711"/>
                      <a:pt x="393" y="2971"/>
                    </a:cubicBezTo>
                    <a:cubicBezTo>
                      <a:pt x="687" y="1258"/>
                      <a:pt x="1240" y="214"/>
                      <a:pt x="1321" y="63"/>
                    </a:cubicBezTo>
                    <a:close/>
                    <a:moveTo>
                      <a:pt x="1303" y="0"/>
                    </a:moveTo>
                    <a:cubicBezTo>
                      <a:pt x="1285" y="0"/>
                      <a:pt x="1276" y="0"/>
                      <a:pt x="1267" y="18"/>
                    </a:cubicBezTo>
                    <a:cubicBezTo>
                      <a:pt x="1267" y="27"/>
                      <a:pt x="634" y="1106"/>
                      <a:pt x="322" y="2953"/>
                    </a:cubicBezTo>
                    <a:cubicBezTo>
                      <a:pt x="0" y="4800"/>
                      <a:pt x="206" y="8609"/>
                      <a:pt x="206" y="8645"/>
                    </a:cubicBezTo>
                    <a:cubicBezTo>
                      <a:pt x="206" y="8672"/>
                      <a:pt x="223" y="8680"/>
                      <a:pt x="241" y="8680"/>
                    </a:cubicBezTo>
                    <a:lnTo>
                      <a:pt x="6361" y="8680"/>
                    </a:lnTo>
                    <a:cubicBezTo>
                      <a:pt x="6379" y="8680"/>
                      <a:pt x="6397" y="8672"/>
                      <a:pt x="6397" y="8645"/>
                    </a:cubicBezTo>
                    <a:cubicBezTo>
                      <a:pt x="6397" y="8609"/>
                      <a:pt x="6450" y="4559"/>
                      <a:pt x="6120" y="2694"/>
                    </a:cubicBezTo>
                    <a:cubicBezTo>
                      <a:pt x="5781" y="821"/>
                      <a:pt x="5085" y="18"/>
                      <a:pt x="5085" y="9"/>
                    </a:cubicBezTo>
                    <a:cubicBezTo>
                      <a:pt x="5076" y="0"/>
                      <a:pt x="5068" y="0"/>
                      <a:pt x="5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6333934" y="1336977"/>
                <a:ext cx="403086" cy="427504"/>
              </a:xfrm>
              <a:custGeom>
                <a:avLst/>
                <a:gdLst/>
                <a:ahLst/>
                <a:cxnLst/>
                <a:rect l="l" t="t" r="r" b="b"/>
                <a:pathLst>
                  <a:path w="5335" h="5658" extrusionOk="0">
                    <a:moveTo>
                      <a:pt x="3292" y="0"/>
                    </a:moveTo>
                    <a:lnTo>
                      <a:pt x="1802" y="89"/>
                    </a:lnTo>
                    <a:cubicBezTo>
                      <a:pt x="1802" y="89"/>
                      <a:pt x="54" y="785"/>
                      <a:pt x="27" y="874"/>
                    </a:cubicBezTo>
                    <a:cubicBezTo>
                      <a:pt x="0" y="955"/>
                      <a:pt x="339" y="2462"/>
                      <a:pt x="339" y="2462"/>
                    </a:cubicBezTo>
                    <a:cubicBezTo>
                      <a:pt x="339" y="2462"/>
                      <a:pt x="241" y="3194"/>
                      <a:pt x="339" y="3783"/>
                    </a:cubicBezTo>
                    <a:cubicBezTo>
                      <a:pt x="384" y="4104"/>
                      <a:pt x="491" y="4425"/>
                      <a:pt x="642" y="4710"/>
                    </a:cubicBezTo>
                    <a:cubicBezTo>
                      <a:pt x="642" y="4710"/>
                      <a:pt x="509" y="5156"/>
                      <a:pt x="598" y="5317"/>
                    </a:cubicBezTo>
                    <a:cubicBezTo>
                      <a:pt x="675" y="5471"/>
                      <a:pt x="1643" y="5657"/>
                      <a:pt x="2523" y="5657"/>
                    </a:cubicBezTo>
                    <a:cubicBezTo>
                      <a:pt x="2563" y="5657"/>
                      <a:pt x="2602" y="5657"/>
                      <a:pt x="2641" y="5656"/>
                    </a:cubicBezTo>
                    <a:cubicBezTo>
                      <a:pt x="3560" y="5638"/>
                      <a:pt x="4345" y="5371"/>
                      <a:pt x="4345" y="5317"/>
                    </a:cubicBezTo>
                    <a:cubicBezTo>
                      <a:pt x="4345" y="5255"/>
                      <a:pt x="4389" y="4755"/>
                      <a:pt x="4389" y="4755"/>
                    </a:cubicBezTo>
                    <a:cubicBezTo>
                      <a:pt x="4389" y="4755"/>
                      <a:pt x="5335" y="874"/>
                      <a:pt x="5326" y="758"/>
                    </a:cubicBezTo>
                    <a:cubicBezTo>
                      <a:pt x="5308" y="642"/>
                      <a:pt x="3292" y="0"/>
                      <a:pt x="3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6331214" y="1334257"/>
                <a:ext cx="408526" cy="433473"/>
              </a:xfrm>
              <a:custGeom>
                <a:avLst/>
                <a:gdLst/>
                <a:ahLst/>
                <a:cxnLst/>
                <a:rect l="l" t="t" r="r" b="b"/>
                <a:pathLst>
                  <a:path w="5407" h="5737" extrusionOk="0">
                    <a:moveTo>
                      <a:pt x="3310" y="72"/>
                    </a:moveTo>
                    <a:cubicBezTo>
                      <a:pt x="4042" y="304"/>
                      <a:pt x="5219" y="705"/>
                      <a:pt x="5317" y="803"/>
                    </a:cubicBezTo>
                    <a:cubicBezTo>
                      <a:pt x="5300" y="973"/>
                      <a:pt x="4755" y="3265"/>
                      <a:pt x="4381" y="4791"/>
                    </a:cubicBezTo>
                    <a:cubicBezTo>
                      <a:pt x="4381" y="4809"/>
                      <a:pt x="4345" y="5246"/>
                      <a:pt x="4345" y="5335"/>
                    </a:cubicBezTo>
                    <a:cubicBezTo>
                      <a:pt x="4256" y="5407"/>
                      <a:pt x="3524" y="5647"/>
                      <a:pt x="2677" y="5656"/>
                    </a:cubicBezTo>
                    <a:cubicBezTo>
                      <a:pt x="2638" y="5657"/>
                      <a:pt x="2599" y="5657"/>
                      <a:pt x="2560" y="5657"/>
                    </a:cubicBezTo>
                    <a:cubicBezTo>
                      <a:pt x="1651" y="5657"/>
                      <a:pt x="729" y="5463"/>
                      <a:pt x="661" y="5335"/>
                    </a:cubicBezTo>
                    <a:cubicBezTo>
                      <a:pt x="589" y="5210"/>
                      <a:pt x="670" y="4880"/>
                      <a:pt x="705" y="4755"/>
                    </a:cubicBezTo>
                    <a:cubicBezTo>
                      <a:pt x="705" y="4746"/>
                      <a:pt x="705" y="4737"/>
                      <a:pt x="696" y="4729"/>
                    </a:cubicBezTo>
                    <a:cubicBezTo>
                      <a:pt x="554" y="4443"/>
                      <a:pt x="455" y="4131"/>
                      <a:pt x="411" y="3810"/>
                    </a:cubicBezTo>
                    <a:cubicBezTo>
                      <a:pt x="313" y="3239"/>
                      <a:pt x="411" y="2516"/>
                      <a:pt x="411" y="2507"/>
                    </a:cubicBezTo>
                    <a:cubicBezTo>
                      <a:pt x="411" y="2498"/>
                      <a:pt x="411" y="2498"/>
                      <a:pt x="411" y="2489"/>
                    </a:cubicBezTo>
                    <a:cubicBezTo>
                      <a:pt x="286" y="1936"/>
                      <a:pt x="90" y="1026"/>
                      <a:pt x="99" y="919"/>
                    </a:cubicBezTo>
                    <a:cubicBezTo>
                      <a:pt x="188" y="839"/>
                      <a:pt x="1205" y="411"/>
                      <a:pt x="1838" y="161"/>
                    </a:cubicBezTo>
                    <a:lnTo>
                      <a:pt x="3310" y="72"/>
                    </a:lnTo>
                    <a:close/>
                    <a:moveTo>
                      <a:pt x="3328" y="0"/>
                    </a:moveTo>
                    <a:lnTo>
                      <a:pt x="1838" y="90"/>
                    </a:lnTo>
                    <a:lnTo>
                      <a:pt x="1820" y="90"/>
                    </a:lnTo>
                    <a:cubicBezTo>
                      <a:pt x="1017" y="411"/>
                      <a:pt x="63" y="812"/>
                      <a:pt x="27" y="892"/>
                    </a:cubicBezTo>
                    <a:cubicBezTo>
                      <a:pt x="0" y="982"/>
                      <a:pt x="259" y="2132"/>
                      <a:pt x="339" y="2498"/>
                    </a:cubicBezTo>
                    <a:cubicBezTo>
                      <a:pt x="331" y="2579"/>
                      <a:pt x="241" y="3265"/>
                      <a:pt x="339" y="3819"/>
                    </a:cubicBezTo>
                    <a:cubicBezTo>
                      <a:pt x="384" y="4140"/>
                      <a:pt x="491" y="4461"/>
                      <a:pt x="634" y="4746"/>
                    </a:cubicBezTo>
                    <a:cubicBezTo>
                      <a:pt x="607" y="4836"/>
                      <a:pt x="518" y="5210"/>
                      <a:pt x="598" y="5362"/>
                    </a:cubicBezTo>
                    <a:cubicBezTo>
                      <a:pt x="696" y="5549"/>
                      <a:pt x="1713" y="5728"/>
                      <a:pt x="2588" y="5728"/>
                    </a:cubicBezTo>
                    <a:lnTo>
                      <a:pt x="2686" y="5737"/>
                    </a:lnTo>
                    <a:cubicBezTo>
                      <a:pt x="3551" y="5719"/>
                      <a:pt x="4425" y="5469"/>
                      <a:pt x="4425" y="5353"/>
                    </a:cubicBezTo>
                    <a:cubicBezTo>
                      <a:pt x="4425" y="5308"/>
                      <a:pt x="4452" y="4969"/>
                      <a:pt x="4461" y="4800"/>
                    </a:cubicBezTo>
                    <a:cubicBezTo>
                      <a:pt x="4622" y="4158"/>
                      <a:pt x="5407" y="910"/>
                      <a:pt x="5398" y="794"/>
                    </a:cubicBezTo>
                    <a:cubicBezTo>
                      <a:pt x="5380" y="678"/>
                      <a:pt x="4265" y="304"/>
                      <a:pt x="3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6436387" y="1314008"/>
                <a:ext cx="154434" cy="148395"/>
              </a:xfrm>
              <a:custGeom>
                <a:avLst/>
                <a:gdLst/>
                <a:ahLst/>
                <a:cxnLst/>
                <a:rect l="l" t="t" r="r" b="b"/>
                <a:pathLst>
                  <a:path w="2044" h="1964" extrusionOk="0">
                    <a:moveTo>
                      <a:pt x="1615" y="1"/>
                    </a:moveTo>
                    <a:cubicBezTo>
                      <a:pt x="1579" y="1"/>
                      <a:pt x="589" y="117"/>
                      <a:pt x="589" y="117"/>
                    </a:cubicBezTo>
                    <a:cubicBezTo>
                      <a:pt x="589" y="117"/>
                      <a:pt x="303" y="197"/>
                      <a:pt x="223" y="375"/>
                    </a:cubicBezTo>
                    <a:cubicBezTo>
                      <a:pt x="134" y="545"/>
                      <a:pt x="116" y="1107"/>
                      <a:pt x="71" y="1321"/>
                    </a:cubicBezTo>
                    <a:cubicBezTo>
                      <a:pt x="36" y="1544"/>
                      <a:pt x="0" y="1830"/>
                      <a:pt x="0" y="1830"/>
                    </a:cubicBezTo>
                    <a:lnTo>
                      <a:pt x="749" y="1339"/>
                    </a:lnTo>
                    <a:lnTo>
                      <a:pt x="1713" y="1963"/>
                    </a:lnTo>
                    <a:cubicBezTo>
                      <a:pt x="1713" y="1963"/>
                      <a:pt x="1990" y="714"/>
                      <a:pt x="2016" y="518"/>
                    </a:cubicBezTo>
                    <a:cubicBezTo>
                      <a:pt x="2043" y="322"/>
                      <a:pt x="2007" y="277"/>
                      <a:pt x="1945" y="188"/>
                    </a:cubicBezTo>
                    <a:cubicBezTo>
                      <a:pt x="1882" y="99"/>
                      <a:pt x="1651" y="1"/>
                      <a:pt x="1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6433667" y="1311363"/>
                <a:ext cx="159799" cy="153760"/>
              </a:xfrm>
              <a:custGeom>
                <a:avLst/>
                <a:gdLst/>
                <a:ahLst/>
                <a:cxnLst/>
                <a:rect l="l" t="t" r="r" b="b"/>
                <a:pathLst>
                  <a:path w="2115" h="2035" extrusionOk="0">
                    <a:moveTo>
                      <a:pt x="1651" y="71"/>
                    </a:moveTo>
                    <a:cubicBezTo>
                      <a:pt x="1687" y="80"/>
                      <a:pt x="1892" y="161"/>
                      <a:pt x="1954" y="250"/>
                    </a:cubicBezTo>
                    <a:cubicBezTo>
                      <a:pt x="2008" y="330"/>
                      <a:pt x="2034" y="375"/>
                      <a:pt x="2017" y="544"/>
                    </a:cubicBezTo>
                    <a:cubicBezTo>
                      <a:pt x="1999" y="714"/>
                      <a:pt x="1776" y="1695"/>
                      <a:pt x="1722" y="1936"/>
                    </a:cubicBezTo>
                    <a:lnTo>
                      <a:pt x="803" y="1338"/>
                    </a:lnTo>
                    <a:cubicBezTo>
                      <a:pt x="797" y="1338"/>
                      <a:pt x="795" y="1334"/>
                      <a:pt x="792" y="1334"/>
                    </a:cubicBezTo>
                    <a:cubicBezTo>
                      <a:pt x="790" y="1334"/>
                      <a:pt x="788" y="1335"/>
                      <a:pt x="785" y="1338"/>
                    </a:cubicBezTo>
                    <a:lnTo>
                      <a:pt x="759" y="1338"/>
                    </a:lnTo>
                    <a:lnTo>
                      <a:pt x="81" y="1784"/>
                    </a:lnTo>
                    <a:cubicBezTo>
                      <a:pt x="99" y="1686"/>
                      <a:pt x="125" y="1517"/>
                      <a:pt x="152" y="1365"/>
                    </a:cubicBezTo>
                    <a:cubicBezTo>
                      <a:pt x="161" y="1294"/>
                      <a:pt x="170" y="1195"/>
                      <a:pt x="179" y="1071"/>
                    </a:cubicBezTo>
                    <a:cubicBezTo>
                      <a:pt x="206" y="830"/>
                      <a:pt x="232" y="535"/>
                      <a:pt x="295" y="419"/>
                    </a:cubicBezTo>
                    <a:cubicBezTo>
                      <a:pt x="366" y="277"/>
                      <a:pt x="598" y="196"/>
                      <a:pt x="634" y="187"/>
                    </a:cubicBezTo>
                    <a:cubicBezTo>
                      <a:pt x="1026" y="143"/>
                      <a:pt x="1615" y="71"/>
                      <a:pt x="1651" y="71"/>
                    </a:cubicBezTo>
                    <a:close/>
                    <a:moveTo>
                      <a:pt x="1651" y="0"/>
                    </a:moveTo>
                    <a:cubicBezTo>
                      <a:pt x="1615" y="0"/>
                      <a:pt x="723" y="98"/>
                      <a:pt x="625" y="116"/>
                    </a:cubicBezTo>
                    <a:lnTo>
                      <a:pt x="616" y="116"/>
                    </a:lnTo>
                    <a:cubicBezTo>
                      <a:pt x="598" y="116"/>
                      <a:pt x="313" y="205"/>
                      <a:pt x="223" y="393"/>
                    </a:cubicBezTo>
                    <a:cubicBezTo>
                      <a:pt x="161" y="509"/>
                      <a:pt x="134" y="803"/>
                      <a:pt x="107" y="1062"/>
                    </a:cubicBezTo>
                    <a:cubicBezTo>
                      <a:pt x="99" y="1178"/>
                      <a:pt x="90" y="1285"/>
                      <a:pt x="72" y="1347"/>
                    </a:cubicBezTo>
                    <a:cubicBezTo>
                      <a:pt x="36" y="1570"/>
                      <a:pt x="0" y="1856"/>
                      <a:pt x="0" y="1856"/>
                    </a:cubicBezTo>
                    <a:cubicBezTo>
                      <a:pt x="0" y="1865"/>
                      <a:pt x="9" y="1882"/>
                      <a:pt x="18" y="1891"/>
                    </a:cubicBezTo>
                    <a:cubicBezTo>
                      <a:pt x="23" y="1896"/>
                      <a:pt x="29" y="1898"/>
                      <a:pt x="37" y="1898"/>
                    </a:cubicBezTo>
                    <a:cubicBezTo>
                      <a:pt x="45" y="1898"/>
                      <a:pt x="54" y="1896"/>
                      <a:pt x="63" y="1891"/>
                    </a:cubicBezTo>
                    <a:lnTo>
                      <a:pt x="785" y="1410"/>
                    </a:lnTo>
                    <a:lnTo>
                      <a:pt x="1731" y="2025"/>
                    </a:lnTo>
                    <a:cubicBezTo>
                      <a:pt x="1731" y="2025"/>
                      <a:pt x="1740" y="2034"/>
                      <a:pt x="1749" y="2034"/>
                    </a:cubicBezTo>
                    <a:cubicBezTo>
                      <a:pt x="1749" y="2034"/>
                      <a:pt x="1758" y="2025"/>
                      <a:pt x="1758" y="2025"/>
                    </a:cubicBezTo>
                    <a:cubicBezTo>
                      <a:pt x="1767" y="2025"/>
                      <a:pt x="1776" y="2016"/>
                      <a:pt x="1785" y="1998"/>
                    </a:cubicBezTo>
                    <a:cubicBezTo>
                      <a:pt x="1794" y="1954"/>
                      <a:pt x="2061" y="749"/>
                      <a:pt x="2088" y="553"/>
                    </a:cubicBezTo>
                    <a:cubicBezTo>
                      <a:pt x="2115" y="348"/>
                      <a:pt x="2070" y="294"/>
                      <a:pt x="2008" y="205"/>
                    </a:cubicBezTo>
                    <a:cubicBezTo>
                      <a:pt x="1936" y="107"/>
                      <a:pt x="1695" y="0"/>
                      <a:pt x="1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6474089" y="1229081"/>
                <a:ext cx="96484" cy="186249"/>
              </a:xfrm>
              <a:custGeom>
                <a:avLst/>
                <a:gdLst/>
                <a:ahLst/>
                <a:cxnLst/>
                <a:rect l="l" t="t" r="r" b="b"/>
                <a:pathLst>
                  <a:path w="1277" h="2465" extrusionOk="0">
                    <a:moveTo>
                      <a:pt x="1276" y="1"/>
                    </a:moveTo>
                    <a:lnTo>
                      <a:pt x="1276" y="1"/>
                    </a:lnTo>
                    <a:cubicBezTo>
                      <a:pt x="1276" y="1"/>
                      <a:pt x="732" y="420"/>
                      <a:pt x="589" y="545"/>
                    </a:cubicBezTo>
                    <a:cubicBezTo>
                      <a:pt x="447" y="661"/>
                      <a:pt x="1" y="982"/>
                      <a:pt x="1" y="982"/>
                    </a:cubicBezTo>
                    <a:lnTo>
                      <a:pt x="27" y="1714"/>
                    </a:lnTo>
                    <a:cubicBezTo>
                      <a:pt x="27" y="1714"/>
                      <a:pt x="224" y="2409"/>
                      <a:pt x="250" y="2463"/>
                    </a:cubicBezTo>
                    <a:cubicBezTo>
                      <a:pt x="251" y="2464"/>
                      <a:pt x="252" y="2464"/>
                      <a:pt x="253" y="2464"/>
                    </a:cubicBezTo>
                    <a:cubicBezTo>
                      <a:pt x="303" y="2464"/>
                      <a:pt x="1125" y="1446"/>
                      <a:pt x="1125" y="1446"/>
                    </a:cubicBezTo>
                    <a:lnTo>
                      <a:pt x="1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6472049" y="1226588"/>
                <a:ext cx="101848" cy="191312"/>
              </a:xfrm>
              <a:custGeom>
                <a:avLst/>
                <a:gdLst/>
                <a:ahLst/>
                <a:cxnLst/>
                <a:rect l="l" t="t" r="r" b="b"/>
                <a:pathLst>
                  <a:path w="1348" h="2532" extrusionOk="0">
                    <a:moveTo>
                      <a:pt x="1259" y="114"/>
                    </a:moveTo>
                    <a:lnTo>
                      <a:pt x="1116" y="1461"/>
                    </a:lnTo>
                    <a:cubicBezTo>
                      <a:pt x="848" y="1800"/>
                      <a:pt x="420" y="2317"/>
                      <a:pt x="295" y="2433"/>
                    </a:cubicBezTo>
                    <a:cubicBezTo>
                      <a:pt x="260" y="2317"/>
                      <a:pt x="153" y="1970"/>
                      <a:pt x="90" y="1738"/>
                    </a:cubicBezTo>
                    <a:lnTo>
                      <a:pt x="63" y="1033"/>
                    </a:lnTo>
                    <a:cubicBezTo>
                      <a:pt x="153" y="970"/>
                      <a:pt x="509" y="712"/>
                      <a:pt x="643" y="605"/>
                    </a:cubicBezTo>
                    <a:cubicBezTo>
                      <a:pt x="750" y="507"/>
                      <a:pt x="1107" y="230"/>
                      <a:pt x="1259" y="114"/>
                    </a:cubicBezTo>
                    <a:close/>
                    <a:moveTo>
                      <a:pt x="1303" y="0"/>
                    </a:moveTo>
                    <a:cubicBezTo>
                      <a:pt x="1297" y="0"/>
                      <a:pt x="1290" y="2"/>
                      <a:pt x="1286" y="7"/>
                    </a:cubicBezTo>
                    <a:cubicBezTo>
                      <a:pt x="1277" y="7"/>
                      <a:pt x="750" y="426"/>
                      <a:pt x="599" y="542"/>
                    </a:cubicBezTo>
                    <a:cubicBezTo>
                      <a:pt x="456" y="667"/>
                      <a:pt x="19" y="988"/>
                      <a:pt x="10" y="988"/>
                    </a:cubicBezTo>
                    <a:cubicBezTo>
                      <a:pt x="1" y="988"/>
                      <a:pt x="1" y="1006"/>
                      <a:pt x="1" y="1015"/>
                    </a:cubicBezTo>
                    <a:lnTo>
                      <a:pt x="19" y="1747"/>
                    </a:lnTo>
                    <a:cubicBezTo>
                      <a:pt x="19" y="1755"/>
                      <a:pt x="19" y="1755"/>
                      <a:pt x="19" y="1755"/>
                    </a:cubicBezTo>
                    <a:cubicBezTo>
                      <a:pt x="54" y="1871"/>
                      <a:pt x="215" y="2460"/>
                      <a:pt x="242" y="2505"/>
                    </a:cubicBezTo>
                    <a:cubicBezTo>
                      <a:pt x="251" y="2523"/>
                      <a:pt x="260" y="2532"/>
                      <a:pt x="277" y="2532"/>
                    </a:cubicBezTo>
                    <a:cubicBezTo>
                      <a:pt x="304" y="2532"/>
                      <a:pt x="393" y="2487"/>
                      <a:pt x="1187" y="1506"/>
                    </a:cubicBezTo>
                    <a:cubicBezTo>
                      <a:pt x="1196" y="1497"/>
                      <a:pt x="1196" y="1488"/>
                      <a:pt x="1196" y="1488"/>
                    </a:cubicBezTo>
                    <a:lnTo>
                      <a:pt x="1339" y="43"/>
                    </a:lnTo>
                    <a:cubicBezTo>
                      <a:pt x="1348" y="25"/>
                      <a:pt x="1339" y="16"/>
                      <a:pt x="1321" y="7"/>
                    </a:cubicBezTo>
                    <a:cubicBezTo>
                      <a:pt x="1317" y="2"/>
                      <a:pt x="1310" y="0"/>
                      <a:pt x="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6474089" y="1265500"/>
                <a:ext cx="70191" cy="82962"/>
              </a:xfrm>
              <a:custGeom>
                <a:avLst/>
                <a:gdLst/>
                <a:ahLst/>
                <a:cxnLst/>
                <a:rect l="l" t="t" r="r" b="b"/>
                <a:pathLst>
                  <a:path w="929" h="1098" extrusionOk="0">
                    <a:moveTo>
                      <a:pt x="928" y="0"/>
                    </a:moveTo>
                    <a:lnTo>
                      <a:pt x="1" y="500"/>
                    </a:lnTo>
                    <a:lnTo>
                      <a:pt x="54" y="1098"/>
                    </a:lnTo>
                    <a:lnTo>
                      <a:pt x="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6471445" y="1262553"/>
                <a:ext cx="75555" cy="88629"/>
              </a:xfrm>
              <a:custGeom>
                <a:avLst/>
                <a:gdLst/>
                <a:ahLst/>
                <a:cxnLst/>
                <a:rect l="l" t="t" r="r" b="b"/>
                <a:pathLst>
                  <a:path w="1000" h="1173" extrusionOk="0">
                    <a:moveTo>
                      <a:pt x="821" y="155"/>
                    </a:moveTo>
                    <a:lnTo>
                      <a:pt x="116" y="1048"/>
                    </a:lnTo>
                    <a:lnTo>
                      <a:pt x="80" y="557"/>
                    </a:lnTo>
                    <a:lnTo>
                      <a:pt x="821" y="155"/>
                    </a:lnTo>
                    <a:close/>
                    <a:moveTo>
                      <a:pt x="961" y="0"/>
                    </a:moveTo>
                    <a:cubicBezTo>
                      <a:pt x="956" y="0"/>
                      <a:pt x="951" y="1"/>
                      <a:pt x="946" y="4"/>
                    </a:cubicBezTo>
                    <a:lnTo>
                      <a:pt x="18" y="503"/>
                    </a:lnTo>
                    <a:cubicBezTo>
                      <a:pt x="9" y="512"/>
                      <a:pt x="0" y="530"/>
                      <a:pt x="0" y="539"/>
                    </a:cubicBezTo>
                    <a:lnTo>
                      <a:pt x="54" y="1146"/>
                    </a:lnTo>
                    <a:cubicBezTo>
                      <a:pt x="54" y="1155"/>
                      <a:pt x="62" y="1172"/>
                      <a:pt x="80" y="1172"/>
                    </a:cubicBezTo>
                    <a:lnTo>
                      <a:pt x="89" y="1172"/>
                    </a:lnTo>
                    <a:cubicBezTo>
                      <a:pt x="98" y="1172"/>
                      <a:pt x="116" y="1172"/>
                      <a:pt x="125" y="1163"/>
                    </a:cubicBezTo>
                    <a:lnTo>
                      <a:pt x="990" y="57"/>
                    </a:lnTo>
                    <a:cubicBezTo>
                      <a:pt x="999" y="48"/>
                      <a:pt x="999" y="31"/>
                      <a:pt x="990" y="13"/>
                    </a:cubicBezTo>
                    <a:cubicBezTo>
                      <a:pt x="984" y="6"/>
                      <a:pt x="973" y="0"/>
                      <a:pt x="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6385840" y="1049104"/>
                <a:ext cx="233238" cy="265660"/>
              </a:xfrm>
              <a:custGeom>
                <a:avLst/>
                <a:gdLst/>
                <a:ahLst/>
                <a:cxnLst/>
                <a:rect l="l" t="t" r="r" b="b"/>
                <a:pathLst>
                  <a:path w="3087" h="3516" extrusionOk="0">
                    <a:moveTo>
                      <a:pt x="1597" y="1"/>
                    </a:moveTo>
                    <a:cubicBezTo>
                      <a:pt x="1597" y="1"/>
                      <a:pt x="758" y="679"/>
                      <a:pt x="437" y="929"/>
                    </a:cubicBezTo>
                    <a:cubicBezTo>
                      <a:pt x="125" y="1187"/>
                      <a:pt x="0" y="1277"/>
                      <a:pt x="0" y="1277"/>
                    </a:cubicBezTo>
                    <a:cubicBezTo>
                      <a:pt x="0" y="1277"/>
                      <a:pt x="178" y="2169"/>
                      <a:pt x="223" y="2418"/>
                    </a:cubicBezTo>
                    <a:cubicBezTo>
                      <a:pt x="259" y="2677"/>
                      <a:pt x="633" y="3302"/>
                      <a:pt x="803" y="3400"/>
                    </a:cubicBezTo>
                    <a:cubicBezTo>
                      <a:pt x="943" y="3477"/>
                      <a:pt x="1061" y="3515"/>
                      <a:pt x="1153" y="3515"/>
                    </a:cubicBezTo>
                    <a:cubicBezTo>
                      <a:pt x="1178" y="3515"/>
                      <a:pt x="1201" y="3512"/>
                      <a:pt x="1222" y="3507"/>
                    </a:cubicBezTo>
                    <a:cubicBezTo>
                      <a:pt x="1320" y="3489"/>
                      <a:pt x="2088" y="2971"/>
                      <a:pt x="2230" y="2864"/>
                    </a:cubicBezTo>
                    <a:cubicBezTo>
                      <a:pt x="2382" y="2748"/>
                      <a:pt x="2444" y="2383"/>
                      <a:pt x="2444" y="2383"/>
                    </a:cubicBezTo>
                    <a:cubicBezTo>
                      <a:pt x="2632" y="2293"/>
                      <a:pt x="2783" y="2160"/>
                      <a:pt x="2908" y="1999"/>
                    </a:cubicBezTo>
                    <a:cubicBezTo>
                      <a:pt x="3087" y="1723"/>
                      <a:pt x="3015" y="1357"/>
                      <a:pt x="2846" y="1321"/>
                    </a:cubicBezTo>
                    <a:cubicBezTo>
                      <a:pt x="2832" y="1318"/>
                      <a:pt x="2817" y="1317"/>
                      <a:pt x="2803" y="1317"/>
                    </a:cubicBezTo>
                    <a:cubicBezTo>
                      <a:pt x="2644" y="1317"/>
                      <a:pt x="2471" y="1482"/>
                      <a:pt x="2471" y="1482"/>
                    </a:cubicBezTo>
                    <a:cubicBezTo>
                      <a:pt x="2471" y="1482"/>
                      <a:pt x="1829" y="759"/>
                      <a:pt x="1633" y="456"/>
                    </a:cubicBezTo>
                    <a:cubicBezTo>
                      <a:pt x="1445" y="153"/>
                      <a:pt x="1597" y="1"/>
                      <a:pt x="1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6383120" y="1046686"/>
                <a:ext cx="235958" cy="270798"/>
              </a:xfrm>
              <a:custGeom>
                <a:avLst/>
                <a:gdLst/>
                <a:ahLst/>
                <a:cxnLst/>
                <a:rect l="l" t="t" r="r" b="b"/>
                <a:pathLst>
                  <a:path w="3123" h="3584" extrusionOk="0">
                    <a:moveTo>
                      <a:pt x="1544" y="158"/>
                    </a:moveTo>
                    <a:lnTo>
                      <a:pt x="1544" y="158"/>
                    </a:lnTo>
                    <a:cubicBezTo>
                      <a:pt x="1535" y="283"/>
                      <a:pt x="1570" y="407"/>
                      <a:pt x="1642" y="506"/>
                    </a:cubicBezTo>
                    <a:cubicBezTo>
                      <a:pt x="1838" y="809"/>
                      <a:pt x="2454" y="1505"/>
                      <a:pt x="2471" y="1540"/>
                    </a:cubicBezTo>
                    <a:cubicBezTo>
                      <a:pt x="2480" y="1549"/>
                      <a:pt x="2489" y="1549"/>
                      <a:pt x="2498" y="1549"/>
                    </a:cubicBezTo>
                    <a:cubicBezTo>
                      <a:pt x="2507" y="1549"/>
                      <a:pt x="2516" y="1549"/>
                      <a:pt x="2525" y="1540"/>
                    </a:cubicBezTo>
                    <a:cubicBezTo>
                      <a:pt x="2533" y="1540"/>
                      <a:pt x="2696" y="1393"/>
                      <a:pt x="2833" y="1393"/>
                    </a:cubicBezTo>
                    <a:cubicBezTo>
                      <a:pt x="2847" y="1393"/>
                      <a:pt x="2860" y="1394"/>
                      <a:pt x="2873" y="1398"/>
                    </a:cubicBezTo>
                    <a:cubicBezTo>
                      <a:pt x="2926" y="1416"/>
                      <a:pt x="2971" y="1451"/>
                      <a:pt x="2980" y="1505"/>
                    </a:cubicBezTo>
                    <a:cubicBezTo>
                      <a:pt x="3042" y="1674"/>
                      <a:pt x="3016" y="1862"/>
                      <a:pt x="2909" y="2013"/>
                    </a:cubicBezTo>
                    <a:cubicBezTo>
                      <a:pt x="2793" y="2174"/>
                      <a:pt x="2641" y="2299"/>
                      <a:pt x="2463" y="2388"/>
                    </a:cubicBezTo>
                    <a:cubicBezTo>
                      <a:pt x="2454" y="2388"/>
                      <a:pt x="2445" y="2406"/>
                      <a:pt x="2445" y="2415"/>
                    </a:cubicBezTo>
                    <a:cubicBezTo>
                      <a:pt x="2427" y="2513"/>
                      <a:pt x="2356" y="2780"/>
                      <a:pt x="2248" y="2870"/>
                    </a:cubicBezTo>
                    <a:cubicBezTo>
                      <a:pt x="2097" y="2986"/>
                      <a:pt x="1339" y="3485"/>
                      <a:pt x="1249" y="3512"/>
                    </a:cubicBezTo>
                    <a:cubicBezTo>
                      <a:pt x="1234" y="3515"/>
                      <a:pt x="1218" y="3516"/>
                      <a:pt x="1200" y="3516"/>
                    </a:cubicBezTo>
                    <a:cubicBezTo>
                      <a:pt x="1112" y="3516"/>
                      <a:pt x="991" y="3479"/>
                      <a:pt x="857" y="3405"/>
                    </a:cubicBezTo>
                    <a:cubicBezTo>
                      <a:pt x="705" y="3316"/>
                      <a:pt x="330" y="2709"/>
                      <a:pt x="295" y="2450"/>
                    </a:cubicBezTo>
                    <a:cubicBezTo>
                      <a:pt x="259" y="2218"/>
                      <a:pt x="107" y="1469"/>
                      <a:pt x="72" y="1326"/>
                    </a:cubicBezTo>
                    <a:cubicBezTo>
                      <a:pt x="125" y="1291"/>
                      <a:pt x="250" y="1193"/>
                      <a:pt x="500" y="996"/>
                    </a:cubicBezTo>
                    <a:cubicBezTo>
                      <a:pt x="750" y="791"/>
                      <a:pt x="1303" y="354"/>
                      <a:pt x="1544" y="158"/>
                    </a:cubicBezTo>
                    <a:close/>
                    <a:moveTo>
                      <a:pt x="1640" y="0"/>
                    </a:moveTo>
                    <a:cubicBezTo>
                      <a:pt x="1631" y="0"/>
                      <a:pt x="1622" y="2"/>
                      <a:pt x="1615" y="6"/>
                    </a:cubicBezTo>
                    <a:cubicBezTo>
                      <a:pt x="1615" y="6"/>
                      <a:pt x="768" y="684"/>
                      <a:pt x="455" y="934"/>
                    </a:cubicBezTo>
                    <a:cubicBezTo>
                      <a:pt x="143" y="1193"/>
                      <a:pt x="18" y="1273"/>
                      <a:pt x="18" y="1273"/>
                    </a:cubicBezTo>
                    <a:cubicBezTo>
                      <a:pt x="0" y="1282"/>
                      <a:pt x="0" y="1300"/>
                      <a:pt x="0" y="1317"/>
                    </a:cubicBezTo>
                    <a:cubicBezTo>
                      <a:pt x="0" y="1326"/>
                      <a:pt x="188" y="2201"/>
                      <a:pt x="223" y="2459"/>
                    </a:cubicBezTo>
                    <a:cubicBezTo>
                      <a:pt x="259" y="2718"/>
                      <a:pt x="643" y="3360"/>
                      <a:pt x="830" y="3467"/>
                    </a:cubicBezTo>
                    <a:cubicBezTo>
                      <a:pt x="937" y="3530"/>
                      <a:pt x="1062" y="3574"/>
                      <a:pt x="1196" y="3583"/>
                    </a:cubicBezTo>
                    <a:cubicBezTo>
                      <a:pt x="1223" y="3583"/>
                      <a:pt x="1249" y="3583"/>
                      <a:pt x="1276" y="3574"/>
                    </a:cubicBezTo>
                    <a:cubicBezTo>
                      <a:pt x="1383" y="3548"/>
                      <a:pt x="2159" y="3021"/>
                      <a:pt x="2302" y="2923"/>
                    </a:cubicBezTo>
                    <a:cubicBezTo>
                      <a:pt x="2436" y="2816"/>
                      <a:pt x="2507" y="2522"/>
                      <a:pt x="2516" y="2441"/>
                    </a:cubicBezTo>
                    <a:cubicBezTo>
                      <a:pt x="2703" y="2352"/>
                      <a:pt x="2864" y="2210"/>
                      <a:pt x="2980" y="2040"/>
                    </a:cubicBezTo>
                    <a:cubicBezTo>
                      <a:pt x="3096" y="1879"/>
                      <a:pt x="3123" y="1665"/>
                      <a:pt x="3060" y="1478"/>
                    </a:cubicBezTo>
                    <a:cubicBezTo>
                      <a:pt x="3034" y="1398"/>
                      <a:pt x="2971" y="1335"/>
                      <a:pt x="2900" y="1317"/>
                    </a:cubicBezTo>
                    <a:cubicBezTo>
                      <a:pt x="2884" y="1315"/>
                      <a:pt x="2869" y="1313"/>
                      <a:pt x="2853" y="1313"/>
                    </a:cubicBezTo>
                    <a:cubicBezTo>
                      <a:pt x="2715" y="1313"/>
                      <a:pt x="2572" y="1412"/>
                      <a:pt x="2516" y="1460"/>
                    </a:cubicBezTo>
                    <a:cubicBezTo>
                      <a:pt x="2391" y="1326"/>
                      <a:pt x="1883" y="738"/>
                      <a:pt x="1704" y="470"/>
                    </a:cubicBezTo>
                    <a:cubicBezTo>
                      <a:pt x="1535" y="193"/>
                      <a:pt x="1660" y="68"/>
                      <a:pt x="1669" y="60"/>
                    </a:cubicBezTo>
                    <a:cubicBezTo>
                      <a:pt x="1678" y="51"/>
                      <a:pt x="1678" y="33"/>
                      <a:pt x="1669" y="15"/>
                    </a:cubicBezTo>
                    <a:cubicBezTo>
                      <a:pt x="1663" y="5"/>
                      <a:pt x="1652" y="0"/>
                      <a:pt x="1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6432307" y="1142568"/>
                <a:ext cx="32413" cy="84095"/>
              </a:xfrm>
              <a:custGeom>
                <a:avLst/>
                <a:gdLst/>
                <a:ahLst/>
                <a:cxnLst/>
                <a:rect l="l" t="t" r="r" b="b"/>
                <a:pathLst>
                  <a:path w="429" h="1113" extrusionOk="0">
                    <a:moveTo>
                      <a:pt x="186" y="0"/>
                    </a:moveTo>
                    <a:cubicBezTo>
                      <a:pt x="180" y="0"/>
                      <a:pt x="175" y="1"/>
                      <a:pt x="170" y="4"/>
                    </a:cubicBezTo>
                    <a:cubicBezTo>
                      <a:pt x="152" y="13"/>
                      <a:pt x="143" y="31"/>
                      <a:pt x="152" y="48"/>
                    </a:cubicBezTo>
                    <a:lnTo>
                      <a:pt x="250" y="352"/>
                    </a:lnTo>
                    <a:lnTo>
                      <a:pt x="1" y="1003"/>
                    </a:lnTo>
                    <a:cubicBezTo>
                      <a:pt x="1" y="1012"/>
                      <a:pt x="1" y="1021"/>
                      <a:pt x="1" y="1030"/>
                    </a:cubicBezTo>
                    <a:cubicBezTo>
                      <a:pt x="10" y="1039"/>
                      <a:pt x="18" y="1048"/>
                      <a:pt x="27" y="1048"/>
                    </a:cubicBezTo>
                    <a:lnTo>
                      <a:pt x="384" y="1110"/>
                    </a:lnTo>
                    <a:lnTo>
                      <a:pt x="393" y="1110"/>
                    </a:lnTo>
                    <a:cubicBezTo>
                      <a:pt x="396" y="1112"/>
                      <a:pt x="400" y="1112"/>
                      <a:pt x="403" y="1112"/>
                    </a:cubicBezTo>
                    <a:cubicBezTo>
                      <a:pt x="417" y="1112"/>
                      <a:pt x="429" y="1098"/>
                      <a:pt x="429" y="1083"/>
                    </a:cubicBezTo>
                    <a:cubicBezTo>
                      <a:pt x="429" y="1056"/>
                      <a:pt x="420" y="1039"/>
                      <a:pt x="393" y="1039"/>
                    </a:cubicBezTo>
                    <a:lnTo>
                      <a:pt x="90" y="985"/>
                    </a:lnTo>
                    <a:lnTo>
                      <a:pt x="331" y="370"/>
                    </a:lnTo>
                    <a:cubicBezTo>
                      <a:pt x="331" y="361"/>
                      <a:pt x="331" y="352"/>
                      <a:pt x="331" y="343"/>
                    </a:cubicBezTo>
                    <a:lnTo>
                      <a:pt x="215" y="22"/>
                    </a:lnTo>
                    <a:cubicBezTo>
                      <a:pt x="215" y="9"/>
                      <a:pt x="200"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6448476" y="1221903"/>
                <a:ext cx="65506" cy="26823"/>
              </a:xfrm>
              <a:custGeom>
                <a:avLst/>
                <a:gdLst/>
                <a:ahLst/>
                <a:cxnLst/>
                <a:rect l="l" t="t" r="r" b="b"/>
                <a:pathLst>
                  <a:path w="867" h="355" extrusionOk="0">
                    <a:moveTo>
                      <a:pt x="822" y="1"/>
                    </a:moveTo>
                    <a:cubicBezTo>
                      <a:pt x="811" y="1"/>
                      <a:pt x="800" y="5"/>
                      <a:pt x="795" y="15"/>
                    </a:cubicBezTo>
                    <a:cubicBezTo>
                      <a:pt x="589" y="246"/>
                      <a:pt x="305" y="281"/>
                      <a:pt x="153" y="281"/>
                    </a:cubicBezTo>
                    <a:cubicBezTo>
                      <a:pt x="87" y="281"/>
                      <a:pt x="45" y="274"/>
                      <a:pt x="45" y="274"/>
                    </a:cubicBezTo>
                    <a:cubicBezTo>
                      <a:pt x="42" y="272"/>
                      <a:pt x="39" y="272"/>
                      <a:pt x="36" y="272"/>
                    </a:cubicBezTo>
                    <a:cubicBezTo>
                      <a:pt x="21" y="272"/>
                      <a:pt x="8" y="286"/>
                      <a:pt x="1" y="301"/>
                    </a:cubicBezTo>
                    <a:cubicBezTo>
                      <a:pt x="1" y="319"/>
                      <a:pt x="10" y="337"/>
                      <a:pt x="27" y="345"/>
                    </a:cubicBezTo>
                    <a:cubicBezTo>
                      <a:pt x="81" y="354"/>
                      <a:pt x="126" y="354"/>
                      <a:pt x="170" y="354"/>
                    </a:cubicBezTo>
                    <a:cubicBezTo>
                      <a:pt x="180" y="355"/>
                      <a:pt x="190" y="355"/>
                      <a:pt x="200" y="355"/>
                    </a:cubicBezTo>
                    <a:cubicBezTo>
                      <a:pt x="448" y="355"/>
                      <a:pt x="685" y="249"/>
                      <a:pt x="848" y="60"/>
                    </a:cubicBezTo>
                    <a:cubicBezTo>
                      <a:pt x="866" y="42"/>
                      <a:pt x="857" y="24"/>
                      <a:pt x="839" y="6"/>
                    </a:cubicBezTo>
                    <a:cubicBezTo>
                      <a:pt x="836" y="3"/>
                      <a:pt x="829"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6468045" y="1129724"/>
                <a:ext cx="51982" cy="11787"/>
              </a:xfrm>
              <a:custGeom>
                <a:avLst/>
                <a:gdLst/>
                <a:ahLst/>
                <a:cxnLst/>
                <a:rect l="l" t="t" r="r" b="b"/>
                <a:pathLst>
                  <a:path w="688" h="156" extrusionOk="0">
                    <a:moveTo>
                      <a:pt x="330" y="1"/>
                    </a:moveTo>
                    <a:cubicBezTo>
                      <a:pt x="166" y="1"/>
                      <a:pt x="33" y="49"/>
                      <a:pt x="27" y="49"/>
                    </a:cubicBezTo>
                    <a:cubicBezTo>
                      <a:pt x="9" y="58"/>
                      <a:pt x="0" y="76"/>
                      <a:pt x="0" y="102"/>
                    </a:cubicBezTo>
                    <a:cubicBezTo>
                      <a:pt x="7" y="116"/>
                      <a:pt x="23" y="124"/>
                      <a:pt x="38" y="124"/>
                    </a:cubicBezTo>
                    <a:cubicBezTo>
                      <a:pt x="44" y="124"/>
                      <a:pt x="49" y="123"/>
                      <a:pt x="54" y="120"/>
                    </a:cubicBezTo>
                    <a:cubicBezTo>
                      <a:pt x="54" y="120"/>
                      <a:pt x="180" y="74"/>
                      <a:pt x="330" y="74"/>
                    </a:cubicBezTo>
                    <a:cubicBezTo>
                      <a:pt x="427" y="74"/>
                      <a:pt x="534" y="93"/>
                      <a:pt x="625" y="156"/>
                    </a:cubicBezTo>
                    <a:lnTo>
                      <a:pt x="652" y="156"/>
                    </a:lnTo>
                    <a:cubicBezTo>
                      <a:pt x="661" y="156"/>
                      <a:pt x="669" y="156"/>
                      <a:pt x="678" y="147"/>
                    </a:cubicBezTo>
                    <a:cubicBezTo>
                      <a:pt x="687" y="129"/>
                      <a:pt x="687" y="102"/>
                      <a:pt x="669" y="94"/>
                    </a:cubicBezTo>
                    <a:cubicBezTo>
                      <a:pt x="562" y="22"/>
                      <a:pt x="440"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6398609" y="1130404"/>
                <a:ext cx="39817" cy="13147"/>
              </a:xfrm>
              <a:custGeom>
                <a:avLst/>
                <a:gdLst/>
                <a:ahLst/>
                <a:cxnLst/>
                <a:rect l="l" t="t" r="r" b="b"/>
                <a:pathLst>
                  <a:path w="527" h="174" extrusionOk="0">
                    <a:moveTo>
                      <a:pt x="282" y="1"/>
                    </a:moveTo>
                    <a:cubicBezTo>
                      <a:pt x="191" y="1"/>
                      <a:pt x="88" y="25"/>
                      <a:pt x="9" y="111"/>
                    </a:cubicBezTo>
                    <a:cubicBezTo>
                      <a:pt x="1" y="129"/>
                      <a:pt x="1" y="156"/>
                      <a:pt x="9" y="165"/>
                    </a:cubicBezTo>
                    <a:cubicBezTo>
                      <a:pt x="18" y="174"/>
                      <a:pt x="27" y="174"/>
                      <a:pt x="36" y="174"/>
                    </a:cubicBezTo>
                    <a:cubicBezTo>
                      <a:pt x="45" y="174"/>
                      <a:pt x="63" y="165"/>
                      <a:pt x="63" y="156"/>
                    </a:cubicBezTo>
                    <a:cubicBezTo>
                      <a:pt x="121" y="90"/>
                      <a:pt x="201" y="71"/>
                      <a:pt x="274" y="71"/>
                    </a:cubicBezTo>
                    <a:cubicBezTo>
                      <a:pt x="380" y="71"/>
                      <a:pt x="473" y="111"/>
                      <a:pt x="473" y="111"/>
                    </a:cubicBezTo>
                    <a:cubicBezTo>
                      <a:pt x="478" y="114"/>
                      <a:pt x="483" y="115"/>
                      <a:pt x="488" y="115"/>
                    </a:cubicBezTo>
                    <a:cubicBezTo>
                      <a:pt x="503" y="115"/>
                      <a:pt x="520" y="105"/>
                      <a:pt x="527" y="85"/>
                    </a:cubicBezTo>
                    <a:cubicBezTo>
                      <a:pt x="527" y="67"/>
                      <a:pt x="527" y="49"/>
                      <a:pt x="500" y="40"/>
                    </a:cubicBezTo>
                    <a:cubicBezTo>
                      <a:pt x="495" y="40"/>
                      <a:pt x="398"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6422863" y="1155640"/>
                <a:ext cx="11560" cy="24330"/>
              </a:xfrm>
              <a:custGeom>
                <a:avLst/>
                <a:gdLst/>
                <a:ahLst/>
                <a:cxnLst/>
                <a:rect l="l" t="t" r="r" b="b"/>
                <a:pathLst>
                  <a:path w="153" h="322" extrusionOk="0">
                    <a:moveTo>
                      <a:pt x="81" y="0"/>
                    </a:moveTo>
                    <a:cubicBezTo>
                      <a:pt x="36" y="0"/>
                      <a:pt x="1" y="72"/>
                      <a:pt x="1" y="161"/>
                    </a:cubicBezTo>
                    <a:cubicBezTo>
                      <a:pt x="1" y="241"/>
                      <a:pt x="36" y="321"/>
                      <a:pt x="81" y="321"/>
                    </a:cubicBezTo>
                    <a:cubicBezTo>
                      <a:pt x="126" y="321"/>
                      <a:pt x="152" y="250"/>
                      <a:pt x="152" y="161"/>
                    </a:cubicBezTo>
                    <a:cubicBezTo>
                      <a:pt x="152" y="72"/>
                      <a:pt x="126"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6486934" y="1155640"/>
                <a:ext cx="12164" cy="24330"/>
              </a:xfrm>
              <a:custGeom>
                <a:avLst/>
                <a:gdLst/>
                <a:ahLst/>
                <a:cxnLst/>
                <a:rect l="l" t="t" r="r" b="b"/>
                <a:pathLst>
                  <a:path w="161" h="322" extrusionOk="0">
                    <a:moveTo>
                      <a:pt x="80" y="0"/>
                    </a:moveTo>
                    <a:cubicBezTo>
                      <a:pt x="36" y="0"/>
                      <a:pt x="0" y="72"/>
                      <a:pt x="0" y="161"/>
                    </a:cubicBezTo>
                    <a:cubicBezTo>
                      <a:pt x="0" y="241"/>
                      <a:pt x="36" y="321"/>
                      <a:pt x="80" y="321"/>
                    </a:cubicBezTo>
                    <a:cubicBezTo>
                      <a:pt x="125" y="321"/>
                      <a:pt x="161" y="250"/>
                      <a:pt x="161" y="161"/>
                    </a:cubicBezTo>
                    <a:cubicBezTo>
                      <a:pt x="161" y="72"/>
                      <a:pt x="125" y="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6366952" y="2011023"/>
                <a:ext cx="175288" cy="62033"/>
              </a:xfrm>
              <a:custGeom>
                <a:avLst/>
                <a:gdLst/>
                <a:ahLst/>
                <a:cxnLst/>
                <a:rect l="l" t="t" r="r" b="b"/>
                <a:pathLst>
                  <a:path w="2320" h="821" extrusionOk="0">
                    <a:moveTo>
                      <a:pt x="9" y="0"/>
                    </a:moveTo>
                    <a:lnTo>
                      <a:pt x="0" y="821"/>
                    </a:lnTo>
                    <a:lnTo>
                      <a:pt x="241" y="821"/>
                    </a:lnTo>
                    <a:lnTo>
                      <a:pt x="241" y="196"/>
                    </a:lnTo>
                    <a:lnTo>
                      <a:pt x="2034" y="196"/>
                    </a:lnTo>
                    <a:lnTo>
                      <a:pt x="2034" y="785"/>
                    </a:lnTo>
                    <a:lnTo>
                      <a:pt x="2320" y="794"/>
                    </a:lnTo>
                    <a:lnTo>
                      <a:pt x="2320" y="794"/>
                    </a:lnTo>
                    <a:lnTo>
                      <a:pt x="2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6364232" y="2008303"/>
                <a:ext cx="181408" cy="67473"/>
              </a:xfrm>
              <a:custGeom>
                <a:avLst/>
                <a:gdLst/>
                <a:ahLst/>
                <a:cxnLst/>
                <a:rect l="l" t="t" r="r" b="b"/>
                <a:pathLst>
                  <a:path w="2401" h="893" extrusionOk="0">
                    <a:moveTo>
                      <a:pt x="2275" y="72"/>
                    </a:moveTo>
                    <a:lnTo>
                      <a:pt x="2320" y="794"/>
                    </a:lnTo>
                    <a:lnTo>
                      <a:pt x="2106" y="785"/>
                    </a:lnTo>
                    <a:lnTo>
                      <a:pt x="2106" y="232"/>
                    </a:lnTo>
                    <a:cubicBezTo>
                      <a:pt x="2106" y="214"/>
                      <a:pt x="2088" y="197"/>
                      <a:pt x="2070" y="197"/>
                    </a:cubicBezTo>
                    <a:lnTo>
                      <a:pt x="277" y="197"/>
                    </a:lnTo>
                    <a:cubicBezTo>
                      <a:pt x="259" y="197"/>
                      <a:pt x="241" y="214"/>
                      <a:pt x="241" y="232"/>
                    </a:cubicBezTo>
                    <a:lnTo>
                      <a:pt x="241" y="821"/>
                    </a:lnTo>
                    <a:lnTo>
                      <a:pt x="72" y="821"/>
                    </a:lnTo>
                    <a:lnTo>
                      <a:pt x="90" y="72"/>
                    </a:lnTo>
                    <a:close/>
                    <a:moveTo>
                      <a:pt x="45" y="0"/>
                    </a:moveTo>
                    <a:cubicBezTo>
                      <a:pt x="27" y="0"/>
                      <a:pt x="9" y="9"/>
                      <a:pt x="9" y="36"/>
                    </a:cubicBezTo>
                    <a:lnTo>
                      <a:pt x="1" y="857"/>
                    </a:lnTo>
                    <a:cubicBezTo>
                      <a:pt x="1" y="875"/>
                      <a:pt x="18" y="892"/>
                      <a:pt x="36" y="892"/>
                    </a:cubicBezTo>
                    <a:lnTo>
                      <a:pt x="277" y="892"/>
                    </a:lnTo>
                    <a:cubicBezTo>
                      <a:pt x="304" y="892"/>
                      <a:pt x="322" y="875"/>
                      <a:pt x="322" y="857"/>
                    </a:cubicBezTo>
                    <a:lnTo>
                      <a:pt x="322" y="268"/>
                    </a:lnTo>
                    <a:lnTo>
                      <a:pt x="2035" y="268"/>
                    </a:lnTo>
                    <a:lnTo>
                      <a:pt x="2035" y="821"/>
                    </a:lnTo>
                    <a:cubicBezTo>
                      <a:pt x="2035" y="839"/>
                      <a:pt x="2052" y="857"/>
                      <a:pt x="2070" y="857"/>
                    </a:cubicBezTo>
                    <a:lnTo>
                      <a:pt x="2365" y="875"/>
                    </a:lnTo>
                    <a:cubicBezTo>
                      <a:pt x="2374" y="875"/>
                      <a:pt x="2382" y="866"/>
                      <a:pt x="2391" y="857"/>
                    </a:cubicBezTo>
                    <a:cubicBezTo>
                      <a:pt x="2400" y="857"/>
                      <a:pt x="2400" y="839"/>
                      <a:pt x="2400" y="830"/>
                    </a:cubicBezTo>
                    <a:lnTo>
                      <a:pt x="2356" y="27"/>
                    </a:lnTo>
                    <a:cubicBezTo>
                      <a:pt x="2356" y="9"/>
                      <a:pt x="2338" y="0"/>
                      <a:pt x="2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a:off x="6366952" y="2011023"/>
                <a:ext cx="175288" cy="62033"/>
              </a:xfrm>
              <a:custGeom>
                <a:avLst/>
                <a:gdLst/>
                <a:ahLst/>
                <a:cxnLst/>
                <a:rect l="l" t="t" r="r" b="b"/>
                <a:pathLst>
                  <a:path w="2320" h="821" extrusionOk="0">
                    <a:moveTo>
                      <a:pt x="9" y="0"/>
                    </a:moveTo>
                    <a:lnTo>
                      <a:pt x="0" y="821"/>
                    </a:lnTo>
                    <a:lnTo>
                      <a:pt x="241" y="821"/>
                    </a:lnTo>
                    <a:lnTo>
                      <a:pt x="241" y="196"/>
                    </a:lnTo>
                    <a:lnTo>
                      <a:pt x="2034" y="196"/>
                    </a:lnTo>
                    <a:lnTo>
                      <a:pt x="2034" y="785"/>
                    </a:lnTo>
                    <a:lnTo>
                      <a:pt x="2320" y="794"/>
                    </a:lnTo>
                    <a:lnTo>
                      <a:pt x="2320" y="794"/>
                    </a:lnTo>
                    <a:lnTo>
                      <a:pt x="22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a:off x="6364232" y="2008303"/>
                <a:ext cx="181408" cy="67473"/>
              </a:xfrm>
              <a:custGeom>
                <a:avLst/>
                <a:gdLst/>
                <a:ahLst/>
                <a:cxnLst/>
                <a:rect l="l" t="t" r="r" b="b"/>
                <a:pathLst>
                  <a:path w="2401" h="893" extrusionOk="0">
                    <a:moveTo>
                      <a:pt x="2275" y="72"/>
                    </a:moveTo>
                    <a:lnTo>
                      <a:pt x="2320" y="794"/>
                    </a:lnTo>
                    <a:lnTo>
                      <a:pt x="2106" y="785"/>
                    </a:lnTo>
                    <a:lnTo>
                      <a:pt x="2106" y="232"/>
                    </a:lnTo>
                    <a:cubicBezTo>
                      <a:pt x="2106" y="214"/>
                      <a:pt x="2088" y="197"/>
                      <a:pt x="2070" y="197"/>
                    </a:cubicBezTo>
                    <a:lnTo>
                      <a:pt x="277" y="197"/>
                    </a:lnTo>
                    <a:cubicBezTo>
                      <a:pt x="259" y="197"/>
                      <a:pt x="241" y="214"/>
                      <a:pt x="241" y="232"/>
                    </a:cubicBezTo>
                    <a:lnTo>
                      <a:pt x="241" y="821"/>
                    </a:lnTo>
                    <a:lnTo>
                      <a:pt x="72" y="821"/>
                    </a:lnTo>
                    <a:lnTo>
                      <a:pt x="90" y="72"/>
                    </a:lnTo>
                    <a:close/>
                    <a:moveTo>
                      <a:pt x="45" y="0"/>
                    </a:moveTo>
                    <a:cubicBezTo>
                      <a:pt x="27" y="0"/>
                      <a:pt x="9" y="9"/>
                      <a:pt x="9" y="36"/>
                    </a:cubicBezTo>
                    <a:lnTo>
                      <a:pt x="1" y="857"/>
                    </a:lnTo>
                    <a:cubicBezTo>
                      <a:pt x="1" y="875"/>
                      <a:pt x="18" y="892"/>
                      <a:pt x="36" y="892"/>
                    </a:cubicBezTo>
                    <a:lnTo>
                      <a:pt x="277" y="892"/>
                    </a:lnTo>
                    <a:cubicBezTo>
                      <a:pt x="304" y="892"/>
                      <a:pt x="322" y="875"/>
                      <a:pt x="322" y="857"/>
                    </a:cubicBezTo>
                    <a:lnTo>
                      <a:pt x="322" y="268"/>
                    </a:lnTo>
                    <a:lnTo>
                      <a:pt x="2035" y="268"/>
                    </a:lnTo>
                    <a:lnTo>
                      <a:pt x="2035" y="821"/>
                    </a:lnTo>
                    <a:cubicBezTo>
                      <a:pt x="2035" y="839"/>
                      <a:pt x="2052" y="857"/>
                      <a:pt x="2070" y="857"/>
                    </a:cubicBezTo>
                    <a:lnTo>
                      <a:pt x="2365" y="875"/>
                    </a:lnTo>
                    <a:cubicBezTo>
                      <a:pt x="2374" y="875"/>
                      <a:pt x="2382" y="866"/>
                      <a:pt x="2391" y="857"/>
                    </a:cubicBezTo>
                    <a:cubicBezTo>
                      <a:pt x="2400" y="857"/>
                      <a:pt x="2400" y="839"/>
                      <a:pt x="2400" y="830"/>
                    </a:cubicBezTo>
                    <a:lnTo>
                      <a:pt x="2356" y="27"/>
                    </a:lnTo>
                    <a:cubicBezTo>
                      <a:pt x="2356" y="9"/>
                      <a:pt x="2338" y="0"/>
                      <a:pt x="2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6364912" y="1926701"/>
                <a:ext cx="94444" cy="108123"/>
              </a:xfrm>
              <a:custGeom>
                <a:avLst/>
                <a:gdLst/>
                <a:ahLst/>
                <a:cxnLst/>
                <a:rect l="l" t="t" r="r" b="b"/>
                <a:pathLst>
                  <a:path w="1250" h="1431" extrusionOk="0">
                    <a:moveTo>
                      <a:pt x="589" y="1"/>
                    </a:moveTo>
                    <a:lnTo>
                      <a:pt x="0" y="233"/>
                    </a:lnTo>
                    <a:cubicBezTo>
                      <a:pt x="0" y="233"/>
                      <a:pt x="125" y="1063"/>
                      <a:pt x="125" y="1179"/>
                    </a:cubicBezTo>
                    <a:cubicBezTo>
                      <a:pt x="143" y="1286"/>
                      <a:pt x="224" y="1375"/>
                      <a:pt x="331" y="1410"/>
                    </a:cubicBezTo>
                    <a:cubicBezTo>
                      <a:pt x="384" y="1410"/>
                      <a:pt x="875" y="1330"/>
                      <a:pt x="875" y="1330"/>
                    </a:cubicBezTo>
                    <a:cubicBezTo>
                      <a:pt x="919" y="1375"/>
                      <a:pt x="973" y="1410"/>
                      <a:pt x="1035" y="1428"/>
                    </a:cubicBezTo>
                    <a:cubicBezTo>
                      <a:pt x="1040" y="1430"/>
                      <a:pt x="1045" y="1430"/>
                      <a:pt x="1051" y="1430"/>
                    </a:cubicBezTo>
                    <a:cubicBezTo>
                      <a:pt x="1114" y="1430"/>
                      <a:pt x="1249" y="1348"/>
                      <a:pt x="1249" y="1348"/>
                    </a:cubicBezTo>
                    <a:lnTo>
                      <a:pt x="1142" y="759"/>
                    </a:lnTo>
                    <a:cubicBezTo>
                      <a:pt x="1133" y="679"/>
                      <a:pt x="589" y="1"/>
                      <a:pt x="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6362191" y="1924434"/>
                <a:ext cx="99884" cy="113563"/>
              </a:xfrm>
              <a:custGeom>
                <a:avLst/>
                <a:gdLst/>
                <a:ahLst/>
                <a:cxnLst/>
                <a:rect l="l" t="t" r="r" b="b"/>
                <a:pathLst>
                  <a:path w="1322" h="1503" extrusionOk="0">
                    <a:moveTo>
                      <a:pt x="616" y="76"/>
                    </a:moveTo>
                    <a:cubicBezTo>
                      <a:pt x="875" y="397"/>
                      <a:pt x="1134" y="745"/>
                      <a:pt x="1152" y="798"/>
                    </a:cubicBezTo>
                    <a:cubicBezTo>
                      <a:pt x="1161" y="870"/>
                      <a:pt x="1232" y="1262"/>
                      <a:pt x="1250" y="1360"/>
                    </a:cubicBezTo>
                    <a:cubicBezTo>
                      <a:pt x="1196" y="1396"/>
                      <a:pt x="1143" y="1414"/>
                      <a:pt x="1080" y="1432"/>
                    </a:cubicBezTo>
                    <a:cubicBezTo>
                      <a:pt x="1027" y="1405"/>
                      <a:pt x="973" y="1378"/>
                      <a:pt x="938" y="1333"/>
                    </a:cubicBezTo>
                    <a:cubicBezTo>
                      <a:pt x="929" y="1333"/>
                      <a:pt x="920" y="1324"/>
                      <a:pt x="911" y="1324"/>
                    </a:cubicBezTo>
                    <a:cubicBezTo>
                      <a:pt x="714" y="1351"/>
                      <a:pt x="411" y="1396"/>
                      <a:pt x="367" y="1396"/>
                    </a:cubicBezTo>
                    <a:cubicBezTo>
                      <a:pt x="286" y="1369"/>
                      <a:pt x="224" y="1298"/>
                      <a:pt x="206" y="1209"/>
                    </a:cubicBezTo>
                    <a:cubicBezTo>
                      <a:pt x="206" y="1101"/>
                      <a:pt x="108" y="432"/>
                      <a:pt x="81" y="281"/>
                    </a:cubicBezTo>
                    <a:lnTo>
                      <a:pt x="616" y="76"/>
                    </a:lnTo>
                    <a:close/>
                    <a:moveTo>
                      <a:pt x="623" y="0"/>
                    </a:moveTo>
                    <a:cubicBezTo>
                      <a:pt x="618" y="0"/>
                      <a:pt x="613" y="2"/>
                      <a:pt x="607" y="4"/>
                    </a:cubicBezTo>
                    <a:lnTo>
                      <a:pt x="19" y="236"/>
                    </a:lnTo>
                    <a:cubicBezTo>
                      <a:pt x="10" y="236"/>
                      <a:pt x="1" y="254"/>
                      <a:pt x="1" y="272"/>
                    </a:cubicBezTo>
                    <a:cubicBezTo>
                      <a:pt x="45" y="557"/>
                      <a:pt x="126" y="1119"/>
                      <a:pt x="126" y="1209"/>
                    </a:cubicBezTo>
                    <a:cubicBezTo>
                      <a:pt x="144" y="1342"/>
                      <a:pt x="242" y="1449"/>
                      <a:pt x="367" y="1476"/>
                    </a:cubicBezTo>
                    <a:cubicBezTo>
                      <a:pt x="420" y="1476"/>
                      <a:pt x="804" y="1414"/>
                      <a:pt x="902" y="1405"/>
                    </a:cubicBezTo>
                    <a:cubicBezTo>
                      <a:pt x="946" y="1449"/>
                      <a:pt x="1000" y="1476"/>
                      <a:pt x="1062" y="1503"/>
                    </a:cubicBezTo>
                    <a:lnTo>
                      <a:pt x="1080" y="1503"/>
                    </a:lnTo>
                    <a:cubicBezTo>
                      <a:pt x="1161" y="1485"/>
                      <a:pt x="1232" y="1458"/>
                      <a:pt x="1303" y="1414"/>
                    </a:cubicBezTo>
                    <a:cubicBezTo>
                      <a:pt x="1312" y="1405"/>
                      <a:pt x="1321" y="1387"/>
                      <a:pt x="1321" y="1378"/>
                    </a:cubicBezTo>
                    <a:cubicBezTo>
                      <a:pt x="1321" y="1378"/>
                      <a:pt x="1232" y="878"/>
                      <a:pt x="1214" y="789"/>
                    </a:cubicBezTo>
                    <a:cubicBezTo>
                      <a:pt x="1205" y="700"/>
                      <a:pt x="777" y="174"/>
                      <a:pt x="652" y="13"/>
                    </a:cubicBezTo>
                    <a:cubicBezTo>
                      <a:pt x="646" y="7"/>
                      <a:pt x="635"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296836" y="1403014"/>
                <a:ext cx="112653" cy="541294"/>
              </a:xfrm>
              <a:custGeom>
                <a:avLst/>
                <a:gdLst/>
                <a:ahLst/>
                <a:cxnLst/>
                <a:rect l="l" t="t" r="r" b="b"/>
                <a:pathLst>
                  <a:path w="1491" h="7164" extrusionOk="0">
                    <a:moveTo>
                      <a:pt x="518" y="0"/>
                    </a:moveTo>
                    <a:cubicBezTo>
                      <a:pt x="518" y="0"/>
                      <a:pt x="0" y="3578"/>
                      <a:pt x="0" y="3756"/>
                    </a:cubicBezTo>
                    <a:cubicBezTo>
                      <a:pt x="0" y="3926"/>
                      <a:pt x="901" y="7164"/>
                      <a:pt x="901" y="7164"/>
                    </a:cubicBezTo>
                    <a:lnTo>
                      <a:pt x="1490" y="6932"/>
                    </a:lnTo>
                    <a:lnTo>
                      <a:pt x="1089" y="4443"/>
                    </a:lnTo>
                    <a:lnTo>
                      <a:pt x="1133" y="3836"/>
                    </a:lnTo>
                    <a:cubicBezTo>
                      <a:pt x="1133" y="3836"/>
                      <a:pt x="803" y="3078"/>
                      <a:pt x="786" y="2632"/>
                    </a:cubicBezTo>
                    <a:cubicBezTo>
                      <a:pt x="786" y="2284"/>
                      <a:pt x="794" y="1936"/>
                      <a:pt x="830" y="1588"/>
                    </a:cubicBezTo>
                    <a:lnTo>
                      <a:pt x="5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6294116" y="1400294"/>
                <a:ext cx="118017" cy="546734"/>
              </a:xfrm>
              <a:custGeom>
                <a:avLst/>
                <a:gdLst/>
                <a:ahLst/>
                <a:cxnLst/>
                <a:rect l="l" t="t" r="r" b="b"/>
                <a:pathLst>
                  <a:path w="1562" h="7236" extrusionOk="0">
                    <a:moveTo>
                      <a:pt x="563" y="250"/>
                    </a:moveTo>
                    <a:lnTo>
                      <a:pt x="830" y="1624"/>
                    </a:lnTo>
                    <a:cubicBezTo>
                      <a:pt x="795" y="1972"/>
                      <a:pt x="786" y="2320"/>
                      <a:pt x="786" y="2677"/>
                    </a:cubicBezTo>
                    <a:cubicBezTo>
                      <a:pt x="804" y="3096"/>
                      <a:pt x="1089" y="3792"/>
                      <a:pt x="1134" y="3881"/>
                    </a:cubicBezTo>
                    <a:lnTo>
                      <a:pt x="1089" y="4470"/>
                    </a:lnTo>
                    <a:cubicBezTo>
                      <a:pt x="1089" y="4479"/>
                      <a:pt x="1089" y="4479"/>
                      <a:pt x="1089" y="4479"/>
                    </a:cubicBezTo>
                    <a:lnTo>
                      <a:pt x="1482" y="6941"/>
                    </a:lnTo>
                    <a:lnTo>
                      <a:pt x="964" y="7146"/>
                    </a:lnTo>
                    <a:cubicBezTo>
                      <a:pt x="706" y="6219"/>
                      <a:pt x="72" y="3917"/>
                      <a:pt x="72" y="3792"/>
                    </a:cubicBezTo>
                    <a:cubicBezTo>
                      <a:pt x="72" y="3658"/>
                      <a:pt x="375" y="1535"/>
                      <a:pt x="563" y="250"/>
                    </a:cubicBezTo>
                    <a:close/>
                    <a:moveTo>
                      <a:pt x="554" y="1"/>
                    </a:moveTo>
                    <a:cubicBezTo>
                      <a:pt x="536" y="1"/>
                      <a:pt x="518" y="10"/>
                      <a:pt x="518" y="27"/>
                    </a:cubicBezTo>
                    <a:cubicBezTo>
                      <a:pt x="500" y="179"/>
                      <a:pt x="1" y="3614"/>
                      <a:pt x="1" y="3792"/>
                    </a:cubicBezTo>
                    <a:cubicBezTo>
                      <a:pt x="1" y="3962"/>
                      <a:pt x="866" y="7075"/>
                      <a:pt x="902" y="7209"/>
                    </a:cubicBezTo>
                    <a:cubicBezTo>
                      <a:pt x="902" y="7218"/>
                      <a:pt x="911" y="7227"/>
                      <a:pt x="920" y="7227"/>
                    </a:cubicBezTo>
                    <a:cubicBezTo>
                      <a:pt x="929" y="7236"/>
                      <a:pt x="929" y="7236"/>
                      <a:pt x="937" y="7236"/>
                    </a:cubicBezTo>
                    <a:lnTo>
                      <a:pt x="946" y="7236"/>
                    </a:lnTo>
                    <a:lnTo>
                      <a:pt x="1535" y="7004"/>
                    </a:lnTo>
                    <a:cubicBezTo>
                      <a:pt x="1553" y="6995"/>
                      <a:pt x="1562" y="6977"/>
                      <a:pt x="1562" y="6959"/>
                    </a:cubicBezTo>
                    <a:lnTo>
                      <a:pt x="1152" y="4470"/>
                    </a:lnTo>
                    <a:lnTo>
                      <a:pt x="1196" y="3881"/>
                    </a:lnTo>
                    <a:cubicBezTo>
                      <a:pt x="1196" y="3872"/>
                      <a:pt x="1196" y="3863"/>
                      <a:pt x="1196" y="3863"/>
                    </a:cubicBezTo>
                    <a:cubicBezTo>
                      <a:pt x="1196" y="3855"/>
                      <a:pt x="866" y="3105"/>
                      <a:pt x="857" y="2668"/>
                    </a:cubicBezTo>
                    <a:cubicBezTo>
                      <a:pt x="848" y="2320"/>
                      <a:pt x="866" y="1972"/>
                      <a:pt x="902" y="1633"/>
                    </a:cubicBezTo>
                    <a:cubicBezTo>
                      <a:pt x="902" y="1624"/>
                      <a:pt x="902" y="1624"/>
                      <a:pt x="902" y="1615"/>
                    </a:cubicBezTo>
                    <a:lnTo>
                      <a:pt x="590" y="27"/>
                    </a:lnTo>
                    <a:cubicBezTo>
                      <a:pt x="590" y="10"/>
                      <a:pt x="572"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6501063" y="1374680"/>
                <a:ext cx="266331" cy="580433"/>
              </a:xfrm>
              <a:custGeom>
                <a:avLst/>
                <a:gdLst/>
                <a:ahLst/>
                <a:cxnLst/>
                <a:rect l="l" t="t" r="r" b="b"/>
                <a:pathLst>
                  <a:path w="3525" h="7682" extrusionOk="0">
                    <a:moveTo>
                      <a:pt x="2391" y="1"/>
                    </a:moveTo>
                    <a:lnTo>
                      <a:pt x="2035" y="1696"/>
                    </a:lnTo>
                    <a:lnTo>
                      <a:pt x="1249" y="4818"/>
                    </a:lnTo>
                    <a:lnTo>
                      <a:pt x="1" y="7450"/>
                    </a:lnTo>
                    <a:lnTo>
                      <a:pt x="589" y="7682"/>
                    </a:lnTo>
                    <a:lnTo>
                      <a:pt x="2605" y="4515"/>
                    </a:lnTo>
                    <a:cubicBezTo>
                      <a:pt x="2605" y="4515"/>
                      <a:pt x="3498" y="679"/>
                      <a:pt x="3507" y="500"/>
                    </a:cubicBezTo>
                    <a:cubicBezTo>
                      <a:pt x="3524" y="331"/>
                      <a:pt x="2391" y="1"/>
                      <a:pt x="2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6498343" y="1371960"/>
                <a:ext cx="271771" cy="585873"/>
              </a:xfrm>
              <a:custGeom>
                <a:avLst/>
                <a:gdLst/>
                <a:ahLst/>
                <a:cxnLst/>
                <a:rect l="l" t="t" r="r" b="b"/>
                <a:pathLst>
                  <a:path w="3597" h="7754" extrusionOk="0">
                    <a:moveTo>
                      <a:pt x="2436" y="1"/>
                    </a:moveTo>
                    <a:cubicBezTo>
                      <a:pt x="2418" y="1"/>
                      <a:pt x="2401" y="10"/>
                      <a:pt x="2392" y="28"/>
                    </a:cubicBezTo>
                    <a:cubicBezTo>
                      <a:pt x="2392" y="46"/>
                      <a:pt x="2401" y="72"/>
                      <a:pt x="2418" y="72"/>
                    </a:cubicBezTo>
                    <a:cubicBezTo>
                      <a:pt x="3016" y="251"/>
                      <a:pt x="3516" y="465"/>
                      <a:pt x="3507" y="536"/>
                    </a:cubicBezTo>
                    <a:cubicBezTo>
                      <a:pt x="3498" y="670"/>
                      <a:pt x="2918" y="3204"/>
                      <a:pt x="2606" y="4533"/>
                    </a:cubicBezTo>
                    <a:lnTo>
                      <a:pt x="607" y="7673"/>
                    </a:lnTo>
                    <a:lnTo>
                      <a:pt x="90" y="7468"/>
                    </a:lnTo>
                    <a:lnTo>
                      <a:pt x="1321" y="4863"/>
                    </a:lnTo>
                    <a:lnTo>
                      <a:pt x="2106" y="1741"/>
                    </a:lnTo>
                    <a:cubicBezTo>
                      <a:pt x="2115" y="1723"/>
                      <a:pt x="2097" y="1696"/>
                      <a:pt x="2079" y="1696"/>
                    </a:cubicBezTo>
                    <a:cubicBezTo>
                      <a:pt x="2076" y="1694"/>
                      <a:pt x="2073" y="1694"/>
                      <a:pt x="2070" y="1694"/>
                    </a:cubicBezTo>
                    <a:cubicBezTo>
                      <a:pt x="2055" y="1694"/>
                      <a:pt x="2042" y="1708"/>
                      <a:pt x="2035" y="1723"/>
                    </a:cubicBezTo>
                    <a:lnTo>
                      <a:pt x="1250" y="4836"/>
                    </a:lnTo>
                    <a:lnTo>
                      <a:pt x="10" y="7477"/>
                    </a:lnTo>
                    <a:cubicBezTo>
                      <a:pt x="1" y="7486"/>
                      <a:pt x="1" y="7495"/>
                      <a:pt x="10" y="7504"/>
                    </a:cubicBezTo>
                    <a:cubicBezTo>
                      <a:pt x="10" y="7512"/>
                      <a:pt x="19" y="7521"/>
                      <a:pt x="28" y="7521"/>
                    </a:cubicBezTo>
                    <a:lnTo>
                      <a:pt x="616" y="7753"/>
                    </a:lnTo>
                    <a:lnTo>
                      <a:pt x="625" y="7753"/>
                    </a:lnTo>
                    <a:cubicBezTo>
                      <a:pt x="634" y="7753"/>
                      <a:pt x="652" y="7744"/>
                      <a:pt x="652" y="7735"/>
                    </a:cubicBezTo>
                    <a:lnTo>
                      <a:pt x="2677" y="4569"/>
                    </a:lnTo>
                    <a:cubicBezTo>
                      <a:pt x="2677" y="4569"/>
                      <a:pt x="2677" y="4560"/>
                      <a:pt x="2677" y="4560"/>
                    </a:cubicBezTo>
                    <a:cubicBezTo>
                      <a:pt x="2713" y="4399"/>
                      <a:pt x="3569" y="724"/>
                      <a:pt x="3587" y="545"/>
                    </a:cubicBezTo>
                    <a:cubicBezTo>
                      <a:pt x="3596" y="358"/>
                      <a:pt x="2784" y="108"/>
                      <a:pt x="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6451196" y="1937506"/>
                <a:ext cx="94444" cy="108123"/>
              </a:xfrm>
              <a:custGeom>
                <a:avLst/>
                <a:gdLst/>
                <a:ahLst/>
                <a:cxnLst/>
                <a:rect l="l" t="t" r="r" b="b"/>
                <a:pathLst>
                  <a:path w="1250" h="1431" extrusionOk="0">
                    <a:moveTo>
                      <a:pt x="661" y="1"/>
                    </a:moveTo>
                    <a:cubicBezTo>
                      <a:pt x="661" y="1"/>
                      <a:pt x="116" y="670"/>
                      <a:pt x="107" y="759"/>
                    </a:cubicBezTo>
                    <a:cubicBezTo>
                      <a:pt x="90" y="839"/>
                      <a:pt x="0" y="1348"/>
                      <a:pt x="0" y="1348"/>
                    </a:cubicBezTo>
                    <a:cubicBezTo>
                      <a:pt x="0" y="1348"/>
                      <a:pt x="135" y="1430"/>
                      <a:pt x="199" y="1430"/>
                    </a:cubicBezTo>
                    <a:cubicBezTo>
                      <a:pt x="205" y="1430"/>
                      <a:pt x="210" y="1430"/>
                      <a:pt x="214" y="1428"/>
                    </a:cubicBezTo>
                    <a:cubicBezTo>
                      <a:pt x="277" y="1401"/>
                      <a:pt x="330" y="1375"/>
                      <a:pt x="375" y="1330"/>
                    </a:cubicBezTo>
                    <a:cubicBezTo>
                      <a:pt x="375" y="1330"/>
                      <a:pt x="866" y="1401"/>
                      <a:pt x="919" y="1401"/>
                    </a:cubicBezTo>
                    <a:cubicBezTo>
                      <a:pt x="1026" y="1375"/>
                      <a:pt x="1107" y="1285"/>
                      <a:pt x="1124" y="1178"/>
                    </a:cubicBezTo>
                    <a:cubicBezTo>
                      <a:pt x="1124" y="1062"/>
                      <a:pt x="1249" y="233"/>
                      <a:pt x="1249" y="233"/>
                    </a:cubicBezTo>
                    <a:lnTo>
                      <a:pt x="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6448476" y="1934786"/>
                <a:ext cx="99808" cy="114016"/>
              </a:xfrm>
              <a:custGeom>
                <a:avLst/>
                <a:gdLst/>
                <a:ahLst/>
                <a:cxnLst/>
                <a:rect l="l" t="t" r="r" b="b"/>
                <a:pathLst>
                  <a:path w="1321" h="1509" extrusionOk="0">
                    <a:moveTo>
                      <a:pt x="714" y="81"/>
                    </a:moveTo>
                    <a:lnTo>
                      <a:pt x="1250" y="295"/>
                    </a:lnTo>
                    <a:cubicBezTo>
                      <a:pt x="1223" y="438"/>
                      <a:pt x="1125" y="1107"/>
                      <a:pt x="1125" y="1214"/>
                    </a:cubicBezTo>
                    <a:cubicBezTo>
                      <a:pt x="1107" y="1303"/>
                      <a:pt x="1044" y="1375"/>
                      <a:pt x="955" y="1402"/>
                    </a:cubicBezTo>
                    <a:cubicBezTo>
                      <a:pt x="920" y="1402"/>
                      <a:pt x="616" y="1357"/>
                      <a:pt x="420" y="1330"/>
                    </a:cubicBezTo>
                    <a:cubicBezTo>
                      <a:pt x="411" y="1330"/>
                      <a:pt x="393" y="1339"/>
                      <a:pt x="393" y="1339"/>
                    </a:cubicBezTo>
                    <a:cubicBezTo>
                      <a:pt x="349" y="1384"/>
                      <a:pt x="295" y="1411"/>
                      <a:pt x="242" y="1437"/>
                    </a:cubicBezTo>
                    <a:cubicBezTo>
                      <a:pt x="188" y="1419"/>
                      <a:pt x="126" y="1402"/>
                      <a:pt x="81" y="1366"/>
                    </a:cubicBezTo>
                    <a:cubicBezTo>
                      <a:pt x="99" y="1268"/>
                      <a:pt x="161" y="875"/>
                      <a:pt x="179" y="804"/>
                    </a:cubicBezTo>
                    <a:cubicBezTo>
                      <a:pt x="188" y="750"/>
                      <a:pt x="456" y="402"/>
                      <a:pt x="714" y="81"/>
                    </a:cubicBezTo>
                    <a:close/>
                    <a:moveTo>
                      <a:pt x="714" y="1"/>
                    </a:moveTo>
                    <a:cubicBezTo>
                      <a:pt x="697" y="1"/>
                      <a:pt x="679" y="1"/>
                      <a:pt x="670" y="19"/>
                    </a:cubicBezTo>
                    <a:cubicBezTo>
                      <a:pt x="545" y="170"/>
                      <a:pt x="117" y="706"/>
                      <a:pt x="108" y="795"/>
                    </a:cubicBezTo>
                    <a:lnTo>
                      <a:pt x="1" y="1375"/>
                    </a:lnTo>
                    <a:cubicBezTo>
                      <a:pt x="1" y="1393"/>
                      <a:pt x="10" y="1411"/>
                      <a:pt x="19" y="1411"/>
                    </a:cubicBezTo>
                    <a:cubicBezTo>
                      <a:pt x="90" y="1464"/>
                      <a:pt x="161" y="1491"/>
                      <a:pt x="242" y="1509"/>
                    </a:cubicBezTo>
                    <a:lnTo>
                      <a:pt x="259" y="1509"/>
                    </a:lnTo>
                    <a:cubicBezTo>
                      <a:pt x="322" y="1482"/>
                      <a:pt x="375" y="1446"/>
                      <a:pt x="420" y="1411"/>
                    </a:cubicBezTo>
                    <a:cubicBezTo>
                      <a:pt x="518" y="1419"/>
                      <a:pt x="902" y="1482"/>
                      <a:pt x="955" y="1482"/>
                    </a:cubicBezTo>
                    <a:cubicBezTo>
                      <a:pt x="1080" y="1446"/>
                      <a:pt x="1178" y="1339"/>
                      <a:pt x="1196" y="1214"/>
                    </a:cubicBezTo>
                    <a:cubicBezTo>
                      <a:pt x="1196" y="1125"/>
                      <a:pt x="1276" y="563"/>
                      <a:pt x="1321" y="269"/>
                    </a:cubicBezTo>
                    <a:cubicBezTo>
                      <a:pt x="1321" y="260"/>
                      <a:pt x="1312" y="242"/>
                      <a:pt x="1294" y="233"/>
                    </a:cubicBezTo>
                    <a:lnTo>
                      <a:pt x="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6260418" y="2060891"/>
                <a:ext cx="387673" cy="311901"/>
              </a:xfrm>
              <a:custGeom>
                <a:avLst/>
                <a:gdLst/>
                <a:ahLst/>
                <a:cxnLst/>
                <a:rect l="l" t="t" r="r" b="b"/>
                <a:pathLst>
                  <a:path w="5131" h="4128" extrusionOk="0">
                    <a:moveTo>
                      <a:pt x="366" y="0"/>
                    </a:moveTo>
                    <a:cubicBezTo>
                      <a:pt x="366" y="0"/>
                      <a:pt x="1" y="3533"/>
                      <a:pt x="81" y="3809"/>
                    </a:cubicBezTo>
                    <a:cubicBezTo>
                      <a:pt x="152" y="4086"/>
                      <a:pt x="554" y="4122"/>
                      <a:pt x="554" y="4122"/>
                    </a:cubicBezTo>
                    <a:lnTo>
                      <a:pt x="4658" y="4122"/>
                    </a:lnTo>
                    <a:cubicBezTo>
                      <a:pt x="4679" y="4126"/>
                      <a:pt x="4701" y="4128"/>
                      <a:pt x="4722" y="4128"/>
                    </a:cubicBezTo>
                    <a:cubicBezTo>
                      <a:pt x="4884" y="4128"/>
                      <a:pt x="5027" y="4012"/>
                      <a:pt x="5059" y="3854"/>
                    </a:cubicBezTo>
                    <a:cubicBezTo>
                      <a:pt x="5112" y="3667"/>
                      <a:pt x="5130" y="3479"/>
                      <a:pt x="5104" y="3283"/>
                    </a:cubicBezTo>
                    <a:lnTo>
                      <a:pt x="4845" y="107"/>
                    </a:lnTo>
                    <a:lnTo>
                      <a:pt x="3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6258378" y="2058171"/>
                <a:ext cx="392357" cy="316888"/>
              </a:xfrm>
              <a:custGeom>
                <a:avLst/>
                <a:gdLst/>
                <a:ahLst/>
                <a:cxnLst/>
                <a:rect l="l" t="t" r="r" b="b"/>
                <a:pathLst>
                  <a:path w="5193" h="4194" extrusionOk="0">
                    <a:moveTo>
                      <a:pt x="420" y="72"/>
                    </a:moveTo>
                    <a:lnTo>
                      <a:pt x="4836" y="179"/>
                    </a:lnTo>
                    <a:lnTo>
                      <a:pt x="5095" y="3328"/>
                    </a:lnTo>
                    <a:cubicBezTo>
                      <a:pt x="5122" y="3515"/>
                      <a:pt x="5104" y="3694"/>
                      <a:pt x="5050" y="3872"/>
                    </a:cubicBezTo>
                    <a:cubicBezTo>
                      <a:pt x="5018" y="4024"/>
                      <a:pt x="4886" y="4126"/>
                      <a:pt x="4736" y="4126"/>
                    </a:cubicBezTo>
                    <a:cubicBezTo>
                      <a:pt x="4719" y="4126"/>
                      <a:pt x="4702" y="4125"/>
                      <a:pt x="4685" y="4122"/>
                    </a:cubicBezTo>
                    <a:lnTo>
                      <a:pt x="581" y="4122"/>
                    </a:lnTo>
                    <a:cubicBezTo>
                      <a:pt x="572" y="4122"/>
                      <a:pt x="206" y="4077"/>
                      <a:pt x="144" y="3837"/>
                    </a:cubicBezTo>
                    <a:cubicBezTo>
                      <a:pt x="81" y="3622"/>
                      <a:pt x="295" y="1303"/>
                      <a:pt x="420" y="72"/>
                    </a:cubicBezTo>
                    <a:close/>
                    <a:moveTo>
                      <a:pt x="393" y="1"/>
                    </a:moveTo>
                    <a:cubicBezTo>
                      <a:pt x="367" y="1"/>
                      <a:pt x="358" y="9"/>
                      <a:pt x="349" y="27"/>
                    </a:cubicBezTo>
                    <a:cubicBezTo>
                      <a:pt x="340" y="179"/>
                      <a:pt x="1" y="3578"/>
                      <a:pt x="72" y="3854"/>
                    </a:cubicBezTo>
                    <a:cubicBezTo>
                      <a:pt x="153" y="4149"/>
                      <a:pt x="554" y="4193"/>
                      <a:pt x="581" y="4193"/>
                    </a:cubicBezTo>
                    <a:lnTo>
                      <a:pt x="4738" y="4193"/>
                    </a:lnTo>
                    <a:cubicBezTo>
                      <a:pt x="4744" y="4194"/>
                      <a:pt x="4751" y="4194"/>
                      <a:pt x="4757" y="4194"/>
                    </a:cubicBezTo>
                    <a:cubicBezTo>
                      <a:pt x="4936" y="4194"/>
                      <a:pt x="5087" y="4071"/>
                      <a:pt x="5122" y="3890"/>
                    </a:cubicBezTo>
                    <a:cubicBezTo>
                      <a:pt x="5175" y="3712"/>
                      <a:pt x="5193" y="3506"/>
                      <a:pt x="5166" y="3319"/>
                    </a:cubicBezTo>
                    <a:lnTo>
                      <a:pt x="4908" y="134"/>
                    </a:lnTo>
                    <a:cubicBezTo>
                      <a:pt x="4908" y="117"/>
                      <a:pt x="4890" y="99"/>
                      <a:pt x="4872" y="99"/>
                    </a:cubicBezTo>
                    <a:lnTo>
                      <a:pt x="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6286711" y="2211854"/>
                <a:ext cx="303429" cy="10880"/>
              </a:xfrm>
              <a:custGeom>
                <a:avLst/>
                <a:gdLst/>
                <a:ahLst/>
                <a:cxnLst/>
                <a:rect l="l" t="t" r="r" b="b"/>
                <a:pathLst>
                  <a:path w="4016" h="144" extrusionOk="0">
                    <a:moveTo>
                      <a:pt x="36" y="1"/>
                    </a:moveTo>
                    <a:cubicBezTo>
                      <a:pt x="18" y="1"/>
                      <a:pt x="1" y="9"/>
                      <a:pt x="1" y="36"/>
                    </a:cubicBezTo>
                    <a:cubicBezTo>
                      <a:pt x="1" y="54"/>
                      <a:pt x="18" y="72"/>
                      <a:pt x="36" y="72"/>
                    </a:cubicBezTo>
                    <a:lnTo>
                      <a:pt x="3979" y="143"/>
                    </a:lnTo>
                    <a:cubicBezTo>
                      <a:pt x="3997" y="143"/>
                      <a:pt x="4015" y="125"/>
                      <a:pt x="4015" y="108"/>
                    </a:cubicBezTo>
                    <a:cubicBezTo>
                      <a:pt x="4015" y="90"/>
                      <a:pt x="3997" y="72"/>
                      <a:pt x="3979" y="72"/>
                    </a:cubicBez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6596112" y="2068975"/>
                <a:ext cx="51982" cy="303817"/>
              </a:xfrm>
              <a:custGeom>
                <a:avLst/>
                <a:gdLst/>
                <a:ahLst/>
                <a:cxnLst/>
                <a:rect l="l" t="t" r="r" b="b"/>
                <a:pathLst>
                  <a:path w="688" h="4021" extrusionOk="0">
                    <a:moveTo>
                      <a:pt x="402" y="0"/>
                    </a:moveTo>
                    <a:cubicBezTo>
                      <a:pt x="402" y="0"/>
                      <a:pt x="0" y="3720"/>
                      <a:pt x="215" y="4015"/>
                    </a:cubicBezTo>
                    <a:cubicBezTo>
                      <a:pt x="235" y="4019"/>
                      <a:pt x="256" y="4021"/>
                      <a:pt x="276" y="4021"/>
                    </a:cubicBezTo>
                    <a:cubicBezTo>
                      <a:pt x="434" y="4021"/>
                      <a:pt x="584" y="3904"/>
                      <a:pt x="616" y="3738"/>
                    </a:cubicBezTo>
                    <a:cubicBezTo>
                      <a:pt x="669" y="3560"/>
                      <a:pt x="687" y="3363"/>
                      <a:pt x="661" y="3176"/>
                    </a:cubicBezTo>
                    <a:lnTo>
                      <a:pt x="4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6594072" y="2065575"/>
                <a:ext cx="56666" cy="309484"/>
              </a:xfrm>
              <a:custGeom>
                <a:avLst/>
                <a:gdLst/>
                <a:ahLst/>
                <a:cxnLst/>
                <a:rect l="l" t="t" r="r" b="b"/>
                <a:pathLst>
                  <a:path w="750" h="4096" extrusionOk="0">
                    <a:moveTo>
                      <a:pt x="420" y="438"/>
                    </a:moveTo>
                    <a:lnTo>
                      <a:pt x="652" y="3230"/>
                    </a:lnTo>
                    <a:cubicBezTo>
                      <a:pt x="679" y="3417"/>
                      <a:pt x="661" y="3605"/>
                      <a:pt x="607" y="3774"/>
                    </a:cubicBezTo>
                    <a:cubicBezTo>
                      <a:pt x="575" y="3919"/>
                      <a:pt x="448" y="4028"/>
                      <a:pt x="306" y="4028"/>
                    </a:cubicBezTo>
                    <a:cubicBezTo>
                      <a:pt x="290" y="4028"/>
                      <a:pt x="275" y="4027"/>
                      <a:pt x="259" y="4024"/>
                    </a:cubicBezTo>
                    <a:cubicBezTo>
                      <a:pt x="143" y="3774"/>
                      <a:pt x="277" y="1883"/>
                      <a:pt x="420" y="438"/>
                    </a:cubicBezTo>
                    <a:close/>
                    <a:moveTo>
                      <a:pt x="429" y="1"/>
                    </a:moveTo>
                    <a:cubicBezTo>
                      <a:pt x="411" y="10"/>
                      <a:pt x="393" y="19"/>
                      <a:pt x="393" y="36"/>
                    </a:cubicBezTo>
                    <a:cubicBezTo>
                      <a:pt x="349" y="420"/>
                      <a:pt x="1" y="3783"/>
                      <a:pt x="206" y="4078"/>
                    </a:cubicBezTo>
                    <a:cubicBezTo>
                      <a:pt x="215" y="4086"/>
                      <a:pt x="224" y="4095"/>
                      <a:pt x="233" y="4095"/>
                    </a:cubicBezTo>
                    <a:lnTo>
                      <a:pt x="295" y="4095"/>
                    </a:lnTo>
                    <a:cubicBezTo>
                      <a:pt x="301" y="4096"/>
                      <a:pt x="308" y="4096"/>
                      <a:pt x="314" y="4096"/>
                    </a:cubicBezTo>
                    <a:cubicBezTo>
                      <a:pt x="493" y="4096"/>
                      <a:pt x="644" y="3973"/>
                      <a:pt x="679" y="3801"/>
                    </a:cubicBezTo>
                    <a:cubicBezTo>
                      <a:pt x="732" y="3614"/>
                      <a:pt x="750" y="3417"/>
                      <a:pt x="723" y="3221"/>
                    </a:cubicBezTo>
                    <a:lnTo>
                      <a:pt x="465" y="36"/>
                    </a:lnTo>
                    <a:cubicBezTo>
                      <a:pt x="465" y="19"/>
                      <a:pt x="447"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42"/>
            <p:cNvGrpSpPr/>
            <p:nvPr/>
          </p:nvGrpSpPr>
          <p:grpSpPr>
            <a:xfrm>
              <a:off x="5966834" y="679496"/>
              <a:ext cx="1178216" cy="3769075"/>
              <a:chOff x="5225079" y="953600"/>
              <a:chExt cx="655292" cy="2096260"/>
            </a:xfrm>
          </p:grpSpPr>
          <p:sp>
            <p:nvSpPr>
              <p:cNvPr id="711" name="Google Shape;711;p42"/>
              <p:cNvSpPr/>
              <p:nvPr/>
            </p:nvSpPr>
            <p:spPr>
              <a:xfrm>
                <a:off x="5700324" y="2015027"/>
                <a:ext cx="54626" cy="138270"/>
              </a:xfrm>
              <a:custGeom>
                <a:avLst/>
                <a:gdLst/>
                <a:ahLst/>
                <a:cxnLst/>
                <a:rect l="l" t="t" r="r" b="b"/>
                <a:pathLst>
                  <a:path w="723" h="1830" extrusionOk="0">
                    <a:moveTo>
                      <a:pt x="723" y="1"/>
                    </a:moveTo>
                    <a:lnTo>
                      <a:pt x="0" y="72"/>
                    </a:lnTo>
                    <a:lnTo>
                      <a:pt x="125" y="1829"/>
                    </a:lnTo>
                    <a:cubicBezTo>
                      <a:pt x="125" y="1829"/>
                      <a:pt x="696" y="1267"/>
                      <a:pt x="696" y="1035"/>
                    </a:cubicBezTo>
                    <a:cubicBezTo>
                      <a:pt x="705" y="812"/>
                      <a:pt x="723"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5697604" y="2012081"/>
                <a:ext cx="60066" cy="143937"/>
              </a:xfrm>
              <a:custGeom>
                <a:avLst/>
                <a:gdLst/>
                <a:ahLst/>
                <a:cxnLst/>
                <a:rect l="l" t="t" r="r" b="b"/>
                <a:pathLst>
                  <a:path w="795" h="1905" extrusionOk="0">
                    <a:moveTo>
                      <a:pt x="723" y="84"/>
                    </a:moveTo>
                    <a:lnTo>
                      <a:pt x="723" y="84"/>
                    </a:lnTo>
                    <a:cubicBezTo>
                      <a:pt x="714" y="254"/>
                      <a:pt x="705" y="887"/>
                      <a:pt x="705" y="1083"/>
                    </a:cubicBezTo>
                    <a:cubicBezTo>
                      <a:pt x="696" y="1235"/>
                      <a:pt x="366" y="1601"/>
                      <a:pt x="188" y="1788"/>
                    </a:cubicBezTo>
                    <a:lnTo>
                      <a:pt x="81" y="147"/>
                    </a:lnTo>
                    <a:lnTo>
                      <a:pt x="723" y="84"/>
                    </a:lnTo>
                    <a:close/>
                    <a:moveTo>
                      <a:pt x="767" y="0"/>
                    </a:moveTo>
                    <a:cubicBezTo>
                      <a:pt x="764" y="0"/>
                      <a:pt x="762" y="1"/>
                      <a:pt x="759" y="4"/>
                    </a:cubicBezTo>
                    <a:lnTo>
                      <a:pt x="36" y="75"/>
                    </a:lnTo>
                    <a:cubicBezTo>
                      <a:pt x="18" y="75"/>
                      <a:pt x="1" y="93"/>
                      <a:pt x="10" y="111"/>
                    </a:cubicBezTo>
                    <a:lnTo>
                      <a:pt x="117" y="1877"/>
                    </a:lnTo>
                    <a:cubicBezTo>
                      <a:pt x="126" y="1886"/>
                      <a:pt x="134" y="1904"/>
                      <a:pt x="143" y="1904"/>
                    </a:cubicBezTo>
                    <a:lnTo>
                      <a:pt x="161" y="1904"/>
                    </a:lnTo>
                    <a:cubicBezTo>
                      <a:pt x="170" y="1904"/>
                      <a:pt x="179" y="1904"/>
                      <a:pt x="188" y="1895"/>
                    </a:cubicBezTo>
                    <a:cubicBezTo>
                      <a:pt x="250" y="1833"/>
                      <a:pt x="768" y="1306"/>
                      <a:pt x="777" y="1074"/>
                    </a:cubicBezTo>
                    <a:cubicBezTo>
                      <a:pt x="786" y="842"/>
                      <a:pt x="795" y="40"/>
                      <a:pt x="795" y="40"/>
                    </a:cubicBezTo>
                    <a:cubicBezTo>
                      <a:pt x="795" y="31"/>
                      <a:pt x="795" y="13"/>
                      <a:pt x="786" y="13"/>
                    </a:cubicBezTo>
                    <a:cubicBezTo>
                      <a:pt x="779" y="7"/>
                      <a:pt x="773" y="0"/>
                      <a:pt x="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5701684" y="2033917"/>
                <a:ext cx="32413" cy="94069"/>
              </a:xfrm>
              <a:custGeom>
                <a:avLst/>
                <a:gdLst/>
                <a:ahLst/>
                <a:cxnLst/>
                <a:rect l="l" t="t" r="r" b="b"/>
                <a:pathLst>
                  <a:path w="429" h="1245" extrusionOk="0">
                    <a:moveTo>
                      <a:pt x="428" y="0"/>
                    </a:moveTo>
                    <a:lnTo>
                      <a:pt x="0" y="9"/>
                    </a:lnTo>
                    <a:lnTo>
                      <a:pt x="125" y="652"/>
                    </a:lnTo>
                    <a:cubicBezTo>
                      <a:pt x="125" y="652"/>
                      <a:pt x="98" y="919"/>
                      <a:pt x="98" y="1044"/>
                    </a:cubicBezTo>
                    <a:cubicBezTo>
                      <a:pt x="91" y="1148"/>
                      <a:pt x="126" y="1245"/>
                      <a:pt x="159" y="1245"/>
                    </a:cubicBezTo>
                    <a:cubicBezTo>
                      <a:pt x="166" y="1245"/>
                      <a:pt x="172" y="1241"/>
                      <a:pt x="179" y="1231"/>
                    </a:cubicBezTo>
                    <a:cubicBezTo>
                      <a:pt x="214" y="1178"/>
                      <a:pt x="411" y="678"/>
                      <a:pt x="411" y="589"/>
                    </a:cubicBezTo>
                    <a:cubicBezTo>
                      <a:pt x="419" y="500"/>
                      <a:pt x="428"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5698284" y="2031197"/>
                <a:ext cx="38533" cy="99811"/>
              </a:xfrm>
              <a:custGeom>
                <a:avLst/>
                <a:gdLst/>
                <a:ahLst/>
                <a:cxnLst/>
                <a:rect l="l" t="t" r="r" b="b"/>
                <a:pathLst>
                  <a:path w="510" h="1321" extrusionOk="0">
                    <a:moveTo>
                      <a:pt x="473" y="1"/>
                    </a:moveTo>
                    <a:cubicBezTo>
                      <a:pt x="456" y="1"/>
                      <a:pt x="438" y="10"/>
                      <a:pt x="438" y="36"/>
                    </a:cubicBezTo>
                    <a:lnTo>
                      <a:pt x="420" y="625"/>
                    </a:lnTo>
                    <a:cubicBezTo>
                      <a:pt x="420" y="697"/>
                      <a:pt x="259" y="1125"/>
                      <a:pt x="206" y="1232"/>
                    </a:cubicBezTo>
                    <a:cubicBezTo>
                      <a:pt x="179" y="1187"/>
                      <a:pt x="170" y="1134"/>
                      <a:pt x="179" y="1089"/>
                    </a:cubicBezTo>
                    <a:cubicBezTo>
                      <a:pt x="179" y="964"/>
                      <a:pt x="206" y="697"/>
                      <a:pt x="206" y="697"/>
                    </a:cubicBezTo>
                    <a:cubicBezTo>
                      <a:pt x="206" y="688"/>
                      <a:pt x="206" y="688"/>
                      <a:pt x="206" y="679"/>
                    </a:cubicBezTo>
                    <a:lnTo>
                      <a:pt x="81" y="36"/>
                    </a:lnTo>
                    <a:cubicBezTo>
                      <a:pt x="72" y="19"/>
                      <a:pt x="54" y="10"/>
                      <a:pt x="36" y="10"/>
                    </a:cubicBezTo>
                    <a:cubicBezTo>
                      <a:pt x="18" y="19"/>
                      <a:pt x="1" y="36"/>
                      <a:pt x="9" y="54"/>
                    </a:cubicBezTo>
                    <a:lnTo>
                      <a:pt x="134" y="688"/>
                    </a:lnTo>
                    <a:cubicBezTo>
                      <a:pt x="134" y="732"/>
                      <a:pt x="108" y="964"/>
                      <a:pt x="108" y="1080"/>
                    </a:cubicBezTo>
                    <a:cubicBezTo>
                      <a:pt x="99" y="1169"/>
                      <a:pt x="125" y="1303"/>
                      <a:pt x="188" y="1321"/>
                    </a:cubicBezTo>
                    <a:lnTo>
                      <a:pt x="206" y="1321"/>
                    </a:lnTo>
                    <a:cubicBezTo>
                      <a:pt x="224" y="1321"/>
                      <a:pt x="250" y="1303"/>
                      <a:pt x="259" y="1285"/>
                    </a:cubicBezTo>
                    <a:cubicBezTo>
                      <a:pt x="295" y="1232"/>
                      <a:pt x="500" y="723"/>
                      <a:pt x="500" y="625"/>
                    </a:cubicBezTo>
                    <a:lnTo>
                      <a:pt x="509" y="36"/>
                    </a:lnTo>
                    <a:cubicBezTo>
                      <a:pt x="509" y="19"/>
                      <a:pt x="500" y="1"/>
                      <a:pt x="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5688840" y="1373320"/>
                <a:ext cx="79635" cy="647830"/>
              </a:xfrm>
              <a:custGeom>
                <a:avLst/>
                <a:gdLst/>
                <a:ahLst/>
                <a:cxnLst/>
                <a:rect l="l" t="t" r="r" b="b"/>
                <a:pathLst>
                  <a:path w="1054" h="8574" extrusionOk="0">
                    <a:moveTo>
                      <a:pt x="643" y="1"/>
                    </a:moveTo>
                    <a:lnTo>
                      <a:pt x="482" y="1437"/>
                    </a:lnTo>
                    <a:lnTo>
                      <a:pt x="1" y="5523"/>
                    </a:lnTo>
                    <a:lnTo>
                      <a:pt x="152" y="8574"/>
                    </a:lnTo>
                    <a:lnTo>
                      <a:pt x="875" y="8494"/>
                    </a:lnTo>
                    <a:cubicBezTo>
                      <a:pt x="875" y="8494"/>
                      <a:pt x="1053" y="6656"/>
                      <a:pt x="1036" y="5978"/>
                    </a:cubicBezTo>
                    <a:cubicBezTo>
                      <a:pt x="1027" y="5300"/>
                      <a:pt x="1027" y="2472"/>
                      <a:pt x="991" y="1696"/>
                    </a:cubicBezTo>
                    <a:cubicBezTo>
                      <a:pt x="964" y="929"/>
                      <a:pt x="643" y="1"/>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5686120" y="1370676"/>
                <a:ext cx="85679" cy="652515"/>
              </a:xfrm>
              <a:custGeom>
                <a:avLst/>
                <a:gdLst/>
                <a:ahLst/>
                <a:cxnLst/>
                <a:rect l="l" t="t" r="r" b="b"/>
                <a:pathLst>
                  <a:path w="1134" h="8636" extrusionOk="0">
                    <a:moveTo>
                      <a:pt x="697" y="214"/>
                    </a:moveTo>
                    <a:cubicBezTo>
                      <a:pt x="786" y="509"/>
                      <a:pt x="964" y="1169"/>
                      <a:pt x="991" y="1731"/>
                    </a:cubicBezTo>
                    <a:cubicBezTo>
                      <a:pt x="1009" y="2186"/>
                      <a:pt x="1018" y="3363"/>
                      <a:pt x="1027" y="4389"/>
                    </a:cubicBezTo>
                    <a:cubicBezTo>
                      <a:pt x="1027" y="5112"/>
                      <a:pt x="1036" y="5736"/>
                      <a:pt x="1036" y="6013"/>
                    </a:cubicBezTo>
                    <a:cubicBezTo>
                      <a:pt x="1054" y="6637"/>
                      <a:pt x="902" y="8261"/>
                      <a:pt x="875" y="8502"/>
                    </a:cubicBezTo>
                    <a:lnTo>
                      <a:pt x="224" y="8564"/>
                    </a:lnTo>
                    <a:lnTo>
                      <a:pt x="72" y="5558"/>
                    </a:lnTo>
                    <a:lnTo>
                      <a:pt x="554" y="1472"/>
                    </a:lnTo>
                    <a:lnTo>
                      <a:pt x="697" y="214"/>
                    </a:lnTo>
                    <a:close/>
                    <a:moveTo>
                      <a:pt x="670" y="0"/>
                    </a:moveTo>
                    <a:cubicBezTo>
                      <a:pt x="661" y="0"/>
                      <a:pt x="643" y="18"/>
                      <a:pt x="643" y="36"/>
                    </a:cubicBezTo>
                    <a:lnTo>
                      <a:pt x="483" y="1463"/>
                    </a:lnTo>
                    <a:lnTo>
                      <a:pt x="1" y="5558"/>
                    </a:lnTo>
                    <a:lnTo>
                      <a:pt x="162" y="8600"/>
                    </a:lnTo>
                    <a:cubicBezTo>
                      <a:pt x="153" y="8609"/>
                      <a:pt x="162" y="8618"/>
                      <a:pt x="170" y="8627"/>
                    </a:cubicBezTo>
                    <a:cubicBezTo>
                      <a:pt x="170" y="8636"/>
                      <a:pt x="179" y="8636"/>
                      <a:pt x="188" y="8636"/>
                    </a:cubicBezTo>
                    <a:lnTo>
                      <a:pt x="197" y="8636"/>
                    </a:lnTo>
                    <a:lnTo>
                      <a:pt x="920" y="8564"/>
                    </a:lnTo>
                    <a:cubicBezTo>
                      <a:pt x="929" y="8564"/>
                      <a:pt x="947" y="8546"/>
                      <a:pt x="947" y="8529"/>
                    </a:cubicBezTo>
                    <a:cubicBezTo>
                      <a:pt x="947" y="8511"/>
                      <a:pt x="1134" y="6682"/>
                      <a:pt x="1116" y="6013"/>
                    </a:cubicBezTo>
                    <a:cubicBezTo>
                      <a:pt x="1107" y="5736"/>
                      <a:pt x="1107" y="5112"/>
                      <a:pt x="1098" y="4389"/>
                    </a:cubicBezTo>
                    <a:cubicBezTo>
                      <a:pt x="1098" y="3354"/>
                      <a:pt x="1089" y="2186"/>
                      <a:pt x="1072" y="1731"/>
                    </a:cubicBezTo>
                    <a:cubicBezTo>
                      <a:pt x="1036" y="964"/>
                      <a:pt x="715" y="36"/>
                      <a:pt x="715" y="27"/>
                    </a:cubicBezTo>
                    <a:cubicBezTo>
                      <a:pt x="706" y="9"/>
                      <a:pt x="688"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5225986" y="2903278"/>
                <a:ext cx="202790" cy="130563"/>
              </a:xfrm>
              <a:custGeom>
                <a:avLst/>
                <a:gdLst/>
                <a:ahLst/>
                <a:cxnLst/>
                <a:rect l="l" t="t" r="r" b="b"/>
                <a:pathLst>
                  <a:path w="2684" h="1728" extrusionOk="0">
                    <a:moveTo>
                      <a:pt x="2002" y="0"/>
                    </a:moveTo>
                    <a:cubicBezTo>
                      <a:pt x="1670" y="0"/>
                      <a:pt x="1336" y="74"/>
                      <a:pt x="1336" y="74"/>
                    </a:cubicBezTo>
                    <a:lnTo>
                      <a:pt x="899" y="520"/>
                    </a:lnTo>
                    <a:cubicBezTo>
                      <a:pt x="899" y="520"/>
                      <a:pt x="69" y="1234"/>
                      <a:pt x="34" y="1376"/>
                    </a:cubicBezTo>
                    <a:cubicBezTo>
                      <a:pt x="0" y="1484"/>
                      <a:pt x="158" y="1728"/>
                      <a:pt x="570" y="1728"/>
                    </a:cubicBezTo>
                    <a:cubicBezTo>
                      <a:pt x="705" y="1728"/>
                      <a:pt x="868" y="1701"/>
                      <a:pt x="1060" y="1635"/>
                    </a:cubicBezTo>
                    <a:cubicBezTo>
                      <a:pt x="1836" y="1376"/>
                      <a:pt x="1916" y="1180"/>
                      <a:pt x="2130" y="1109"/>
                    </a:cubicBezTo>
                    <a:cubicBezTo>
                      <a:pt x="2353" y="1046"/>
                      <a:pt x="2603" y="1019"/>
                      <a:pt x="2656" y="395"/>
                    </a:cubicBezTo>
                    <a:cubicBezTo>
                      <a:pt x="2684" y="78"/>
                      <a:pt x="2343" y="0"/>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5225079" y="2900407"/>
                <a:ext cx="204981" cy="136608"/>
              </a:xfrm>
              <a:custGeom>
                <a:avLst/>
                <a:gdLst/>
                <a:ahLst/>
                <a:cxnLst/>
                <a:rect l="l" t="t" r="r" b="b"/>
                <a:pathLst>
                  <a:path w="2713" h="1808" extrusionOk="0">
                    <a:moveTo>
                      <a:pt x="2016" y="70"/>
                    </a:moveTo>
                    <a:cubicBezTo>
                      <a:pt x="2225" y="70"/>
                      <a:pt x="2431" y="100"/>
                      <a:pt x="2543" y="201"/>
                    </a:cubicBezTo>
                    <a:cubicBezTo>
                      <a:pt x="2606" y="255"/>
                      <a:pt x="2642" y="344"/>
                      <a:pt x="2633" y="424"/>
                    </a:cubicBezTo>
                    <a:cubicBezTo>
                      <a:pt x="2579" y="986"/>
                      <a:pt x="2374" y="1049"/>
                      <a:pt x="2178" y="1102"/>
                    </a:cubicBezTo>
                    <a:lnTo>
                      <a:pt x="2133" y="1111"/>
                    </a:lnTo>
                    <a:cubicBezTo>
                      <a:pt x="2053" y="1147"/>
                      <a:pt x="1973" y="1182"/>
                      <a:pt x="1910" y="1236"/>
                    </a:cubicBezTo>
                    <a:cubicBezTo>
                      <a:pt x="1642" y="1414"/>
                      <a:pt x="1366" y="1548"/>
                      <a:pt x="1063" y="1637"/>
                    </a:cubicBezTo>
                    <a:cubicBezTo>
                      <a:pt x="866" y="1706"/>
                      <a:pt x="706" y="1731"/>
                      <a:pt x="578" y="1731"/>
                    </a:cubicBezTo>
                    <a:cubicBezTo>
                      <a:pt x="340" y="1731"/>
                      <a:pt x="211" y="1645"/>
                      <a:pt x="153" y="1593"/>
                    </a:cubicBezTo>
                    <a:cubicBezTo>
                      <a:pt x="108" y="1548"/>
                      <a:pt x="72" y="1486"/>
                      <a:pt x="81" y="1423"/>
                    </a:cubicBezTo>
                    <a:cubicBezTo>
                      <a:pt x="99" y="1325"/>
                      <a:pt x="617" y="861"/>
                      <a:pt x="938" y="585"/>
                    </a:cubicBezTo>
                    <a:lnTo>
                      <a:pt x="1366" y="139"/>
                    </a:lnTo>
                    <a:cubicBezTo>
                      <a:pt x="1428" y="128"/>
                      <a:pt x="1725" y="70"/>
                      <a:pt x="2016" y="70"/>
                    </a:cubicBezTo>
                    <a:close/>
                    <a:moveTo>
                      <a:pt x="2013" y="0"/>
                    </a:moveTo>
                    <a:cubicBezTo>
                      <a:pt x="1687" y="0"/>
                      <a:pt x="1365" y="71"/>
                      <a:pt x="1339" y="76"/>
                    </a:cubicBezTo>
                    <a:cubicBezTo>
                      <a:pt x="1330" y="76"/>
                      <a:pt x="1330" y="76"/>
                      <a:pt x="1321" y="85"/>
                    </a:cubicBezTo>
                    <a:lnTo>
                      <a:pt x="884" y="531"/>
                    </a:lnTo>
                    <a:cubicBezTo>
                      <a:pt x="741" y="656"/>
                      <a:pt x="46" y="1263"/>
                      <a:pt x="10" y="1405"/>
                    </a:cubicBezTo>
                    <a:cubicBezTo>
                      <a:pt x="1" y="1495"/>
                      <a:pt x="37" y="1584"/>
                      <a:pt x="108" y="1646"/>
                    </a:cubicBezTo>
                    <a:cubicBezTo>
                      <a:pt x="233" y="1747"/>
                      <a:pt x="390" y="1808"/>
                      <a:pt x="556" y="1808"/>
                    </a:cubicBezTo>
                    <a:cubicBezTo>
                      <a:pt x="567" y="1808"/>
                      <a:pt x="579" y="1807"/>
                      <a:pt x="590" y="1807"/>
                    </a:cubicBezTo>
                    <a:cubicBezTo>
                      <a:pt x="759" y="1798"/>
                      <a:pt x="929" y="1771"/>
                      <a:pt x="1089" y="1709"/>
                    </a:cubicBezTo>
                    <a:cubicBezTo>
                      <a:pt x="1393" y="1611"/>
                      <a:pt x="1678" y="1477"/>
                      <a:pt x="1946" y="1298"/>
                    </a:cubicBezTo>
                    <a:cubicBezTo>
                      <a:pt x="2008" y="1245"/>
                      <a:pt x="2080" y="1209"/>
                      <a:pt x="2151" y="1182"/>
                    </a:cubicBezTo>
                    <a:lnTo>
                      <a:pt x="2196" y="1173"/>
                    </a:lnTo>
                    <a:cubicBezTo>
                      <a:pt x="2410" y="1111"/>
                      <a:pt x="2651" y="1040"/>
                      <a:pt x="2704" y="433"/>
                    </a:cubicBezTo>
                    <a:cubicBezTo>
                      <a:pt x="2713" y="326"/>
                      <a:pt x="2677" y="219"/>
                      <a:pt x="2597" y="148"/>
                    </a:cubicBezTo>
                    <a:cubicBezTo>
                      <a:pt x="2465" y="34"/>
                      <a:pt x="2238" y="0"/>
                      <a:pt x="2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5606635" y="2908945"/>
                <a:ext cx="196821" cy="138648"/>
              </a:xfrm>
              <a:custGeom>
                <a:avLst/>
                <a:gdLst/>
                <a:ahLst/>
                <a:cxnLst/>
                <a:rect l="l" t="t" r="r" b="b"/>
                <a:pathLst>
                  <a:path w="2605" h="1835" extrusionOk="0">
                    <a:moveTo>
                      <a:pt x="575" y="1"/>
                    </a:moveTo>
                    <a:cubicBezTo>
                      <a:pt x="283" y="1"/>
                      <a:pt x="1" y="79"/>
                      <a:pt x="9" y="382"/>
                    </a:cubicBezTo>
                    <a:cubicBezTo>
                      <a:pt x="36" y="1007"/>
                      <a:pt x="286" y="1052"/>
                      <a:pt x="491" y="1132"/>
                    </a:cubicBezTo>
                    <a:cubicBezTo>
                      <a:pt x="705" y="1212"/>
                      <a:pt x="776" y="1408"/>
                      <a:pt x="1535" y="1712"/>
                    </a:cubicBezTo>
                    <a:cubicBezTo>
                      <a:pt x="1749" y="1800"/>
                      <a:pt x="1929" y="1834"/>
                      <a:pt x="2075" y="1834"/>
                    </a:cubicBezTo>
                    <a:cubicBezTo>
                      <a:pt x="2446" y="1834"/>
                      <a:pt x="2604" y="1615"/>
                      <a:pt x="2578" y="1506"/>
                    </a:cubicBezTo>
                    <a:cubicBezTo>
                      <a:pt x="2543" y="1364"/>
                      <a:pt x="1758" y="605"/>
                      <a:pt x="1758" y="605"/>
                    </a:cubicBezTo>
                    <a:lnTo>
                      <a:pt x="1205" y="88"/>
                    </a:lnTo>
                    <a:cubicBezTo>
                      <a:pt x="1205" y="88"/>
                      <a:pt x="884" y="1"/>
                      <a:pt x="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5603915" y="2906300"/>
                <a:ext cx="200976" cy="143559"/>
              </a:xfrm>
              <a:custGeom>
                <a:avLst/>
                <a:gdLst/>
                <a:ahLst/>
                <a:cxnLst/>
                <a:rect l="l" t="t" r="r" b="b"/>
                <a:pathLst>
                  <a:path w="2660" h="1900" extrusionOk="0">
                    <a:moveTo>
                      <a:pt x="598" y="70"/>
                    </a:moveTo>
                    <a:cubicBezTo>
                      <a:pt x="812" y="78"/>
                      <a:pt x="1018" y="105"/>
                      <a:pt x="1223" y="159"/>
                    </a:cubicBezTo>
                    <a:lnTo>
                      <a:pt x="1776" y="667"/>
                    </a:lnTo>
                    <a:cubicBezTo>
                      <a:pt x="2070" y="962"/>
                      <a:pt x="2552" y="1452"/>
                      <a:pt x="2579" y="1550"/>
                    </a:cubicBezTo>
                    <a:cubicBezTo>
                      <a:pt x="2579" y="1613"/>
                      <a:pt x="2543" y="1675"/>
                      <a:pt x="2490" y="1711"/>
                    </a:cubicBezTo>
                    <a:cubicBezTo>
                      <a:pt x="2435" y="1755"/>
                      <a:pt x="2314" y="1828"/>
                      <a:pt x="2103" y="1828"/>
                    </a:cubicBezTo>
                    <a:cubicBezTo>
                      <a:pt x="1968" y="1828"/>
                      <a:pt x="1795" y="1798"/>
                      <a:pt x="1580" y="1711"/>
                    </a:cubicBezTo>
                    <a:cubicBezTo>
                      <a:pt x="1285" y="1604"/>
                      <a:pt x="1009" y="1452"/>
                      <a:pt x="759" y="1265"/>
                    </a:cubicBezTo>
                    <a:cubicBezTo>
                      <a:pt x="696" y="1202"/>
                      <a:pt x="625" y="1158"/>
                      <a:pt x="545" y="1131"/>
                    </a:cubicBezTo>
                    <a:lnTo>
                      <a:pt x="500" y="1113"/>
                    </a:lnTo>
                    <a:cubicBezTo>
                      <a:pt x="304" y="1042"/>
                      <a:pt x="99" y="971"/>
                      <a:pt x="90" y="417"/>
                    </a:cubicBezTo>
                    <a:cubicBezTo>
                      <a:pt x="81" y="319"/>
                      <a:pt x="117" y="230"/>
                      <a:pt x="188" y="168"/>
                    </a:cubicBezTo>
                    <a:cubicBezTo>
                      <a:pt x="286" y="96"/>
                      <a:pt x="438" y="70"/>
                      <a:pt x="598" y="70"/>
                    </a:cubicBezTo>
                    <a:close/>
                    <a:moveTo>
                      <a:pt x="596" y="0"/>
                    </a:moveTo>
                    <a:cubicBezTo>
                      <a:pt x="423" y="0"/>
                      <a:pt x="255" y="28"/>
                      <a:pt x="143" y="114"/>
                    </a:cubicBezTo>
                    <a:cubicBezTo>
                      <a:pt x="54" y="194"/>
                      <a:pt x="1" y="301"/>
                      <a:pt x="10" y="417"/>
                    </a:cubicBezTo>
                    <a:cubicBezTo>
                      <a:pt x="27" y="1033"/>
                      <a:pt x="268" y="1113"/>
                      <a:pt x="473" y="1185"/>
                    </a:cubicBezTo>
                    <a:lnTo>
                      <a:pt x="518" y="1202"/>
                    </a:lnTo>
                    <a:cubicBezTo>
                      <a:pt x="589" y="1229"/>
                      <a:pt x="661" y="1274"/>
                      <a:pt x="723" y="1327"/>
                    </a:cubicBezTo>
                    <a:cubicBezTo>
                      <a:pt x="973" y="1515"/>
                      <a:pt x="1258" y="1666"/>
                      <a:pt x="1553" y="1782"/>
                    </a:cubicBezTo>
                    <a:cubicBezTo>
                      <a:pt x="1731" y="1854"/>
                      <a:pt x="1919" y="1898"/>
                      <a:pt x="2106" y="1898"/>
                    </a:cubicBezTo>
                    <a:cubicBezTo>
                      <a:pt x="2119" y="1899"/>
                      <a:pt x="2131" y="1899"/>
                      <a:pt x="2144" y="1899"/>
                    </a:cubicBezTo>
                    <a:cubicBezTo>
                      <a:pt x="2284" y="1899"/>
                      <a:pt x="2428" y="1854"/>
                      <a:pt x="2534" y="1765"/>
                    </a:cubicBezTo>
                    <a:cubicBezTo>
                      <a:pt x="2614" y="1711"/>
                      <a:pt x="2659" y="1622"/>
                      <a:pt x="2650" y="1533"/>
                    </a:cubicBezTo>
                    <a:cubicBezTo>
                      <a:pt x="2614" y="1381"/>
                      <a:pt x="1954" y="739"/>
                      <a:pt x="1821" y="614"/>
                    </a:cubicBezTo>
                    <a:lnTo>
                      <a:pt x="1258" y="105"/>
                    </a:lnTo>
                    <a:cubicBezTo>
                      <a:pt x="1258" y="96"/>
                      <a:pt x="1250" y="96"/>
                      <a:pt x="1250" y="96"/>
                    </a:cubicBezTo>
                    <a:cubicBezTo>
                      <a:pt x="1227" y="91"/>
                      <a:pt x="905" y="0"/>
                      <a:pt x="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5310684" y="1855980"/>
                <a:ext cx="411246" cy="1087952"/>
              </a:xfrm>
              <a:custGeom>
                <a:avLst/>
                <a:gdLst/>
                <a:ahLst/>
                <a:cxnLst/>
                <a:rect l="l" t="t" r="r" b="b"/>
                <a:pathLst>
                  <a:path w="5443" h="14399" extrusionOk="0">
                    <a:moveTo>
                      <a:pt x="5309" y="0"/>
                    </a:moveTo>
                    <a:lnTo>
                      <a:pt x="170" y="45"/>
                    </a:lnTo>
                    <a:lnTo>
                      <a:pt x="108" y="1258"/>
                    </a:lnTo>
                    <a:cubicBezTo>
                      <a:pt x="108" y="1258"/>
                      <a:pt x="1" y="7967"/>
                      <a:pt x="72" y="8555"/>
                    </a:cubicBezTo>
                    <a:cubicBezTo>
                      <a:pt x="144" y="9144"/>
                      <a:pt x="251" y="13408"/>
                      <a:pt x="251" y="13408"/>
                    </a:cubicBezTo>
                    <a:lnTo>
                      <a:pt x="117" y="13694"/>
                    </a:lnTo>
                    <a:lnTo>
                      <a:pt x="126" y="14069"/>
                    </a:lnTo>
                    <a:cubicBezTo>
                      <a:pt x="126" y="14069"/>
                      <a:pt x="278" y="14167"/>
                      <a:pt x="652" y="14229"/>
                    </a:cubicBezTo>
                    <a:cubicBezTo>
                      <a:pt x="830" y="14251"/>
                      <a:pt x="1009" y="14263"/>
                      <a:pt x="1187" y="14263"/>
                    </a:cubicBezTo>
                    <a:cubicBezTo>
                      <a:pt x="1303" y="14263"/>
                      <a:pt x="1419" y="14258"/>
                      <a:pt x="1535" y="14247"/>
                    </a:cubicBezTo>
                    <a:lnTo>
                      <a:pt x="1696" y="13507"/>
                    </a:lnTo>
                    <a:lnTo>
                      <a:pt x="2704" y="3792"/>
                    </a:lnTo>
                    <a:lnTo>
                      <a:pt x="3712" y="12347"/>
                    </a:lnTo>
                    <a:lnTo>
                      <a:pt x="3926" y="14390"/>
                    </a:lnTo>
                    <a:cubicBezTo>
                      <a:pt x="3926" y="14390"/>
                      <a:pt x="3987" y="14398"/>
                      <a:pt x="4070" y="14398"/>
                    </a:cubicBezTo>
                    <a:cubicBezTo>
                      <a:pt x="4179" y="14398"/>
                      <a:pt x="4325" y="14384"/>
                      <a:pt x="4426" y="14318"/>
                    </a:cubicBezTo>
                    <a:cubicBezTo>
                      <a:pt x="4613" y="14194"/>
                      <a:pt x="5148" y="14140"/>
                      <a:pt x="5148" y="14140"/>
                    </a:cubicBezTo>
                    <a:cubicBezTo>
                      <a:pt x="5148" y="14140"/>
                      <a:pt x="5202" y="13587"/>
                      <a:pt x="5184" y="13391"/>
                    </a:cubicBezTo>
                    <a:cubicBezTo>
                      <a:pt x="5175" y="13185"/>
                      <a:pt x="5104" y="13061"/>
                      <a:pt x="5113" y="12971"/>
                    </a:cubicBezTo>
                    <a:cubicBezTo>
                      <a:pt x="5113" y="12882"/>
                      <a:pt x="5443" y="4033"/>
                      <a:pt x="5443" y="4033"/>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5308039" y="1853259"/>
                <a:ext cx="416610" cy="1093468"/>
              </a:xfrm>
              <a:custGeom>
                <a:avLst/>
                <a:gdLst/>
                <a:ahLst/>
                <a:cxnLst/>
                <a:rect l="l" t="t" r="r" b="b"/>
                <a:pathLst>
                  <a:path w="5514" h="14472" extrusionOk="0">
                    <a:moveTo>
                      <a:pt x="5308" y="72"/>
                    </a:moveTo>
                    <a:lnTo>
                      <a:pt x="5442" y="4060"/>
                    </a:lnTo>
                    <a:cubicBezTo>
                      <a:pt x="5433" y="4158"/>
                      <a:pt x="5112" y="12918"/>
                      <a:pt x="5112" y="13007"/>
                    </a:cubicBezTo>
                    <a:cubicBezTo>
                      <a:pt x="5112" y="13061"/>
                      <a:pt x="5121" y="13114"/>
                      <a:pt x="5139" y="13159"/>
                    </a:cubicBezTo>
                    <a:cubicBezTo>
                      <a:pt x="5166" y="13248"/>
                      <a:pt x="5183" y="13337"/>
                      <a:pt x="5183" y="13427"/>
                    </a:cubicBezTo>
                    <a:cubicBezTo>
                      <a:pt x="5201" y="13587"/>
                      <a:pt x="5166" y="14024"/>
                      <a:pt x="5148" y="14140"/>
                    </a:cubicBezTo>
                    <a:cubicBezTo>
                      <a:pt x="5032" y="14149"/>
                      <a:pt x="4612" y="14212"/>
                      <a:pt x="4443" y="14319"/>
                    </a:cubicBezTo>
                    <a:cubicBezTo>
                      <a:pt x="4349" y="14381"/>
                      <a:pt x="4208" y="14395"/>
                      <a:pt x="4104" y="14395"/>
                    </a:cubicBezTo>
                    <a:cubicBezTo>
                      <a:pt x="4059" y="14395"/>
                      <a:pt x="4021" y="14393"/>
                      <a:pt x="3997" y="14390"/>
                    </a:cubicBezTo>
                    <a:lnTo>
                      <a:pt x="3783" y="12374"/>
                    </a:lnTo>
                    <a:lnTo>
                      <a:pt x="2784" y="3828"/>
                    </a:lnTo>
                    <a:cubicBezTo>
                      <a:pt x="2775" y="3810"/>
                      <a:pt x="2766" y="3792"/>
                      <a:pt x="2748" y="3792"/>
                    </a:cubicBezTo>
                    <a:cubicBezTo>
                      <a:pt x="2730" y="3792"/>
                      <a:pt x="2712" y="3810"/>
                      <a:pt x="2703" y="3828"/>
                    </a:cubicBezTo>
                    <a:lnTo>
                      <a:pt x="1695" y="13534"/>
                    </a:lnTo>
                    <a:lnTo>
                      <a:pt x="1535" y="14256"/>
                    </a:lnTo>
                    <a:cubicBezTo>
                      <a:pt x="1443" y="14262"/>
                      <a:pt x="1349" y="14265"/>
                      <a:pt x="1256" y="14265"/>
                    </a:cubicBezTo>
                    <a:cubicBezTo>
                      <a:pt x="1069" y="14265"/>
                      <a:pt x="880" y="14253"/>
                      <a:pt x="696" y="14230"/>
                    </a:cubicBezTo>
                    <a:cubicBezTo>
                      <a:pt x="518" y="14203"/>
                      <a:pt x="348" y="14158"/>
                      <a:pt x="188" y="14087"/>
                    </a:cubicBezTo>
                    <a:lnTo>
                      <a:pt x="188" y="13739"/>
                    </a:lnTo>
                    <a:lnTo>
                      <a:pt x="313" y="13462"/>
                    </a:lnTo>
                    <a:cubicBezTo>
                      <a:pt x="313" y="13462"/>
                      <a:pt x="313" y="13453"/>
                      <a:pt x="313" y="13444"/>
                    </a:cubicBezTo>
                    <a:cubicBezTo>
                      <a:pt x="313" y="13409"/>
                      <a:pt x="214" y="9171"/>
                      <a:pt x="143" y="8591"/>
                    </a:cubicBezTo>
                    <a:cubicBezTo>
                      <a:pt x="72" y="8003"/>
                      <a:pt x="179" y="1357"/>
                      <a:pt x="179" y="1294"/>
                    </a:cubicBezTo>
                    <a:lnTo>
                      <a:pt x="241" y="117"/>
                    </a:lnTo>
                    <a:lnTo>
                      <a:pt x="5308" y="72"/>
                    </a:lnTo>
                    <a:close/>
                    <a:moveTo>
                      <a:pt x="5344" y="1"/>
                    </a:moveTo>
                    <a:lnTo>
                      <a:pt x="205" y="45"/>
                    </a:lnTo>
                    <a:cubicBezTo>
                      <a:pt x="188" y="45"/>
                      <a:pt x="170" y="54"/>
                      <a:pt x="170" y="81"/>
                    </a:cubicBezTo>
                    <a:lnTo>
                      <a:pt x="107" y="1294"/>
                    </a:lnTo>
                    <a:cubicBezTo>
                      <a:pt x="98" y="1571"/>
                      <a:pt x="0" y="8012"/>
                      <a:pt x="72" y="8600"/>
                    </a:cubicBezTo>
                    <a:cubicBezTo>
                      <a:pt x="143" y="9171"/>
                      <a:pt x="241" y="13230"/>
                      <a:pt x="241" y="13444"/>
                    </a:cubicBezTo>
                    <a:lnTo>
                      <a:pt x="116" y="13721"/>
                    </a:lnTo>
                    <a:cubicBezTo>
                      <a:pt x="116" y="13721"/>
                      <a:pt x="116" y="13730"/>
                      <a:pt x="116" y="13730"/>
                    </a:cubicBezTo>
                    <a:lnTo>
                      <a:pt x="125" y="14114"/>
                    </a:lnTo>
                    <a:cubicBezTo>
                      <a:pt x="125" y="14122"/>
                      <a:pt x="125" y="14131"/>
                      <a:pt x="143" y="14140"/>
                    </a:cubicBezTo>
                    <a:cubicBezTo>
                      <a:pt x="143" y="14149"/>
                      <a:pt x="304" y="14238"/>
                      <a:pt x="687" y="14301"/>
                    </a:cubicBezTo>
                    <a:cubicBezTo>
                      <a:pt x="883" y="14325"/>
                      <a:pt x="1080" y="14337"/>
                      <a:pt x="1276" y="14337"/>
                    </a:cubicBezTo>
                    <a:cubicBezTo>
                      <a:pt x="1374" y="14337"/>
                      <a:pt x="1472" y="14334"/>
                      <a:pt x="1570" y="14328"/>
                    </a:cubicBezTo>
                    <a:cubicBezTo>
                      <a:pt x="1588" y="14328"/>
                      <a:pt x="1597" y="14310"/>
                      <a:pt x="1606" y="14301"/>
                    </a:cubicBezTo>
                    <a:lnTo>
                      <a:pt x="1767" y="13543"/>
                    </a:lnTo>
                    <a:lnTo>
                      <a:pt x="2748" y="4167"/>
                    </a:lnTo>
                    <a:lnTo>
                      <a:pt x="3711" y="12383"/>
                    </a:lnTo>
                    <a:lnTo>
                      <a:pt x="3926" y="14426"/>
                    </a:lnTo>
                    <a:cubicBezTo>
                      <a:pt x="3926" y="14444"/>
                      <a:pt x="3934" y="14461"/>
                      <a:pt x="3952" y="14461"/>
                    </a:cubicBezTo>
                    <a:cubicBezTo>
                      <a:pt x="4006" y="14470"/>
                      <a:pt x="4050" y="14470"/>
                      <a:pt x="4104" y="14470"/>
                    </a:cubicBezTo>
                    <a:cubicBezTo>
                      <a:pt x="4118" y="14471"/>
                      <a:pt x="4131" y="14472"/>
                      <a:pt x="4145" y="14472"/>
                    </a:cubicBezTo>
                    <a:cubicBezTo>
                      <a:pt x="4263" y="14472"/>
                      <a:pt x="4375" y="14437"/>
                      <a:pt x="4479" y="14381"/>
                    </a:cubicBezTo>
                    <a:cubicBezTo>
                      <a:pt x="4657" y="14265"/>
                      <a:pt x="5183" y="14203"/>
                      <a:pt x="5183" y="14203"/>
                    </a:cubicBezTo>
                    <a:cubicBezTo>
                      <a:pt x="5201" y="14203"/>
                      <a:pt x="5219" y="14194"/>
                      <a:pt x="5219" y="14176"/>
                    </a:cubicBezTo>
                    <a:cubicBezTo>
                      <a:pt x="5219" y="14149"/>
                      <a:pt x="5273" y="13614"/>
                      <a:pt x="5255" y="13418"/>
                    </a:cubicBezTo>
                    <a:cubicBezTo>
                      <a:pt x="5255" y="13329"/>
                      <a:pt x="5237" y="13230"/>
                      <a:pt x="5210" y="13141"/>
                    </a:cubicBezTo>
                    <a:cubicBezTo>
                      <a:pt x="5192" y="13097"/>
                      <a:pt x="5183" y="13052"/>
                      <a:pt x="5183" y="13007"/>
                    </a:cubicBezTo>
                    <a:cubicBezTo>
                      <a:pt x="5183" y="12918"/>
                      <a:pt x="5513" y="4158"/>
                      <a:pt x="5513" y="4069"/>
                    </a:cubicBezTo>
                    <a:lnTo>
                      <a:pt x="5380" y="36"/>
                    </a:lnTo>
                    <a:cubicBezTo>
                      <a:pt x="5380" y="9"/>
                      <a:pt x="5362" y="1"/>
                      <a:pt x="5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5322848" y="1855980"/>
                <a:ext cx="390317" cy="47979"/>
              </a:xfrm>
              <a:custGeom>
                <a:avLst/>
                <a:gdLst/>
                <a:ahLst/>
                <a:cxnLst/>
                <a:rect l="l" t="t" r="r" b="b"/>
                <a:pathLst>
                  <a:path w="5166" h="635" extrusionOk="0">
                    <a:moveTo>
                      <a:pt x="5157" y="0"/>
                    </a:moveTo>
                    <a:lnTo>
                      <a:pt x="18" y="45"/>
                    </a:lnTo>
                    <a:lnTo>
                      <a:pt x="1" y="357"/>
                    </a:lnTo>
                    <a:cubicBezTo>
                      <a:pt x="847" y="537"/>
                      <a:pt x="1718" y="634"/>
                      <a:pt x="2597" y="634"/>
                    </a:cubicBezTo>
                    <a:cubicBezTo>
                      <a:pt x="2636" y="634"/>
                      <a:pt x="2674" y="634"/>
                      <a:pt x="2713" y="634"/>
                    </a:cubicBezTo>
                    <a:cubicBezTo>
                      <a:pt x="3533" y="616"/>
                      <a:pt x="4354" y="527"/>
                      <a:pt x="5166" y="366"/>
                    </a:cubicBezTo>
                    <a:lnTo>
                      <a:pt x="5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5319448" y="1852579"/>
                <a:ext cx="396437" cy="54024"/>
              </a:xfrm>
              <a:custGeom>
                <a:avLst/>
                <a:gdLst/>
                <a:ahLst/>
                <a:cxnLst/>
                <a:rect l="l" t="t" r="r" b="b"/>
                <a:pathLst>
                  <a:path w="5247" h="715" extrusionOk="0">
                    <a:moveTo>
                      <a:pt x="5157" y="81"/>
                    </a:moveTo>
                    <a:lnTo>
                      <a:pt x="5166" y="384"/>
                    </a:lnTo>
                    <a:cubicBezTo>
                      <a:pt x="4372" y="536"/>
                      <a:pt x="3560" y="625"/>
                      <a:pt x="2749" y="643"/>
                    </a:cubicBezTo>
                    <a:cubicBezTo>
                      <a:pt x="2708" y="643"/>
                      <a:pt x="2668" y="644"/>
                      <a:pt x="2627" y="644"/>
                    </a:cubicBezTo>
                    <a:cubicBezTo>
                      <a:pt x="1775" y="644"/>
                      <a:pt x="916" y="554"/>
                      <a:pt x="81" y="375"/>
                    </a:cubicBezTo>
                    <a:lnTo>
                      <a:pt x="90" y="126"/>
                    </a:lnTo>
                    <a:lnTo>
                      <a:pt x="5157" y="81"/>
                    </a:lnTo>
                    <a:close/>
                    <a:moveTo>
                      <a:pt x="5193" y="1"/>
                    </a:moveTo>
                    <a:lnTo>
                      <a:pt x="54" y="45"/>
                    </a:lnTo>
                    <a:cubicBezTo>
                      <a:pt x="37" y="45"/>
                      <a:pt x="19" y="63"/>
                      <a:pt x="19" y="81"/>
                    </a:cubicBezTo>
                    <a:lnTo>
                      <a:pt x="1" y="402"/>
                    </a:lnTo>
                    <a:cubicBezTo>
                      <a:pt x="1" y="420"/>
                      <a:pt x="19" y="438"/>
                      <a:pt x="37" y="438"/>
                    </a:cubicBezTo>
                    <a:cubicBezTo>
                      <a:pt x="866" y="616"/>
                      <a:pt x="1723" y="705"/>
                      <a:pt x="2579" y="714"/>
                    </a:cubicBezTo>
                    <a:lnTo>
                      <a:pt x="2749" y="714"/>
                    </a:lnTo>
                    <a:cubicBezTo>
                      <a:pt x="3578" y="696"/>
                      <a:pt x="4399" y="607"/>
                      <a:pt x="5211" y="447"/>
                    </a:cubicBezTo>
                    <a:cubicBezTo>
                      <a:pt x="5229" y="438"/>
                      <a:pt x="5247" y="429"/>
                      <a:pt x="5247" y="411"/>
                    </a:cubicBezTo>
                    <a:lnTo>
                      <a:pt x="5229" y="36"/>
                    </a:lnTo>
                    <a:cubicBezTo>
                      <a:pt x="5229" y="18"/>
                      <a:pt x="5211" y="10"/>
                      <a:pt x="5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5520350" y="1872829"/>
                <a:ext cx="56666" cy="33094"/>
              </a:xfrm>
              <a:custGeom>
                <a:avLst/>
                <a:gdLst/>
                <a:ahLst/>
                <a:cxnLst/>
                <a:rect l="l" t="t" r="r" b="b"/>
                <a:pathLst>
                  <a:path w="750" h="438" extrusionOk="0">
                    <a:moveTo>
                      <a:pt x="732" y="0"/>
                    </a:moveTo>
                    <a:lnTo>
                      <a:pt x="0" y="27"/>
                    </a:lnTo>
                    <a:lnTo>
                      <a:pt x="18" y="437"/>
                    </a:lnTo>
                    <a:lnTo>
                      <a:pt x="750" y="411"/>
                    </a:lnTo>
                    <a:lnTo>
                      <a:pt x="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5517630" y="1869429"/>
                <a:ext cx="62106" cy="39214"/>
              </a:xfrm>
              <a:custGeom>
                <a:avLst/>
                <a:gdLst/>
                <a:ahLst/>
                <a:cxnLst/>
                <a:rect l="l" t="t" r="r" b="b"/>
                <a:pathLst>
                  <a:path w="822" h="519" extrusionOk="0">
                    <a:moveTo>
                      <a:pt x="732" y="81"/>
                    </a:moveTo>
                    <a:lnTo>
                      <a:pt x="741" y="420"/>
                    </a:lnTo>
                    <a:lnTo>
                      <a:pt x="90" y="447"/>
                    </a:lnTo>
                    <a:lnTo>
                      <a:pt x="81" y="108"/>
                    </a:lnTo>
                    <a:lnTo>
                      <a:pt x="732" y="81"/>
                    </a:lnTo>
                    <a:close/>
                    <a:moveTo>
                      <a:pt x="768" y="1"/>
                    </a:moveTo>
                    <a:lnTo>
                      <a:pt x="36" y="36"/>
                    </a:lnTo>
                    <a:cubicBezTo>
                      <a:pt x="19" y="36"/>
                      <a:pt x="1" y="54"/>
                      <a:pt x="1" y="72"/>
                    </a:cubicBezTo>
                    <a:lnTo>
                      <a:pt x="19" y="482"/>
                    </a:lnTo>
                    <a:cubicBezTo>
                      <a:pt x="19" y="500"/>
                      <a:pt x="27" y="509"/>
                      <a:pt x="27" y="509"/>
                    </a:cubicBezTo>
                    <a:cubicBezTo>
                      <a:pt x="36" y="518"/>
                      <a:pt x="45" y="518"/>
                      <a:pt x="54" y="518"/>
                    </a:cubicBezTo>
                    <a:lnTo>
                      <a:pt x="786" y="491"/>
                    </a:lnTo>
                    <a:cubicBezTo>
                      <a:pt x="804" y="491"/>
                      <a:pt x="821" y="473"/>
                      <a:pt x="821" y="456"/>
                    </a:cubicBezTo>
                    <a:lnTo>
                      <a:pt x="804" y="36"/>
                    </a:lnTo>
                    <a:cubicBezTo>
                      <a:pt x="804" y="18"/>
                      <a:pt x="786"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5357906" y="1851899"/>
                <a:ext cx="36493" cy="64148"/>
              </a:xfrm>
              <a:custGeom>
                <a:avLst/>
                <a:gdLst/>
                <a:ahLst/>
                <a:cxnLst/>
                <a:rect l="l" t="t" r="r" b="b"/>
                <a:pathLst>
                  <a:path w="483" h="849" extrusionOk="0">
                    <a:moveTo>
                      <a:pt x="0" y="1"/>
                    </a:moveTo>
                    <a:lnTo>
                      <a:pt x="18" y="848"/>
                    </a:lnTo>
                    <a:lnTo>
                      <a:pt x="482" y="732"/>
                    </a:lnTo>
                    <a:lnTo>
                      <a:pt x="411" y="3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5355186" y="1849255"/>
                <a:ext cx="41857" cy="69437"/>
              </a:xfrm>
              <a:custGeom>
                <a:avLst/>
                <a:gdLst/>
                <a:ahLst/>
                <a:cxnLst/>
                <a:rect l="l" t="t" r="r" b="b"/>
                <a:pathLst>
                  <a:path w="554" h="919" extrusionOk="0">
                    <a:moveTo>
                      <a:pt x="45" y="0"/>
                    </a:moveTo>
                    <a:cubicBezTo>
                      <a:pt x="36" y="0"/>
                      <a:pt x="19" y="9"/>
                      <a:pt x="19" y="9"/>
                    </a:cubicBezTo>
                    <a:cubicBezTo>
                      <a:pt x="10" y="18"/>
                      <a:pt x="1" y="27"/>
                      <a:pt x="1" y="36"/>
                    </a:cubicBezTo>
                    <a:lnTo>
                      <a:pt x="19" y="883"/>
                    </a:lnTo>
                    <a:cubicBezTo>
                      <a:pt x="19" y="901"/>
                      <a:pt x="36" y="919"/>
                      <a:pt x="54" y="919"/>
                    </a:cubicBezTo>
                    <a:lnTo>
                      <a:pt x="63" y="919"/>
                    </a:lnTo>
                    <a:cubicBezTo>
                      <a:pt x="81" y="919"/>
                      <a:pt x="99" y="901"/>
                      <a:pt x="90" y="883"/>
                    </a:cubicBezTo>
                    <a:lnTo>
                      <a:pt x="81" y="80"/>
                    </a:lnTo>
                    <a:lnTo>
                      <a:pt x="411" y="107"/>
                    </a:lnTo>
                    <a:lnTo>
                      <a:pt x="482" y="776"/>
                    </a:lnTo>
                    <a:cubicBezTo>
                      <a:pt x="482" y="794"/>
                      <a:pt x="500" y="812"/>
                      <a:pt x="518" y="812"/>
                    </a:cubicBezTo>
                    <a:cubicBezTo>
                      <a:pt x="536" y="803"/>
                      <a:pt x="554" y="785"/>
                      <a:pt x="554" y="767"/>
                    </a:cubicBezTo>
                    <a:lnTo>
                      <a:pt x="482" y="71"/>
                    </a:lnTo>
                    <a:cubicBezTo>
                      <a:pt x="474" y="54"/>
                      <a:pt x="465" y="36"/>
                      <a:pt x="447" y="36"/>
                    </a:cubicBezTo>
                    <a:lnTo>
                      <a:pt x="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5657862" y="1850539"/>
                <a:ext cx="35813" cy="64148"/>
              </a:xfrm>
              <a:custGeom>
                <a:avLst/>
                <a:gdLst/>
                <a:ahLst/>
                <a:cxnLst/>
                <a:rect l="l" t="t" r="r" b="b"/>
                <a:pathLst>
                  <a:path w="474" h="849" extrusionOk="0">
                    <a:moveTo>
                      <a:pt x="0" y="1"/>
                    </a:moveTo>
                    <a:lnTo>
                      <a:pt x="18" y="848"/>
                    </a:lnTo>
                    <a:lnTo>
                      <a:pt x="473" y="732"/>
                    </a:lnTo>
                    <a:lnTo>
                      <a:pt x="402" y="3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5655142" y="1847895"/>
                <a:ext cx="41857" cy="69513"/>
              </a:xfrm>
              <a:custGeom>
                <a:avLst/>
                <a:gdLst/>
                <a:ahLst/>
                <a:cxnLst/>
                <a:rect l="l" t="t" r="r" b="b"/>
                <a:pathLst>
                  <a:path w="554" h="920" extrusionOk="0">
                    <a:moveTo>
                      <a:pt x="36" y="0"/>
                    </a:moveTo>
                    <a:cubicBezTo>
                      <a:pt x="27" y="0"/>
                      <a:pt x="18" y="0"/>
                      <a:pt x="10" y="9"/>
                    </a:cubicBezTo>
                    <a:cubicBezTo>
                      <a:pt x="1" y="18"/>
                      <a:pt x="1" y="27"/>
                      <a:pt x="1" y="36"/>
                    </a:cubicBezTo>
                    <a:lnTo>
                      <a:pt x="18" y="883"/>
                    </a:lnTo>
                    <a:cubicBezTo>
                      <a:pt x="18" y="901"/>
                      <a:pt x="36" y="919"/>
                      <a:pt x="54" y="919"/>
                    </a:cubicBezTo>
                    <a:cubicBezTo>
                      <a:pt x="72" y="919"/>
                      <a:pt x="90" y="901"/>
                      <a:pt x="90" y="883"/>
                    </a:cubicBezTo>
                    <a:lnTo>
                      <a:pt x="72" y="80"/>
                    </a:lnTo>
                    <a:lnTo>
                      <a:pt x="402" y="107"/>
                    </a:lnTo>
                    <a:lnTo>
                      <a:pt x="473" y="776"/>
                    </a:lnTo>
                    <a:cubicBezTo>
                      <a:pt x="482" y="794"/>
                      <a:pt x="500" y="803"/>
                      <a:pt x="518" y="803"/>
                    </a:cubicBezTo>
                    <a:cubicBezTo>
                      <a:pt x="536" y="803"/>
                      <a:pt x="554" y="785"/>
                      <a:pt x="554" y="767"/>
                    </a:cubicBezTo>
                    <a:lnTo>
                      <a:pt x="473" y="72"/>
                    </a:lnTo>
                    <a:cubicBezTo>
                      <a:pt x="473" y="54"/>
                      <a:pt x="465" y="36"/>
                      <a:pt x="447" y="36"/>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5273661" y="1314688"/>
                <a:ext cx="473881" cy="561997"/>
              </a:xfrm>
              <a:custGeom>
                <a:avLst/>
                <a:gdLst/>
                <a:ahLst/>
                <a:cxnLst/>
                <a:rect l="l" t="t" r="r" b="b"/>
                <a:pathLst>
                  <a:path w="6272" h="7438" extrusionOk="0">
                    <a:moveTo>
                      <a:pt x="4113" y="1"/>
                    </a:moveTo>
                    <a:lnTo>
                      <a:pt x="1785" y="286"/>
                    </a:lnTo>
                    <a:cubicBezTo>
                      <a:pt x="1785" y="286"/>
                      <a:pt x="18" y="928"/>
                      <a:pt x="9" y="1196"/>
                    </a:cubicBezTo>
                    <a:cubicBezTo>
                      <a:pt x="0" y="1464"/>
                      <a:pt x="660" y="7209"/>
                      <a:pt x="660" y="7209"/>
                    </a:cubicBezTo>
                    <a:cubicBezTo>
                      <a:pt x="660" y="7209"/>
                      <a:pt x="1908" y="7438"/>
                      <a:pt x="3378" y="7438"/>
                    </a:cubicBezTo>
                    <a:cubicBezTo>
                      <a:pt x="4174" y="7438"/>
                      <a:pt x="5035" y="7371"/>
                      <a:pt x="5799" y="7164"/>
                    </a:cubicBezTo>
                    <a:lnTo>
                      <a:pt x="6058" y="2820"/>
                    </a:lnTo>
                    <a:cubicBezTo>
                      <a:pt x="6058" y="2820"/>
                      <a:pt x="6272" y="866"/>
                      <a:pt x="6129" y="786"/>
                    </a:cubicBezTo>
                    <a:cubicBezTo>
                      <a:pt x="5986" y="697"/>
                      <a:pt x="4113" y="1"/>
                      <a:pt x="4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5270941" y="1311968"/>
                <a:ext cx="478641" cy="566983"/>
              </a:xfrm>
              <a:custGeom>
                <a:avLst/>
                <a:gdLst/>
                <a:ahLst/>
                <a:cxnLst/>
                <a:rect l="l" t="t" r="r" b="b"/>
                <a:pathLst>
                  <a:path w="6335" h="7504" extrusionOk="0">
                    <a:moveTo>
                      <a:pt x="4149" y="81"/>
                    </a:moveTo>
                    <a:cubicBezTo>
                      <a:pt x="4800" y="322"/>
                      <a:pt x="6040" y="786"/>
                      <a:pt x="6147" y="848"/>
                    </a:cubicBezTo>
                    <a:cubicBezTo>
                      <a:pt x="6219" y="929"/>
                      <a:pt x="6165" y="1928"/>
                      <a:pt x="6058" y="2856"/>
                    </a:cubicBezTo>
                    <a:lnTo>
                      <a:pt x="5799" y="7173"/>
                    </a:lnTo>
                    <a:cubicBezTo>
                      <a:pt x="5055" y="7374"/>
                      <a:pt x="4214" y="7439"/>
                      <a:pt x="3433" y="7439"/>
                    </a:cubicBezTo>
                    <a:cubicBezTo>
                      <a:pt x="2090" y="7439"/>
                      <a:pt x="924" y="7246"/>
                      <a:pt x="732" y="7218"/>
                    </a:cubicBezTo>
                    <a:lnTo>
                      <a:pt x="732" y="7209"/>
                    </a:lnTo>
                    <a:cubicBezTo>
                      <a:pt x="688" y="6781"/>
                      <a:pt x="81" y="1482"/>
                      <a:pt x="81" y="1232"/>
                    </a:cubicBezTo>
                    <a:cubicBezTo>
                      <a:pt x="90" y="1072"/>
                      <a:pt x="1107" y="625"/>
                      <a:pt x="1829" y="358"/>
                    </a:cubicBezTo>
                    <a:lnTo>
                      <a:pt x="4149" y="81"/>
                    </a:lnTo>
                    <a:close/>
                    <a:moveTo>
                      <a:pt x="4149" y="1"/>
                    </a:moveTo>
                    <a:lnTo>
                      <a:pt x="1821" y="286"/>
                    </a:lnTo>
                    <a:lnTo>
                      <a:pt x="1812" y="286"/>
                    </a:lnTo>
                    <a:cubicBezTo>
                      <a:pt x="1508" y="394"/>
                      <a:pt x="18" y="956"/>
                      <a:pt x="10" y="1232"/>
                    </a:cubicBezTo>
                    <a:cubicBezTo>
                      <a:pt x="1" y="1491"/>
                      <a:pt x="634" y="7013"/>
                      <a:pt x="661" y="7245"/>
                    </a:cubicBezTo>
                    <a:cubicBezTo>
                      <a:pt x="661" y="7263"/>
                      <a:pt x="679" y="7272"/>
                      <a:pt x="696" y="7281"/>
                    </a:cubicBezTo>
                    <a:cubicBezTo>
                      <a:pt x="1597" y="7423"/>
                      <a:pt x="2507" y="7504"/>
                      <a:pt x="3426" y="7504"/>
                    </a:cubicBezTo>
                    <a:cubicBezTo>
                      <a:pt x="4220" y="7504"/>
                      <a:pt x="5086" y="7441"/>
                      <a:pt x="5844" y="7236"/>
                    </a:cubicBezTo>
                    <a:cubicBezTo>
                      <a:pt x="5862" y="7227"/>
                      <a:pt x="5871" y="7218"/>
                      <a:pt x="5871" y="7200"/>
                    </a:cubicBezTo>
                    <a:lnTo>
                      <a:pt x="6129" y="2856"/>
                    </a:lnTo>
                    <a:cubicBezTo>
                      <a:pt x="6201" y="2267"/>
                      <a:pt x="6335" y="866"/>
                      <a:pt x="6192" y="786"/>
                    </a:cubicBezTo>
                    <a:cubicBezTo>
                      <a:pt x="6049" y="697"/>
                      <a:pt x="4247" y="28"/>
                      <a:pt x="4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5397648" y="1282123"/>
                <a:ext cx="222509" cy="194409"/>
              </a:xfrm>
              <a:custGeom>
                <a:avLst/>
                <a:gdLst/>
                <a:ahLst/>
                <a:cxnLst/>
                <a:rect l="l" t="t" r="r" b="b"/>
                <a:pathLst>
                  <a:path w="2945" h="2573" extrusionOk="0">
                    <a:moveTo>
                      <a:pt x="2342" y="1"/>
                    </a:moveTo>
                    <a:cubicBezTo>
                      <a:pt x="2328" y="1"/>
                      <a:pt x="2320" y="3"/>
                      <a:pt x="2320" y="3"/>
                    </a:cubicBezTo>
                    <a:lnTo>
                      <a:pt x="714" y="111"/>
                    </a:lnTo>
                    <a:cubicBezTo>
                      <a:pt x="714" y="111"/>
                      <a:pt x="367" y="200"/>
                      <a:pt x="331" y="244"/>
                    </a:cubicBezTo>
                    <a:cubicBezTo>
                      <a:pt x="286" y="298"/>
                      <a:pt x="1" y="806"/>
                      <a:pt x="1" y="806"/>
                    </a:cubicBezTo>
                    <a:lnTo>
                      <a:pt x="688" y="2573"/>
                    </a:lnTo>
                    <a:lnTo>
                      <a:pt x="1767" y="1600"/>
                    </a:lnTo>
                    <a:lnTo>
                      <a:pt x="2936" y="2501"/>
                    </a:lnTo>
                    <a:cubicBezTo>
                      <a:pt x="2936" y="2501"/>
                      <a:pt x="2945" y="1145"/>
                      <a:pt x="2891" y="726"/>
                    </a:cubicBezTo>
                    <a:cubicBezTo>
                      <a:pt x="2838" y="316"/>
                      <a:pt x="2766" y="360"/>
                      <a:pt x="2597" y="164"/>
                    </a:cubicBezTo>
                    <a:cubicBezTo>
                      <a:pt x="2473" y="20"/>
                      <a:pt x="2382" y="1"/>
                      <a:pt x="23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5395004" y="1279327"/>
                <a:ext cx="227874" cy="199925"/>
              </a:xfrm>
              <a:custGeom>
                <a:avLst/>
                <a:gdLst/>
                <a:ahLst/>
                <a:cxnLst/>
                <a:rect l="l" t="t" r="r" b="b"/>
                <a:pathLst>
                  <a:path w="3016" h="2646" extrusionOk="0">
                    <a:moveTo>
                      <a:pt x="2371" y="76"/>
                    </a:moveTo>
                    <a:cubicBezTo>
                      <a:pt x="2394" y="76"/>
                      <a:pt x="2471" y="88"/>
                      <a:pt x="2596" y="228"/>
                    </a:cubicBezTo>
                    <a:cubicBezTo>
                      <a:pt x="2641" y="272"/>
                      <a:pt x="2676" y="308"/>
                      <a:pt x="2712" y="335"/>
                    </a:cubicBezTo>
                    <a:cubicBezTo>
                      <a:pt x="2801" y="424"/>
                      <a:pt x="2846" y="469"/>
                      <a:pt x="2882" y="772"/>
                    </a:cubicBezTo>
                    <a:cubicBezTo>
                      <a:pt x="2926" y="1120"/>
                      <a:pt x="2926" y="2173"/>
                      <a:pt x="2926" y="2467"/>
                    </a:cubicBezTo>
                    <a:lnTo>
                      <a:pt x="1829" y="1611"/>
                    </a:lnTo>
                    <a:cubicBezTo>
                      <a:pt x="1820" y="1602"/>
                      <a:pt x="1811" y="1597"/>
                      <a:pt x="1803" y="1597"/>
                    </a:cubicBezTo>
                    <a:cubicBezTo>
                      <a:pt x="1795" y="1597"/>
                      <a:pt x="1789" y="1602"/>
                      <a:pt x="1784" y="1611"/>
                    </a:cubicBezTo>
                    <a:lnTo>
                      <a:pt x="741" y="2547"/>
                    </a:lnTo>
                    <a:lnTo>
                      <a:pt x="80" y="843"/>
                    </a:lnTo>
                    <a:cubicBezTo>
                      <a:pt x="196" y="638"/>
                      <a:pt x="366" y="344"/>
                      <a:pt x="393" y="308"/>
                    </a:cubicBezTo>
                    <a:cubicBezTo>
                      <a:pt x="509" y="255"/>
                      <a:pt x="625" y="210"/>
                      <a:pt x="758" y="192"/>
                    </a:cubicBezTo>
                    <a:lnTo>
                      <a:pt x="2355" y="76"/>
                    </a:lnTo>
                    <a:lnTo>
                      <a:pt x="2364" y="76"/>
                    </a:lnTo>
                    <a:cubicBezTo>
                      <a:pt x="2364" y="76"/>
                      <a:pt x="2367" y="76"/>
                      <a:pt x="2371" y="76"/>
                    </a:cubicBezTo>
                    <a:close/>
                    <a:moveTo>
                      <a:pt x="2375" y="1"/>
                    </a:moveTo>
                    <a:cubicBezTo>
                      <a:pt x="2362" y="1"/>
                      <a:pt x="2352" y="3"/>
                      <a:pt x="2346" y="5"/>
                    </a:cubicBezTo>
                    <a:lnTo>
                      <a:pt x="749" y="112"/>
                    </a:lnTo>
                    <a:lnTo>
                      <a:pt x="741" y="112"/>
                    </a:lnTo>
                    <a:cubicBezTo>
                      <a:pt x="633" y="139"/>
                      <a:pt x="375" y="210"/>
                      <a:pt x="330" y="263"/>
                    </a:cubicBezTo>
                    <a:cubicBezTo>
                      <a:pt x="294" y="308"/>
                      <a:pt x="36" y="772"/>
                      <a:pt x="0" y="826"/>
                    </a:cubicBezTo>
                    <a:cubicBezTo>
                      <a:pt x="0" y="834"/>
                      <a:pt x="0" y="843"/>
                      <a:pt x="0" y="852"/>
                    </a:cubicBezTo>
                    <a:lnTo>
                      <a:pt x="687" y="2628"/>
                    </a:lnTo>
                    <a:cubicBezTo>
                      <a:pt x="696" y="2636"/>
                      <a:pt x="705" y="2645"/>
                      <a:pt x="714" y="2645"/>
                    </a:cubicBezTo>
                    <a:lnTo>
                      <a:pt x="723" y="2645"/>
                    </a:lnTo>
                    <a:cubicBezTo>
                      <a:pt x="732" y="2645"/>
                      <a:pt x="741" y="2645"/>
                      <a:pt x="749" y="2636"/>
                    </a:cubicBezTo>
                    <a:lnTo>
                      <a:pt x="1811" y="1682"/>
                    </a:lnTo>
                    <a:lnTo>
                      <a:pt x="2944" y="2565"/>
                    </a:lnTo>
                    <a:cubicBezTo>
                      <a:pt x="2953" y="2574"/>
                      <a:pt x="2962" y="2574"/>
                      <a:pt x="2971" y="2574"/>
                    </a:cubicBezTo>
                    <a:cubicBezTo>
                      <a:pt x="2989" y="2574"/>
                      <a:pt x="3006" y="2565"/>
                      <a:pt x="3006" y="2538"/>
                    </a:cubicBezTo>
                    <a:cubicBezTo>
                      <a:pt x="3006" y="2485"/>
                      <a:pt x="3015" y="1165"/>
                      <a:pt x="2962" y="754"/>
                    </a:cubicBezTo>
                    <a:cubicBezTo>
                      <a:pt x="2926" y="442"/>
                      <a:pt x="2873" y="388"/>
                      <a:pt x="2766" y="281"/>
                    </a:cubicBezTo>
                    <a:cubicBezTo>
                      <a:pt x="2730" y="246"/>
                      <a:pt x="2694" y="210"/>
                      <a:pt x="2659" y="174"/>
                    </a:cubicBezTo>
                    <a:cubicBezTo>
                      <a:pt x="2525" y="27"/>
                      <a:pt x="2425" y="1"/>
                      <a:pt x="2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2"/>
              <p:cNvSpPr/>
              <p:nvPr/>
            </p:nvSpPr>
            <p:spPr>
              <a:xfrm>
                <a:off x="5440110" y="1235806"/>
                <a:ext cx="151110" cy="214659"/>
              </a:xfrm>
              <a:custGeom>
                <a:avLst/>
                <a:gdLst/>
                <a:ahLst/>
                <a:cxnLst/>
                <a:rect l="l" t="t" r="r" b="b"/>
                <a:pathLst>
                  <a:path w="2000" h="2841" extrusionOk="0">
                    <a:moveTo>
                      <a:pt x="1865" y="1"/>
                    </a:moveTo>
                    <a:cubicBezTo>
                      <a:pt x="1865" y="1"/>
                      <a:pt x="1107" y="661"/>
                      <a:pt x="839" y="697"/>
                    </a:cubicBezTo>
                    <a:cubicBezTo>
                      <a:pt x="828" y="698"/>
                      <a:pt x="816" y="699"/>
                      <a:pt x="803" y="699"/>
                    </a:cubicBezTo>
                    <a:cubicBezTo>
                      <a:pt x="517" y="699"/>
                      <a:pt x="1" y="322"/>
                      <a:pt x="1" y="322"/>
                    </a:cubicBezTo>
                    <a:lnTo>
                      <a:pt x="1" y="322"/>
                    </a:lnTo>
                    <a:lnTo>
                      <a:pt x="19" y="1134"/>
                    </a:lnTo>
                    <a:cubicBezTo>
                      <a:pt x="19" y="1134"/>
                      <a:pt x="393" y="1803"/>
                      <a:pt x="509" y="1972"/>
                    </a:cubicBezTo>
                    <a:cubicBezTo>
                      <a:pt x="613" y="2136"/>
                      <a:pt x="1040" y="2841"/>
                      <a:pt x="1094" y="2841"/>
                    </a:cubicBezTo>
                    <a:cubicBezTo>
                      <a:pt x="1096" y="2841"/>
                      <a:pt x="1097" y="2840"/>
                      <a:pt x="1098" y="2838"/>
                    </a:cubicBezTo>
                    <a:cubicBezTo>
                      <a:pt x="1134" y="2793"/>
                      <a:pt x="1946" y="1321"/>
                      <a:pt x="1972" y="1178"/>
                    </a:cubicBezTo>
                    <a:cubicBezTo>
                      <a:pt x="1999" y="1036"/>
                      <a:pt x="1865" y="1"/>
                      <a:pt x="18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2"/>
              <p:cNvSpPr/>
              <p:nvPr/>
            </p:nvSpPr>
            <p:spPr>
              <a:xfrm>
                <a:off x="5437466" y="1233162"/>
                <a:ext cx="156399" cy="220477"/>
              </a:xfrm>
              <a:custGeom>
                <a:avLst/>
                <a:gdLst/>
                <a:ahLst/>
                <a:cxnLst/>
                <a:rect l="l" t="t" r="r" b="b"/>
                <a:pathLst>
                  <a:path w="2070" h="2918" extrusionOk="0">
                    <a:moveTo>
                      <a:pt x="1874" y="107"/>
                    </a:moveTo>
                    <a:cubicBezTo>
                      <a:pt x="1927" y="518"/>
                      <a:pt x="1990" y="1106"/>
                      <a:pt x="1972" y="1205"/>
                    </a:cubicBezTo>
                    <a:cubicBezTo>
                      <a:pt x="1963" y="1249"/>
                      <a:pt x="1838" y="1517"/>
                      <a:pt x="1142" y="2793"/>
                    </a:cubicBezTo>
                    <a:lnTo>
                      <a:pt x="1124" y="2819"/>
                    </a:lnTo>
                    <a:cubicBezTo>
                      <a:pt x="1035" y="2721"/>
                      <a:pt x="785" y="2329"/>
                      <a:pt x="678" y="2150"/>
                    </a:cubicBezTo>
                    <a:lnTo>
                      <a:pt x="571" y="1990"/>
                    </a:lnTo>
                    <a:cubicBezTo>
                      <a:pt x="473" y="1829"/>
                      <a:pt x="134" y="1240"/>
                      <a:pt x="89" y="1160"/>
                    </a:cubicBezTo>
                    <a:lnTo>
                      <a:pt x="71" y="428"/>
                    </a:lnTo>
                    <a:lnTo>
                      <a:pt x="71" y="428"/>
                    </a:lnTo>
                    <a:cubicBezTo>
                      <a:pt x="216" y="530"/>
                      <a:pt x="602" y="769"/>
                      <a:pt x="839" y="769"/>
                    </a:cubicBezTo>
                    <a:cubicBezTo>
                      <a:pt x="851" y="769"/>
                      <a:pt x="863" y="769"/>
                      <a:pt x="874" y="767"/>
                    </a:cubicBezTo>
                    <a:cubicBezTo>
                      <a:pt x="1115" y="741"/>
                      <a:pt x="1695" y="259"/>
                      <a:pt x="1874" y="107"/>
                    </a:cubicBezTo>
                    <a:close/>
                    <a:moveTo>
                      <a:pt x="1909" y="0"/>
                    </a:moveTo>
                    <a:cubicBezTo>
                      <a:pt x="1900" y="0"/>
                      <a:pt x="1882" y="0"/>
                      <a:pt x="1874" y="9"/>
                    </a:cubicBezTo>
                    <a:cubicBezTo>
                      <a:pt x="1668" y="188"/>
                      <a:pt x="1080" y="669"/>
                      <a:pt x="865" y="696"/>
                    </a:cubicBezTo>
                    <a:cubicBezTo>
                      <a:pt x="857" y="697"/>
                      <a:pt x="849" y="697"/>
                      <a:pt x="840" y="697"/>
                    </a:cubicBezTo>
                    <a:cubicBezTo>
                      <a:pt x="580" y="697"/>
                      <a:pt x="62" y="330"/>
                      <a:pt x="54" y="330"/>
                    </a:cubicBezTo>
                    <a:cubicBezTo>
                      <a:pt x="49" y="326"/>
                      <a:pt x="43" y="324"/>
                      <a:pt x="36" y="324"/>
                    </a:cubicBezTo>
                    <a:cubicBezTo>
                      <a:pt x="29" y="324"/>
                      <a:pt x="22" y="326"/>
                      <a:pt x="18" y="330"/>
                    </a:cubicBezTo>
                    <a:cubicBezTo>
                      <a:pt x="0" y="330"/>
                      <a:pt x="0" y="348"/>
                      <a:pt x="0" y="357"/>
                    </a:cubicBezTo>
                    <a:lnTo>
                      <a:pt x="18" y="1169"/>
                    </a:lnTo>
                    <a:cubicBezTo>
                      <a:pt x="18" y="1178"/>
                      <a:pt x="18" y="1187"/>
                      <a:pt x="18" y="1187"/>
                    </a:cubicBezTo>
                    <a:cubicBezTo>
                      <a:pt x="36" y="1213"/>
                      <a:pt x="402" y="1856"/>
                      <a:pt x="509" y="2025"/>
                    </a:cubicBezTo>
                    <a:cubicBezTo>
                      <a:pt x="535" y="2061"/>
                      <a:pt x="571" y="2123"/>
                      <a:pt x="616" y="2186"/>
                    </a:cubicBezTo>
                    <a:cubicBezTo>
                      <a:pt x="1026" y="2837"/>
                      <a:pt x="1088" y="2917"/>
                      <a:pt x="1133" y="2917"/>
                    </a:cubicBezTo>
                    <a:cubicBezTo>
                      <a:pt x="1151" y="2917"/>
                      <a:pt x="1160" y="2908"/>
                      <a:pt x="1169" y="2891"/>
                    </a:cubicBezTo>
                    <a:lnTo>
                      <a:pt x="1204" y="2828"/>
                    </a:lnTo>
                    <a:cubicBezTo>
                      <a:pt x="1740" y="1847"/>
                      <a:pt x="2025" y="1303"/>
                      <a:pt x="2043" y="1222"/>
                    </a:cubicBezTo>
                    <a:cubicBezTo>
                      <a:pt x="2070" y="1080"/>
                      <a:pt x="1945" y="134"/>
                      <a:pt x="1936" y="27"/>
                    </a:cubicBezTo>
                    <a:cubicBezTo>
                      <a:pt x="1936" y="18"/>
                      <a:pt x="1918" y="9"/>
                      <a:pt x="1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5440110" y="1260135"/>
                <a:ext cx="73591" cy="98451"/>
              </a:xfrm>
              <a:custGeom>
                <a:avLst/>
                <a:gdLst/>
                <a:ahLst/>
                <a:cxnLst/>
                <a:rect l="l" t="t" r="r" b="b"/>
                <a:pathLst>
                  <a:path w="974" h="1303" extrusionOk="0">
                    <a:moveTo>
                      <a:pt x="1" y="0"/>
                    </a:moveTo>
                    <a:lnTo>
                      <a:pt x="19" y="812"/>
                    </a:lnTo>
                    <a:lnTo>
                      <a:pt x="313" y="1303"/>
                    </a:lnTo>
                    <a:lnTo>
                      <a:pt x="973" y="43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5437466" y="1257415"/>
                <a:ext cx="79559" cy="103892"/>
              </a:xfrm>
              <a:custGeom>
                <a:avLst/>
                <a:gdLst/>
                <a:ahLst/>
                <a:cxnLst/>
                <a:rect l="l" t="t" r="r" b="b"/>
                <a:pathLst>
                  <a:path w="1053" h="1375" extrusionOk="0">
                    <a:moveTo>
                      <a:pt x="71" y="99"/>
                    </a:moveTo>
                    <a:lnTo>
                      <a:pt x="946" y="491"/>
                    </a:lnTo>
                    <a:lnTo>
                      <a:pt x="348" y="1267"/>
                    </a:lnTo>
                    <a:lnTo>
                      <a:pt x="89" y="839"/>
                    </a:lnTo>
                    <a:lnTo>
                      <a:pt x="71" y="99"/>
                    </a:lnTo>
                    <a:close/>
                    <a:moveTo>
                      <a:pt x="36" y="0"/>
                    </a:moveTo>
                    <a:cubicBezTo>
                      <a:pt x="18" y="0"/>
                      <a:pt x="0" y="18"/>
                      <a:pt x="0" y="36"/>
                    </a:cubicBezTo>
                    <a:lnTo>
                      <a:pt x="18" y="848"/>
                    </a:lnTo>
                    <a:cubicBezTo>
                      <a:pt x="18" y="857"/>
                      <a:pt x="18" y="866"/>
                      <a:pt x="27" y="866"/>
                    </a:cubicBezTo>
                    <a:lnTo>
                      <a:pt x="312" y="1356"/>
                    </a:lnTo>
                    <a:cubicBezTo>
                      <a:pt x="321" y="1365"/>
                      <a:pt x="330" y="1374"/>
                      <a:pt x="348" y="1374"/>
                    </a:cubicBezTo>
                    <a:cubicBezTo>
                      <a:pt x="357" y="1374"/>
                      <a:pt x="375" y="1365"/>
                      <a:pt x="375" y="1356"/>
                    </a:cubicBezTo>
                    <a:lnTo>
                      <a:pt x="1035" y="500"/>
                    </a:lnTo>
                    <a:cubicBezTo>
                      <a:pt x="1044" y="491"/>
                      <a:pt x="1044" y="491"/>
                      <a:pt x="1044" y="491"/>
                    </a:cubicBezTo>
                    <a:cubicBezTo>
                      <a:pt x="1053" y="473"/>
                      <a:pt x="1044" y="446"/>
                      <a:pt x="1026" y="438"/>
                    </a:cubicBezTo>
                    <a:lnTo>
                      <a:pt x="54" y="9"/>
                    </a:lnTo>
                    <a:cubicBezTo>
                      <a:pt x="45" y="0"/>
                      <a:pt x="4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5377475" y="1116652"/>
                <a:ext cx="25689" cy="57953"/>
              </a:xfrm>
              <a:custGeom>
                <a:avLst/>
                <a:gdLst/>
                <a:ahLst/>
                <a:cxnLst/>
                <a:rect l="l" t="t" r="r" b="b"/>
                <a:pathLst>
                  <a:path w="340" h="767" extrusionOk="0">
                    <a:moveTo>
                      <a:pt x="274" y="1"/>
                    </a:moveTo>
                    <a:cubicBezTo>
                      <a:pt x="211" y="1"/>
                      <a:pt x="105" y="34"/>
                      <a:pt x="63" y="249"/>
                    </a:cubicBezTo>
                    <a:cubicBezTo>
                      <a:pt x="0" y="552"/>
                      <a:pt x="339" y="766"/>
                      <a:pt x="339" y="766"/>
                    </a:cubicBezTo>
                    <a:lnTo>
                      <a:pt x="321" y="8"/>
                    </a:lnTo>
                    <a:cubicBezTo>
                      <a:pt x="321" y="8"/>
                      <a:pt x="302"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5374755" y="1113781"/>
                <a:ext cx="31733" cy="63468"/>
              </a:xfrm>
              <a:custGeom>
                <a:avLst/>
                <a:gdLst/>
                <a:ahLst/>
                <a:cxnLst/>
                <a:rect l="l" t="t" r="r" b="b"/>
                <a:pathLst>
                  <a:path w="420" h="840" extrusionOk="0">
                    <a:moveTo>
                      <a:pt x="322" y="73"/>
                    </a:moveTo>
                    <a:lnTo>
                      <a:pt x="339" y="733"/>
                    </a:lnTo>
                    <a:cubicBezTo>
                      <a:pt x="250" y="652"/>
                      <a:pt x="90" y="492"/>
                      <a:pt x="134" y="287"/>
                    </a:cubicBezTo>
                    <a:cubicBezTo>
                      <a:pt x="134" y="215"/>
                      <a:pt x="179" y="144"/>
                      <a:pt x="241" y="90"/>
                    </a:cubicBezTo>
                    <a:cubicBezTo>
                      <a:pt x="259" y="82"/>
                      <a:pt x="286" y="73"/>
                      <a:pt x="313" y="73"/>
                    </a:cubicBezTo>
                    <a:close/>
                    <a:moveTo>
                      <a:pt x="316" y="1"/>
                    </a:moveTo>
                    <a:cubicBezTo>
                      <a:pt x="279" y="1"/>
                      <a:pt x="240" y="11"/>
                      <a:pt x="206" y="28"/>
                    </a:cubicBezTo>
                    <a:cubicBezTo>
                      <a:pt x="125" y="90"/>
                      <a:pt x="72" y="180"/>
                      <a:pt x="63" y="278"/>
                    </a:cubicBezTo>
                    <a:cubicBezTo>
                      <a:pt x="0" y="608"/>
                      <a:pt x="348" y="831"/>
                      <a:pt x="357" y="840"/>
                    </a:cubicBezTo>
                    <a:lnTo>
                      <a:pt x="402" y="840"/>
                    </a:lnTo>
                    <a:cubicBezTo>
                      <a:pt x="411" y="831"/>
                      <a:pt x="420" y="822"/>
                      <a:pt x="420" y="804"/>
                    </a:cubicBezTo>
                    <a:lnTo>
                      <a:pt x="402" y="46"/>
                    </a:lnTo>
                    <a:cubicBezTo>
                      <a:pt x="402" y="28"/>
                      <a:pt x="393" y="19"/>
                      <a:pt x="375" y="10"/>
                    </a:cubicBezTo>
                    <a:cubicBezTo>
                      <a:pt x="356" y="4"/>
                      <a:pt x="336"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5401728" y="1011326"/>
                <a:ext cx="234598" cy="302381"/>
              </a:xfrm>
              <a:custGeom>
                <a:avLst/>
                <a:gdLst/>
                <a:ahLst/>
                <a:cxnLst/>
                <a:rect l="l" t="t" r="r" b="b"/>
                <a:pathLst>
                  <a:path w="3105" h="4002" extrusionOk="0">
                    <a:moveTo>
                      <a:pt x="1455" y="0"/>
                    </a:moveTo>
                    <a:cubicBezTo>
                      <a:pt x="724" y="0"/>
                      <a:pt x="98" y="296"/>
                      <a:pt x="98" y="296"/>
                    </a:cubicBezTo>
                    <a:lnTo>
                      <a:pt x="0" y="590"/>
                    </a:lnTo>
                    <a:cubicBezTo>
                      <a:pt x="0" y="590"/>
                      <a:pt x="18" y="1830"/>
                      <a:pt x="18" y="2160"/>
                    </a:cubicBezTo>
                    <a:cubicBezTo>
                      <a:pt x="27" y="2499"/>
                      <a:pt x="232" y="2847"/>
                      <a:pt x="357" y="3177"/>
                    </a:cubicBezTo>
                    <a:cubicBezTo>
                      <a:pt x="468" y="3484"/>
                      <a:pt x="928" y="4001"/>
                      <a:pt x="1257" y="4001"/>
                    </a:cubicBezTo>
                    <a:cubicBezTo>
                      <a:pt x="1272" y="4001"/>
                      <a:pt x="1288" y="4000"/>
                      <a:pt x="1303" y="3998"/>
                    </a:cubicBezTo>
                    <a:cubicBezTo>
                      <a:pt x="1624" y="3944"/>
                      <a:pt x="2150" y="3454"/>
                      <a:pt x="2364" y="3141"/>
                    </a:cubicBezTo>
                    <a:cubicBezTo>
                      <a:pt x="2578" y="2820"/>
                      <a:pt x="2641" y="2347"/>
                      <a:pt x="2641" y="2347"/>
                    </a:cubicBezTo>
                    <a:cubicBezTo>
                      <a:pt x="2641" y="2347"/>
                      <a:pt x="3105" y="2089"/>
                      <a:pt x="3087" y="1794"/>
                    </a:cubicBezTo>
                    <a:cubicBezTo>
                      <a:pt x="3078" y="1625"/>
                      <a:pt x="2998" y="1464"/>
                      <a:pt x="2864" y="1366"/>
                    </a:cubicBezTo>
                    <a:lnTo>
                      <a:pt x="2837" y="599"/>
                    </a:lnTo>
                    <a:cubicBezTo>
                      <a:pt x="2837" y="599"/>
                      <a:pt x="2623" y="117"/>
                      <a:pt x="1767" y="19"/>
                    </a:cubicBezTo>
                    <a:cubicBezTo>
                      <a:pt x="1662" y="6"/>
                      <a:pt x="1558" y="0"/>
                      <a:pt x="1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2"/>
              <p:cNvSpPr/>
              <p:nvPr/>
            </p:nvSpPr>
            <p:spPr>
              <a:xfrm>
                <a:off x="5399008" y="1008757"/>
                <a:ext cx="239358" cy="308048"/>
              </a:xfrm>
              <a:custGeom>
                <a:avLst/>
                <a:gdLst/>
                <a:ahLst/>
                <a:cxnLst/>
                <a:rect l="l" t="t" r="r" b="b"/>
                <a:pathLst>
                  <a:path w="3168" h="4077" extrusionOk="0">
                    <a:moveTo>
                      <a:pt x="1517" y="73"/>
                    </a:moveTo>
                    <a:cubicBezTo>
                      <a:pt x="1611" y="73"/>
                      <a:pt x="1707" y="78"/>
                      <a:pt x="1803" y="89"/>
                    </a:cubicBezTo>
                    <a:cubicBezTo>
                      <a:pt x="2579" y="178"/>
                      <a:pt x="2802" y="588"/>
                      <a:pt x="2829" y="642"/>
                    </a:cubicBezTo>
                    <a:lnTo>
                      <a:pt x="2864" y="1400"/>
                    </a:lnTo>
                    <a:cubicBezTo>
                      <a:pt x="2864" y="1409"/>
                      <a:pt x="2873" y="1418"/>
                      <a:pt x="2882" y="1427"/>
                    </a:cubicBezTo>
                    <a:cubicBezTo>
                      <a:pt x="3007" y="1525"/>
                      <a:pt x="3078" y="1668"/>
                      <a:pt x="3087" y="1828"/>
                    </a:cubicBezTo>
                    <a:cubicBezTo>
                      <a:pt x="3105" y="2096"/>
                      <a:pt x="2668" y="2346"/>
                      <a:pt x="2659" y="2346"/>
                    </a:cubicBezTo>
                    <a:cubicBezTo>
                      <a:pt x="2650" y="2355"/>
                      <a:pt x="2650" y="2364"/>
                      <a:pt x="2641" y="2373"/>
                    </a:cubicBezTo>
                    <a:cubicBezTo>
                      <a:pt x="2641" y="2381"/>
                      <a:pt x="2570" y="2854"/>
                      <a:pt x="2374" y="3149"/>
                    </a:cubicBezTo>
                    <a:cubicBezTo>
                      <a:pt x="2168" y="3452"/>
                      <a:pt x="1651" y="3943"/>
                      <a:pt x="1330" y="3996"/>
                    </a:cubicBezTo>
                    <a:cubicBezTo>
                      <a:pt x="1318" y="3998"/>
                      <a:pt x="1306" y="3999"/>
                      <a:pt x="1294" y="3999"/>
                    </a:cubicBezTo>
                    <a:cubicBezTo>
                      <a:pt x="1004" y="3999"/>
                      <a:pt x="540" y="3510"/>
                      <a:pt x="429" y="3193"/>
                    </a:cubicBezTo>
                    <a:cubicBezTo>
                      <a:pt x="393" y="3104"/>
                      <a:pt x="349" y="3006"/>
                      <a:pt x="313" y="2917"/>
                    </a:cubicBezTo>
                    <a:cubicBezTo>
                      <a:pt x="206" y="2676"/>
                      <a:pt x="99" y="2426"/>
                      <a:pt x="99" y="2194"/>
                    </a:cubicBezTo>
                    <a:cubicBezTo>
                      <a:pt x="90" y="1873"/>
                      <a:pt x="72" y="722"/>
                      <a:pt x="72" y="633"/>
                    </a:cubicBezTo>
                    <a:lnTo>
                      <a:pt x="161" y="356"/>
                    </a:lnTo>
                    <a:cubicBezTo>
                      <a:pt x="263" y="317"/>
                      <a:pt x="851" y="73"/>
                      <a:pt x="1517" y="73"/>
                    </a:cubicBezTo>
                    <a:close/>
                    <a:moveTo>
                      <a:pt x="1508" y="1"/>
                    </a:moveTo>
                    <a:cubicBezTo>
                      <a:pt x="767" y="1"/>
                      <a:pt x="124" y="294"/>
                      <a:pt x="117" y="294"/>
                    </a:cubicBezTo>
                    <a:cubicBezTo>
                      <a:pt x="108" y="303"/>
                      <a:pt x="99" y="312"/>
                      <a:pt x="99" y="321"/>
                    </a:cubicBezTo>
                    <a:lnTo>
                      <a:pt x="1" y="615"/>
                    </a:lnTo>
                    <a:cubicBezTo>
                      <a:pt x="1" y="615"/>
                      <a:pt x="1" y="624"/>
                      <a:pt x="1" y="624"/>
                    </a:cubicBezTo>
                    <a:cubicBezTo>
                      <a:pt x="1" y="624"/>
                      <a:pt x="18" y="1864"/>
                      <a:pt x="18" y="2194"/>
                    </a:cubicBezTo>
                    <a:cubicBezTo>
                      <a:pt x="18" y="2444"/>
                      <a:pt x="134" y="2703"/>
                      <a:pt x="241" y="2943"/>
                    </a:cubicBezTo>
                    <a:cubicBezTo>
                      <a:pt x="286" y="3042"/>
                      <a:pt x="322" y="3131"/>
                      <a:pt x="357" y="3220"/>
                    </a:cubicBezTo>
                    <a:cubicBezTo>
                      <a:pt x="465" y="3523"/>
                      <a:pt x="937" y="4076"/>
                      <a:pt x="1285" y="4076"/>
                    </a:cubicBezTo>
                    <a:cubicBezTo>
                      <a:pt x="1303" y="4076"/>
                      <a:pt x="1321" y="4068"/>
                      <a:pt x="1339" y="4068"/>
                    </a:cubicBezTo>
                    <a:cubicBezTo>
                      <a:pt x="1678" y="4014"/>
                      <a:pt x="2213" y="3514"/>
                      <a:pt x="2427" y="3193"/>
                    </a:cubicBezTo>
                    <a:cubicBezTo>
                      <a:pt x="2623" y="2908"/>
                      <a:pt x="2695" y="2497"/>
                      <a:pt x="2713" y="2408"/>
                    </a:cubicBezTo>
                    <a:cubicBezTo>
                      <a:pt x="2793" y="2355"/>
                      <a:pt x="3168" y="2114"/>
                      <a:pt x="3150" y="1828"/>
                    </a:cubicBezTo>
                    <a:cubicBezTo>
                      <a:pt x="3141" y="1650"/>
                      <a:pt x="3061" y="1489"/>
                      <a:pt x="2927" y="1373"/>
                    </a:cubicBezTo>
                    <a:lnTo>
                      <a:pt x="2900" y="633"/>
                    </a:lnTo>
                    <a:cubicBezTo>
                      <a:pt x="2900" y="633"/>
                      <a:pt x="2900" y="624"/>
                      <a:pt x="2900" y="624"/>
                    </a:cubicBezTo>
                    <a:cubicBezTo>
                      <a:pt x="2891" y="606"/>
                      <a:pt x="2677" y="116"/>
                      <a:pt x="1803" y="17"/>
                    </a:cubicBezTo>
                    <a:cubicBezTo>
                      <a:pt x="1704" y="6"/>
                      <a:pt x="1605"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2"/>
              <p:cNvSpPr/>
              <p:nvPr/>
            </p:nvSpPr>
            <p:spPr>
              <a:xfrm>
                <a:off x="5413137" y="1098367"/>
                <a:ext cx="48657" cy="13525"/>
              </a:xfrm>
              <a:custGeom>
                <a:avLst/>
                <a:gdLst/>
                <a:ahLst/>
                <a:cxnLst/>
                <a:rect l="l" t="t" r="r" b="b"/>
                <a:pathLst>
                  <a:path w="644" h="179" extrusionOk="0">
                    <a:moveTo>
                      <a:pt x="258" y="0"/>
                    </a:moveTo>
                    <a:cubicBezTo>
                      <a:pt x="100" y="0"/>
                      <a:pt x="15" y="75"/>
                      <a:pt x="10" y="80"/>
                    </a:cubicBezTo>
                    <a:cubicBezTo>
                      <a:pt x="1" y="89"/>
                      <a:pt x="1" y="116"/>
                      <a:pt x="10" y="125"/>
                    </a:cubicBezTo>
                    <a:cubicBezTo>
                      <a:pt x="19" y="134"/>
                      <a:pt x="28" y="138"/>
                      <a:pt x="37" y="138"/>
                    </a:cubicBezTo>
                    <a:cubicBezTo>
                      <a:pt x="46" y="138"/>
                      <a:pt x="54" y="134"/>
                      <a:pt x="63" y="125"/>
                    </a:cubicBezTo>
                    <a:cubicBezTo>
                      <a:pt x="69" y="125"/>
                      <a:pt x="137" y="69"/>
                      <a:pt x="263" y="69"/>
                    </a:cubicBezTo>
                    <a:cubicBezTo>
                      <a:pt x="345" y="69"/>
                      <a:pt x="451" y="92"/>
                      <a:pt x="581" y="170"/>
                    </a:cubicBezTo>
                    <a:cubicBezTo>
                      <a:pt x="590" y="178"/>
                      <a:pt x="599" y="178"/>
                      <a:pt x="599" y="178"/>
                    </a:cubicBezTo>
                    <a:cubicBezTo>
                      <a:pt x="617" y="178"/>
                      <a:pt x="625" y="178"/>
                      <a:pt x="634" y="161"/>
                    </a:cubicBezTo>
                    <a:cubicBezTo>
                      <a:pt x="643" y="143"/>
                      <a:pt x="643" y="125"/>
                      <a:pt x="625" y="116"/>
                    </a:cubicBezTo>
                    <a:cubicBezTo>
                      <a:pt x="477" y="28"/>
                      <a:pt x="354"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5492697" y="1101163"/>
                <a:ext cx="50622" cy="14734"/>
              </a:xfrm>
              <a:custGeom>
                <a:avLst/>
                <a:gdLst/>
                <a:ahLst/>
                <a:cxnLst/>
                <a:rect l="l" t="t" r="r" b="b"/>
                <a:pathLst>
                  <a:path w="670" h="195" extrusionOk="0">
                    <a:moveTo>
                      <a:pt x="303" y="1"/>
                    </a:moveTo>
                    <a:cubicBezTo>
                      <a:pt x="133" y="1"/>
                      <a:pt x="18" y="88"/>
                      <a:pt x="18" y="88"/>
                    </a:cubicBezTo>
                    <a:cubicBezTo>
                      <a:pt x="1" y="106"/>
                      <a:pt x="1" y="124"/>
                      <a:pt x="10" y="141"/>
                    </a:cubicBezTo>
                    <a:cubicBezTo>
                      <a:pt x="20" y="152"/>
                      <a:pt x="30" y="156"/>
                      <a:pt x="41" y="156"/>
                    </a:cubicBezTo>
                    <a:cubicBezTo>
                      <a:pt x="48" y="156"/>
                      <a:pt x="56" y="154"/>
                      <a:pt x="63" y="150"/>
                    </a:cubicBezTo>
                    <a:cubicBezTo>
                      <a:pt x="69" y="145"/>
                      <a:pt x="160" y="70"/>
                      <a:pt x="301" y="70"/>
                    </a:cubicBezTo>
                    <a:cubicBezTo>
                      <a:pt x="388" y="70"/>
                      <a:pt x="492" y="98"/>
                      <a:pt x="607" y="186"/>
                    </a:cubicBezTo>
                    <a:cubicBezTo>
                      <a:pt x="616" y="195"/>
                      <a:pt x="625" y="195"/>
                      <a:pt x="634" y="195"/>
                    </a:cubicBezTo>
                    <a:cubicBezTo>
                      <a:pt x="643" y="195"/>
                      <a:pt x="652" y="195"/>
                      <a:pt x="661" y="186"/>
                    </a:cubicBezTo>
                    <a:cubicBezTo>
                      <a:pt x="670" y="168"/>
                      <a:pt x="670" y="141"/>
                      <a:pt x="652" y="133"/>
                    </a:cubicBezTo>
                    <a:cubicBezTo>
                      <a:pt x="525" y="32"/>
                      <a:pt x="404"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5453635" y="1112194"/>
                <a:ext cx="37778" cy="85304"/>
              </a:xfrm>
              <a:custGeom>
                <a:avLst/>
                <a:gdLst/>
                <a:ahLst/>
                <a:cxnLst/>
                <a:rect l="l" t="t" r="r" b="b"/>
                <a:pathLst>
                  <a:path w="500" h="1129" extrusionOk="0">
                    <a:moveTo>
                      <a:pt x="168" y="1"/>
                    </a:moveTo>
                    <a:cubicBezTo>
                      <a:pt x="162" y="1"/>
                      <a:pt x="157" y="2"/>
                      <a:pt x="152" y="4"/>
                    </a:cubicBezTo>
                    <a:cubicBezTo>
                      <a:pt x="134" y="13"/>
                      <a:pt x="125" y="31"/>
                      <a:pt x="134" y="49"/>
                    </a:cubicBezTo>
                    <a:lnTo>
                      <a:pt x="205" y="236"/>
                    </a:lnTo>
                    <a:lnTo>
                      <a:pt x="0" y="1084"/>
                    </a:lnTo>
                    <a:cubicBezTo>
                      <a:pt x="0" y="1093"/>
                      <a:pt x="0" y="1102"/>
                      <a:pt x="9" y="1111"/>
                    </a:cubicBezTo>
                    <a:cubicBezTo>
                      <a:pt x="18" y="1119"/>
                      <a:pt x="27" y="1128"/>
                      <a:pt x="36" y="1128"/>
                    </a:cubicBezTo>
                    <a:lnTo>
                      <a:pt x="464" y="1111"/>
                    </a:lnTo>
                    <a:cubicBezTo>
                      <a:pt x="482" y="1111"/>
                      <a:pt x="500" y="1093"/>
                      <a:pt x="500" y="1075"/>
                    </a:cubicBezTo>
                    <a:cubicBezTo>
                      <a:pt x="500" y="1057"/>
                      <a:pt x="482" y="1039"/>
                      <a:pt x="464" y="1039"/>
                    </a:cubicBezTo>
                    <a:lnTo>
                      <a:pt x="81" y="1048"/>
                    </a:lnTo>
                    <a:lnTo>
                      <a:pt x="277" y="245"/>
                    </a:lnTo>
                    <a:cubicBezTo>
                      <a:pt x="277" y="236"/>
                      <a:pt x="277" y="227"/>
                      <a:pt x="277" y="218"/>
                    </a:cubicBezTo>
                    <a:lnTo>
                      <a:pt x="205" y="22"/>
                    </a:lnTo>
                    <a:cubicBezTo>
                      <a:pt x="199" y="9"/>
                      <a:pt x="18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5467084" y="1194930"/>
                <a:ext cx="70191" cy="27503"/>
              </a:xfrm>
              <a:custGeom>
                <a:avLst/>
                <a:gdLst/>
                <a:ahLst/>
                <a:cxnLst/>
                <a:rect l="l" t="t" r="r" b="b"/>
                <a:pathLst>
                  <a:path w="929" h="364" extrusionOk="0">
                    <a:moveTo>
                      <a:pt x="886" y="1"/>
                    </a:moveTo>
                    <a:cubicBezTo>
                      <a:pt x="874" y="1"/>
                      <a:pt x="862" y="5"/>
                      <a:pt x="857" y="16"/>
                    </a:cubicBezTo>
                    <a:cubicBezTo>
                      <a:pt x="711" y="241"/>
                      <a:pt x="504" y="296"/>
                      <a:pt x="336" y="296"/>
                    </a:cubicBezTo>
                    <a:cubicBezTo>
                      <a:pt x="185" y="296"/>
                      <a:pt x="67" y="252"/>
                      <a:pt x="54" y="248"/>
                    </a:cubicBezTo>
                    <a:cubicBezTo>
                      <a:pt x="51" y="246"/>
                      <a:pt x="48" y="245"/>
                      <a:pt x="44" y="245"/>
                    </a:cubicBezTo>
                    <a:cubicBezTo>
                      <a:pt x="30" y="245"/>
                      <a:pt x="17" y="260"/>
                      <a:pt x="10" y="274"/>
                    </a:cubicBezTo>
                    <a:cubicBezTo>
                      <a:pt x="1" y="292"/>
                      <a:pt x="10" y="310"/>
                      <a:pt x="27" y="319"/>
                    </a:cubicBezTo>
                    <a:cubicBezTo>
                      <a:pt x="126" y="346"/>
                      <a:pt x="233" y="363"/>
                      <a:pt x="331" y="363"/>
                    </a:cubicBezTo>
                    <a:cubicBezTo>
                      <a:pt x="339" y="364"/>
                      <a:pt x="348" y="364"/>
                      <a:pt x="357" y="364"/>
                    </a:cubicBezTo>
                    <a:cubicBezTo>
                      <a:pt x="588" y="364"/>
                      <a:pt x="799" y="249"/>
                      <a:pt x="920" y="60"/>
                    </a:cubicBezTo>
                    <a:cubicBezTo>
                      <a:pt x="928" y="42"/>
                      <a:pt x="928" y="16"/>
                      <a:pt x="911" y="7"/>
                    </a:cubicBezTo>
                    <a:cubicBezTo>
                      <a:pt x="903" y="3"/>
                      <a:pt x="894" y="1"/>
                      <a:pt x="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5510906" y="1129270"/>
                <a:ext cx="14204" cy="23045"/>
              </a:xfrm>
              <a:custGeom>
                <a:avLst/>
                <a:gdLst/>
                <a:ahLst/>
                <a:cxnLst/>
                <a:rect l="l" t="t" r="r" b="b"/>
                <a:pathLst>
                  <a:path w="188" h="305" extrusionOk="0">
                    <a:moveTo>
                      <a:pt x="91" y="1"/>
                    </a:moveTo>
                    <a:cubicBezTo>
                      <a:pt x="49" y="1"/>
                      <a:pt x="9" y="69"/>
                      <a:pt x="9" y="153"/>
                    </a:cubicBezTo>
                    <a:cubicBezTo>
                      <a:pt x="1" y="233"/>
                      <a:pt x="45" y="305"/>
                      <a:pt x="90" y="305"/>
                    </a:cubicBezTo>
                    <a:cubicBezTo>
                      <a:pt x="143" y="305"/>
                      <a:pt x="188" y="242"/>
                      <a:pt x="188" y="153"/>
                    </a:cubicBezTo>
                    <a:cubicBezTo>
                      <a:pt x="188" y="64"/>
                      <a:pt x="152" y="1"/>
                      <a:pt x="99" y="1"/>
                    </a:cubicBezTo>
                    <a:cubicBezTo>
                      <a:pt x="96" y="1"/>
                      <a:pt x="94"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5429381" y="1125946"/>
                <a:ext cx="14204" cy="23725"/>
              </a:xfrm>
              <a:custGeom>
                <a:avLst/>
                <a:gdLst/>
                <a:ahLst/>
                <a:cxnLst/>
                <a:rect l="l" t="t" r="r" b="b"/>
                <a:pathLst>
                  <a:path w="188" h="314" extrusionOk="0">
                    <a:moveTo>
                      <a:pt x="98" y="1"/>
                    </a:moveTo>
                    <a:cubicBezTo>
                      <a:pt x="45" y="1"/>
                      <a:pt x="9" y="72"/>
                      <a:pt x="0" y="152"/>
                    </a:cubicBezTo>
                    <a:cubicBezTo>
                      <a:pt x="0" y="233"/>
                      <a:pt x="36" y="304"/>
                      <a:pt x="89" y="313"/>
                    </a:cubicBezTo>
                    <a:cubicBezTo>
                      <a:pt x="143" y="313"/>
                      <a:pt x="187" y="242"/>
                      <a:pt x="187" y="161"/>
                    </a:cubicBezTo>
                    <a:cubicBezTo>
                      <a:pt x="187" y="72"/>
                      <a:pt x="152"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5358964" y="956320"/>
                <a:ext cx="277362" cy="195316"/>
              </a:xfrm>
              <a:custGeom>
                <a:avLst/>
                <a:gdLst/>
                <a:ahLst/>
                <a:cxnLst/>
                <a:rect l="l" t="t" r="r" b="b"/>
                <a:pathLst>
                  <a:path w="3671" h="2585" extrusionOk="0">
                    <a:moveTo>
                      <a:pt x="1966" y="0"/>
                    </a:moveTo>
                    <a:cubicBezTo>
                      <a:pt x="1851" y="0"/>
                      <a:pt x="1734" y="17"/>
                      <a:pt x="1619" y="51"/>
                    </a:cubicBezTo>
                    <a:lnTo>
                      <a:pt x="1351" y="123"/>
                    </a:lnTo>
                    <a:cubicBezTo>
                      <a:pt x="1021" y="221"/>
                      <a:pt x="718" y="381"/>
                      <a:pt x="450" y="595"/>
                    </a:cubicBezTo>
                    <a:cubicBezTo>
                      <a:pt x="263" y="756"/>
                      <a:pt x="85" y="934"/>
                      <a:pt x="58" y="1059"/>
                    </a:cubicBezTo>
                    <a:cubicBezTo>
                      <a:pt x="1" y="1319"/>
                      <a:pt x="861" y="1557"/>
                      <a:pt x="1245" y="1557"/>
                    </a:cubicBezTo>
                    <a:cubicBezTo>
                      <a:pt x="1282" y="1557"/>
                      <a:pt x="1315" y="1555"/>
                      <a:pt x="1342" y="1550"/>
                    </a:cubicBezTo>
                    <a:cubicBezTo>
                      <a:pt x="1655" y="1488"/>
                      <a:pt x="2368" y="1184"/>
                      <a:pt x="2368" y="1184"/>
                    </a:cubicBezTo>
                    <a:lnTo>
                      <a:pt x="2368" y="1184"/>
                    </a:lnTo>
                    <a:cubicBezTo>
                      <a:pt x="2368" y="1184"/>
                      <a:pt x="2297" y="1523"/>
                      <a:pt x="2386" y="1541"/>
                    </a:cubicBezTo>
                    <a:cubicBezTo>
                      <a:pt x="2511" y="1532"/>
                      <a:pt x="2636" y="1523"/>
                      <a:pt x="2761" y="1496"/>
                    </a:cubicBezTo>
                    <a:lnTo>
                      <a:pt x="2761" y="1496"/>
                    </a:lnTo>
                    <a:cubicBezTo>
                      <a:pt x="2761" y="1496"/>
                      <a:pt x="2716" y="1773"/>
                      <a:pt x="2752" y="1853"/>
                    </a:cubicBezTo>
                    <a:cubicBezTo>
                      <a:pt x="2797" y="1942"/>
                      <a:pt x="2850" y="2014"/>
                      <a:pt x="2913" y="2094"/>
                    </a:cubicBezTo>
                    <a:cubicBezTo>
                      <a:pt x="2913" y="2094"/>
                      <a:pt x="2966" y="2558"/>
                      <a:pt x="3020" y="2567"/>
                    </a:cubicBezTo>
                    <a:lnTo>
                      <a:pt x="3064" y="2585"/>
                    </a:lnTo>
                    <a:cubicBezTo>
                      <a:pt x="3064" y="2585"/>
                      <a:pt x="3171" y="2210"/>
                      <a:pt x="3207" y="2166"/>
                    </a:cubicBezTo>
                    <a:cubicBezTo>
                      <a:pt x="3252" y="2112"/>
                      <a:pt x="3430" y="2094"/>
                      <a:pt x="3430" y="2094"/>
                    </a:cubicBezTo>
                    <a:cubicBezTo>
                      <a:pt x="3430" y="2094"/>
                      <a:pt x="3671" y="1220"/>
                      <a:pt x="3608" y="961"/>
                    </a:cubicBezTo>
                    <a:cubicBezTo>
                      <a:pt x="3555" y="702"/>
                      <a:pt x="3100" y="453"/>
                      <a:pt x="3100" y="453"/>
                    </a:cubicBezTo>
                    <a:lnTo>
                      <a:pt x="2859" y="390"/>
                    </a:lnTo>
                    <a:cubicBezTo>
                      <a:pt x="2621" y="139"/>
                      <a:pt x="2299" y="0"/>
                      <a:pt x="1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2"/>
              <p:cNvSpPr/>
              <p:nvPr/>
            </p:nvSpPr>
            <p:spPr>
              <a:xfrm>
                <a:off x="5359946" y="953600"/>
                <a:ext cx="279100" cy="200756"/>
              </a:xfrm>
              <a:custGeom>
                <a:avLst/>
                <a:gdLst/>
                <a:ahLst/>
                <a:cxnLst/>
                <a:rect l="l" t="t" r="r" b="b"/>
                <a:pathLst>
                  <a:path w="3694" h="2657" extrusionOk="0">
                    <a:moveTo>
                      <a:pt x="1949" y="75"/>
                    </a:moveTo>
                    <a:cubicBezTo>
                      <a:pt x="2272" y="75"/>
                      <a:pt x="2587" y="205"/>
                      <a:pt x="2819" y="444"/>
                    </a:cubicBezTo>
                    <a:cubicBezTo>
                      <a:pt x="2819" y="453"/>
                      <a:pt x="2828" y="453"/>
                      <a:pt x="2837" y="453"/>
                    </a:cubicBezTo>
                    <a:lnTo>
                      <a:pt x="3069" y="515"/>
                    </a:lnTo>
                    <a:cubicBezTo>
                      <a:pt x="3123" y="542"/>
                      <a:pt x="3515" y="783"/>
                      <a:pt x="3569" y="1006"/>
                    </a:cubicBezTo>
                    <a:cubicBezTo>
                      <a:pt x="3613" y="1229"/>
                      <a:pt x="3426" y="1952"/>
                      <a:pt x="3390" y="2094"/>
                    </a:cubicBezTo>
                    <a:cubicBezTo>
                      <a:pt x="3328" y="2103"/>
                      <a:pt x="3203" y="2130"/>
                      <a:pt x="3167" y="2175"/>
                    </a:cubicBezTo>
                    <a:cubicBezTo>
                      <a:pt x="3131" y="2219"/>
                      <a:pt x="3060" y="2469"/>
                      <a:pt x="3033" y="2567"/>
                    </a:cubicBezTo>
                    <a:lnTo>
                      <a:pt x="3024" y="2567"/>
                    </a:lnTo>
                    <a:cubicBezTo>
                      <a:pt x="2980" y="2425"/>
                      <a:pt x="2953" y="2273"/>
                      <a:pt x="2944" y="2112"/>
                    </a:cubicBezTo>
                    <a:cubicBezTo>
                      <a:pt x="2944" y="2112"/>
                      <a:pt x="2935" y="2103"/>
                      <a:pt x="2935" y="2094"/>
                    </a:cubicBezTo>
                    <a:cubicBezTo>
                      <a:pt x="2873" y="2023"/>
                      <a:pt x="2819" y="1952"/>
                      <a:pt x="2775" y="1871"/>
                    </a:cubicBezTo>
                    <a:cubicBezTo>
                      <a:pt x="2757" y="1827"/>
                      <a:pt x="2775" y="1639"/>
                      <a:pt x="2792" y="1532"/>
                    </a:cubicBezTo>
                    <a:cubicBezTo>
                      <a:pt x="2792" y="1515"/>
                      <a:pt x="2784" y="1506"/>
                      <a:pt x="2784" y="1497"/>
                    </a:cubicBezTo>
                    <a:cubicBezTo>
                      <a:pt x="2775" y="1488"/>
                      <a:pt x="2757" y="1488"/>
                      <a:pt x="2748" y="1488"/>
                    </a:cubicBezTo>
                    <a:cubicBezTo>
                      <a:pt x="2632" y="1515"/>
                      <a:pt x="2507" y="1532"/>
                      <a:pt x="2382" y="1532"/>
                    </a:cubicBezTo>
                    <a:cubicBezTo>
                      <a:pt x="2364" y="1515"/>
                      <a:pt x="2364" y="1363"/>
                      <a:pt x="2400" y="1229"/>
                    </a:cubicBezTo>
                    <a:cubicBezTo>
                      <a:pt x="2400" y="1220"/>
                      <a:pt x="2400" y="1211"/>
                      <a:pt x="2400" y="1202"/>
                    </a:cubicBezTo>
                    <a:cubicBezTo>
                      <a:pt x="2393" y="1189"/>
                      <a:pt x="2377" y="1181"/>
                      <a:pt x="2362" y="1181"/>
                    </a:cubicBezTo>
                    <a:cubicBezTo>
                      <a:pt x="2357" y="1181"/>
                      <a:pt x="2351" y="1182"/>
                      <a:pt x="2346" y="1185"/>
                    </a:cubicBezTo>
                    <a:cubicBezTo>
                      <a:pt x="2338" y="1185"/>
                      <a:pt x="1633" y="1488"/>
                      <a:pt x="1329" y="1541"/>
                    </a:cubicBezTo>
                    <a:cubicBezTo>
                      <a:pt x="1302" y="1546"/>
                      <a:pt x="1269" y="1549"/>
                      <a:pt x="1232" y="1549"/>
                    </a:cubicBezTo>
                    <a:cubicBezTo>
                      <a:pt x="925" y="1549"/>
                      <a:pt x="316" y="1393"/>
                      <a:pt x="125" y="1202"/>
                    </a:cubicBezTo>
                    <a:cubicBezTo>
                      <a:pt x="98" y="1176"/>
                      <a:pt x="80" y="1140"/>
                      <a:pt x="80" y="1095"/>
                    </a:cubicBezTo>
                    <a:cubicBezTo>
                      <a:pt x="98" y="1033"/>
                      <a:pt x="179" y="899"/>
                      <a:pt x="464" y="658"/>
                    </a:cubicBezTo>
                    <a:cubicBezTo>
                      <a:pt x="723" y="444"/>
                      <a:pt x="1026" y="283"/>
                      <a:pt x="1347" y="194"/>
                    </a:cubicBezTo>
                    <a:lnTo>
                      <a:pt x="1615" y="123"/>
                    </a:lnTo>
                    <a:cubicBezTo>
                      <a:pt x="1725" y="91"/>
                      <a:pt x="1837" y="75"/>
                      <a:pt x="1949" y="75"/>
                    </a:cubicBezTo>
                    <a:close/>
                    <a:moveTo>
                      <a:pt x="1951" y="0"/>
                    </a:moveTo>
                    <a:cubicBezTo>
                      <a:pt x="1833" y="0"/>
                      <a:pt x="1714" y="17"/>
                      <a:pt x="1597" y="52"/>
                    </a:cubicBezTo>
                    <a:lnTo>
                      <a:pt x="1321" y="123"/>
                    </a:lnTo>
                    <a:cubicBezTo>
                      <a:pt x="990" y="221"/>
                      <a:pt x="687" y="382"/>
                      <a:pt x="419" y="605"/>
                    </a:cubicBezTo>
                    <a:cubicBezTo>
                      <a:pt x="170" y="810"/>
                      <a:pt x="36" y="970"/>
                      <a:pt x="9" y="1086"/>
                    </a:cubicBezTo>
                    <a:cubicBezTo>
                      <a:pt x="0" y="1149"/>
                      <a:pt x="27" y="1220"/>
                      <a:pt x="80" y="1256"/>
                    </a:cubicBezTo>
                    <a:cubicBezTo>
                      <a:pt x="269" y="1460"/>
                      <a:pt x="898" y="1622"/>
                      <a:pt x="1223" y="1622"/>
                    </a:cubicBezTo>
                    <a:cubicBezTo>
                      <a:pt x="1268" y="1622"/>
                      <a:pt x="1307" y="1619"/>
                      <a:pt x="1338" y="1613"/>
                    </a:cubicBezTo>
                    <a:cubicBezTo>
                      <a:pt x="1597" y="1568"/>
                      <a:pt x="2132" y="1354"/>
                      <a:pt x="2311" y="1283"/>
                    </a:cubicBezTo>
                    <a:lnTo>
                      <a:pt x="2311" y="1283"/>
                    </a:lnTo>
                    <a:cubicBezTo>
                      <a:pt x="2293" y="1372"/>
                      <a:pt x="2284" y="1515"/>
                      <a:pt x="2320" y="1577"/>
                    </a:cubicBezTo>
                    <a:cubicBezTo>
                      <a:pt x="2329" y="1595"/>
                      <a:pt x="2346" y="1604"/>
                      <a:pt x="2373" y="1613"/>
                    </a:cubicBezTo>
                    <a:cubicBezTo>
                      <a:pt x="2480" y="1613"/>
                      <a:pt x="2596" y="1604"/>
                      <a:pt x="2703" y="1577"/>
                    </a:cubicBezTo>
                    <a:lnTo>
                      <a:pt x="2703" y="1577"/>
                    </a:lnTo>
                    <a:cubicBezTo>
                      <a:pt x="2694" y="1666"/>
                      <a:pt x="2677" y="1836"/>
                      <a:pt x="2703" y="1907"/>
                    </a:cubicBezTo>
                    <a:cubicBezTo>
                      <a:pt x="2757" y="1987"/>
                      <a:pt x="2810" y="2068"/>
                      <a:pt x="2864" y="2139"/>
                    </a:cubicBezTo>
                    <a:cubicBezTo>
                      <a:pt x="2917" y="2621"/>
                      <a:pt x="2971" y="2639"/>
                      <a:pt x="2998" y="2639"/>
                    </a:cubicBezTo>
                    <a:lnTo>
                      <a:pt x="3042" y="2656"/>
                    </a:lnTo>
                    <a:lnTo>
                      <a:pt x="3060" y="2656"/>
                    </a:lnTo>
                    <a:cubicBezTo>
                      <a:pt x="3060" y="2656"/>
                      <a:pt x="3069" y="2656"/>
                      <a:pt x="3069" y="2648"/>
                    </a:cubicBezTo>
                    <a:cubicBezTo>
                      <a:pt x="3078" y="2648"/>
                      <a:pt x="3087" y="2639"/>
                      <a:pt x="3087" y="2630"/>
                    </a:cubicBezTo>
                    <a:cubicBezTo>
                      <a:pt x="3123" y="2487"/>
                      <a:pt x="3167" y="2353"/>
                      <a:pt x="3221" y="2219"/>
                    </a:cubicBezTo>
                    <a:cubicBezTo>
                      <a:pt x="3283" y="2184"/>
                      <a:pt x="3355" y="2166"/>
                      <a:pt x="3417" y="2166"/>
                    </a:cubicBezTo>
                    <a:cubicBezTo>
                      <a:pt x="3435" y="2166"/>
                      <a:pt x="3444" y="2148"/>
                      <a:pt x="3453" y="2139"/>
                    </a:cubicBezTo>
                    <a:cubicBezTo>
                      <a:pt x="3462" y="2103"/>
                      <a:pt x="3694" y="1265"/>
                      <a:pt x="3631" y="988"/>
                    </a:cubicBezTo>
                    <a:cubicBezTo>
                      <a:pt x="3578" y="721"/>
                      <a:pt x="3123" y="462"/>
                      <a:pt x="3105" y="453"/>
                    </a:cubicBezTo>
                    <a:cubicBezTo>
                      <a:pt x="3105" y="453"/>
                      <a:pt x="3096" y="444"/>
                      <a:pt x="3096" y="444"/>
                    </a:cubicBezTo>
                    <a:lnTo>
                      <a:pt x="2864" y="391"/>
                    </a:lnTo>
                    <a:cubicBezTo>
                      <a:pt x="2619" y="139"/>
                      <a:pt x="2290" y="0"/>
                      <a:pt x="1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2"/>
              <p:cNvSpPr/>
              <p:nvPr/>
            </p:nvSpPr>
            <p:spPr>
              <a:xfrm>
                <a:off x="5673351" y="1571582"/>
                <a:ext cx="204150" cy="114621"/>
              </a:xfrm>
              <a:custGeom>
                <a:avLst/>
                <a:gdLst/>
                <a:ahLst/>
                <a:cxnLst/>
                <a:rect l="l" t="t" r="r" b="b"/>
                <a:pathLst>
                  <a:path w="2702" h="1517" extrusionOk="0">
                    <a:moveTo>
                      <a:pt x="1863" y="1"/>
                    </a:moveTo>
                    <a:cubicBezTo>
                      <a:pt x="1749" y="1"/>
                      <a:pt x="1526" y="151"/>
                      <a:pt x="1526" y="151"/>
                    </a:cubicBezTo>
                    <a:cubicBezTo>
                      <a:pt x="1526" y="151"/>
                      <a:pt x="866" y="160"/>
                      <a:pt x="777" y="214"/>
                    </a:cubicBezTo>
                    <a:cubicBezTo>
                      <a:pt x="687" y="267"/>
                      <a:pt x="331" y="785"/>
                      <a:pt x="295" y="829"/>
                    </a:cubicBezTo>
                    <a:cubicBezTo>
                      <a:pt x="259" y="874"/>
                      <a:pt x="0" y="981"/>
                      <a:pt x="0" y="981"/>
                    </a:cubicBezTo>
                    <a:lnTo>
                      <a:pt x="125" y="1516"/>
                    </a:lnTo>
                    <a:cubicBezTo>
                      <a:pt x="125" y="1516"/>
                      <a:pt x="1348" y="1373"/>
                      <a:pt x="1508" y="1293"/>
                    </a:cubicBezTo>
                    <a:cubicBezTo>
                      <a:pt x="1669" y="1204"/>
                      <a:pt x="2365" y="579"/>
                      <a:pt x="2365" y="579"/>
                    </a:cubicBezTo>
                    <a:cubicBezTo>
                      <a:pt x="2365" y="579"/>
                      <a:pt x="2668" y="410"/>
                      <a:pt x="2695" y="303"/>
                    </a:cubicBezTo>
                    <a:cubicBezTo>
                      <a:pt x="2701" y="274"/>
                      <a:pt x="2658" y="263"/>
                      <a:pt x="2587" y="263"/>
                    </a:cubicBezTo>
                    <a:cubicBezTo>
                      <a:pt x="2372" y="263"/>
                      <a:pt x="1905" y="367"/>
                      <a:pt x="1838" y="401"/>
                    </a:cubicBezTo>
                    <a:cubicBezTo>
                      <a:pt x="1749" y="446"/>
                      <a:pt x="1142" y="535"/>
                      <a:pt x="1142" y="535"/>
                    </a:cubicBezTo>
                    <a:cubicBezTo>
                      <a:pt x="1142" y="535"/>
                      <a:pt x="1428" y="437"/>
                      <a:pt x="1499" y="401"/>
                    </a:cubicBezTo>
                    <a:cubicBezTo>
                      <a:pt x="1571" y="374"/>
                      <a:pt x="1945" y="214"/>
                      <a:pt x="1927" y="53"/>
                    </a:cubicBezTo>
                    <a:cubicBezTo>
                      <a:pt x="1923" y="15"/>
                      <a:pt x="1898" y="1"/>
                      <a:pt x="18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5670631" y="1568862"/>
                <a:ext cx="209741" cy="119985"/>
              </a:xfrm>
              <a:custGeom>
                <a:avLst/>
                <a:gdLst/>
                <a:ahLst/>
                <a:cxnLst/>
                <a:rect l="l" t="t" r="r" b="b"/>
                <a:pathLst>
                  <a:path w="2776" h="1588" extrusionOk="0">
                    <a:moveTo>
                      <a:pt x="1895" y="75"/>
                    </a:moveTo>
                    <a:cubicBezTo>
                      <a:pt x="1905" y="75"/>
                      <a:pt x="1913" y="77"/>
                      <a:pt x="1919" y="80"/>
                    </a:cubicBezTo>
                    <a:cubicBezTo>
                      <a:pt x="1919" y="80"/>
                      <a:pt x="1928" y="80"/>
                      <a:pt x="1928" y="89"/>
                    </a:cubicBezTo>
                    <a:cubicBezTo>
                      <a:pt x="1928" y="134"/>
                      <a:pt x="1892" y="241"/>
                      <a:pt x="1535" y="401"/>
                    </a:cubicBezTo>
                    <a:lnTo>
                      <a:pt x="1517" y="410"/>
                    </a:lnTo>
                    <a:cubicBezTo>
                      <a:pt x="1455" y="437"/>
                      <a:pt x="1169" y="535"/>
                      <a:pt x="1169" y="535"/>
                    </a:cubicBezTo>
                    <a:cubicBezTo>
                      <a:pt x="1152" y="535"/>
                      <a:pt x="1134" y="553"/>
                      <a:pt x="1143" y="580"/>
                    </a:cubicBezTo>
                    <a:cubicBezTo>
                      <a:pt x="1143" y="598"/>
                      <a:pt x="1161" y="607"/>
                      <a:pt x="1187" y="607"/>
                    </a:cubicBezTo>
                    <a:cubicBezTo>
                      <a:pt x="1250" y="598"/>
                      <a:pt x="1794" y="517"/>
                      <a:pt x="1892" y="473"/>
                    </a:cubicBezTo>
                    <a:cubicBezTo>
                      <a:pt x="1970" y="434"/>
                      <a:pt x="2447" y="333"/>
                      <a:pt x="2629" y="333"/>
                    </a:cubicBezTo>
                    <a:cubicBezTo>
                      <a:pt x="2654" y="333"/>
                      <a:pt x="2674" y="335"/>
                      <a:pt x="2686" y="339"/>
                    </a:cubicBezTo>
                    <a:cubicBezTo>
                      <a:pt x="2659" y="410"/>
                      <a:pt x="2490" y="526"/>
                      <a:pt x="2383" y="580"/>
                    </a:cubicBezTo>
                    <a:lnTo>
                      <a:pt x="2383" y="589"/>
                    </a:lnTo>
                    <a:cubicBezTo>
                      <a:pt x="2374" y="589"/>
                      <a:pt x="1678" y="1213"/>
                      <a:pt x="1526" y="1293"/>
                    </a:cubicBezTo>
                    <a:cubicBezTo>
                      <a:pt x="1401" y="1365"/>
                      <a:pt x="554" y="1472"/>
                      <a:pt x="188" y="1508"/>
                    </a:cubicBezTo>
                    <a:lnTo>
                      <a:pt x="81" y="1035"/>
                    </a:lnTo>
                    <a:cubicBezTo>
                      <a:pt x="179" y="999"/>
                      <a:pt x="277" y="946"/>
                      <a:pt x="358" y="883"/>
                    </a:cubicBezTo>
                    <a:cubicBezTo>
                      <a:pt x="367" y="874"/>
                      <a:pt x="384" y="847"/>
                      <a:pt x="411" y="812"/>
                    </a:cubicBezTo>
                    <a:cubicBezTo>
                      <a:pt x="509" y="678"/>
                      <a:pt x="768" y="321"/>
                      <a:pt x="830" y="285"/>
                    </a:cubicBezTo>
                    <a:cubicBezTo>
                      <a:pt x="893" y="250"/>
                      <a:pt x="1312" y="232"/>
                      <a:pt x="1562" y="232"/>
                    </a:cubicBezTo>
                    <a:cubicBezTo>
                      <a:pt x="1571" y="232"/>
                      <a:pt x="1580" y="223"/>
                      <a:pt x="1580" y="223"/>
                    </a:cubicBezTo>
                    <a:cubicBezTo>
                      <a:pt x="1688" y="146"/>
                      <a:pt x="1830" y="75"/>
                      <a:pt x="1895" y="75"/>
                    </a:cubicBezTo>
                    <a:close/>
                    <a:moveTo>
                      <a:pt x="1909" y="1"/>
                    </a:moveTo>
                    <a:cubicBezTo>
                      <a:pt x="1792" y="1"/>
                      <a:pt x="1608" y="121"/>
                      <a:pt x="1553" y="160"/>
                    </a:cubicBezTo>
                    <a:cubicBezTo>
                      <a:pt x="1419" y="160"/>
                      <a:pt x="884" y="169"/>
                      <a:pt x="795" y="223"/>
                    </a:cubicBezTo>
                    <a:cubicBezTo>
                      <a:pt x="723" y="259"/>
                      <a:pt x="536" y="508"/>
                      <a:pt x="358" y="767"/>
                    </a:cubicBezTo>
                    <a:cubicBezTo>
                      <a:pt x="331" y="803"/>
                      <a:pt x="304" y="830"/>
                      <a:pt x="304" y="838"/>
                    </a:cubicBezTo>
                    <a:cubicBezTo>
                      <a:pt x="215" y="901"/>
                      <a:pt x="126" y="946"/>
                      <a:pt x="28" y="981"/>
                    </a:cubicBezTo>
                    <a:cubicBezTo>
                      <a:pt x="10" y="990"/>
                      <a:pt x="1" y="1008"/>
                      <a:pt x="1" y="1026"/>
                    </a:cubicBezTo>
                    <a:lnTo>
                      <a:pt x="126" y="1561"/>
                    </a:lnTo>
                    <a:cubicBezTo>
                      <a:pt x="135" y="1579"/>
                      <a:pt x="144" y="1588"/>
                      <a:pt x="161" y="1588"/>
                    </a:cubicBezTo>
                    <a:lnTo>
                      <a:pt x="170" y="1579"/>
                    </a:lnTo>
                    <a:cubicBezTo>
                      <a:pt x="215" y="1570"/>
                      <a:pt x="1401" y="1436"/>
                      <a:pt x="1562" y="1356"/>
                    </a:cubicBezTo>
                    <a:cubicBezTo>
                      <a:pt x="1723" y="1267"/>
                      <a:pt x="2374" y="687"/>
                      <a:pt x="2427" y="633"/>
                    </a:cubicBezTo>
                    <a:cubicBezTo>
                      <a:pt x="2490" y="607"/>
                      <a:pt x="2740" y="464"/>
                      <a:pt x="2766" y="339"/>
                    </a:cubicBezTo>
                    <a:cubicBezTo>
                      <a:pt x="2775" y="321"/>
                      <a:pt x="2766" y="303"/>
                      <a:pt x="2748" y="285"/>
                    </a:cubicBezTo>
                    <a:cubicBezTo>
                      <a:pt x="2727" y="268"/>
                      <a:pt x="2683" y="261"/>
                      <a:pt x="2625" y="261"/>
                    </a:cubicBezTo>
                    <a:cubicBezTo>
                      <a:pt x="2388" y="261"/>
                      <a:pt x="1923" y="380"/>
                      <a:pt x="1865" y="401"/>
                    </a:cubicBezTo>
                    <a:cubicBezTo>
                      <a:pt x="1758" y="437"/>
                      <a:pt x="1660" y="455"/>
                      <a:pt x="1553" y="473"/>
                    </a:cubicBezTo>
                    <a:lnTo>
                      <a:pt x="1571" y="464"/>
                    </a:lnTo>
                    <a:cubicBezTo>
                      <a:pt x="1767" y="375"/>
                      <a:pt x="2017" y="241"/>
                      <a:pt x="1999" y="80"/>
                    </a:cubicBezTo>
                    <a:cubicBezTo>
                      <a:pt x="1999" y="53"/>
                      <a:pt x="1981" y="27"/>
                      <a:pt x="1955" y="9"/>
                    </a:cubicBezTo>
                    <a:cubicBezTo>
                      <a:pt x="1941" y="3"/>
                      <a:pt x="1926" y="1"/>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5641013" y="1641624"/>
                <a:ext cx="46542" cy="67473"/>
              </a:xfrm>
              <a:custGeom>
                <a:avLst/>
                <a:gdLst/>
                <a:ahLst/>
                <a:cxnLst/>
                <a:rect l="l" t="t" r="r" b="b"/>
                <a:pathLst>
                  <a:path w="616" h="893" extrusionOk="0">
                    <a:moveTo>
                      <a:pt x="562" y="0"/>
                    </a:moveTo>
                    <a:lnTo>
                      <a:pt x="0" y="36"/>
                    </a:lnTo>
                    <a:lnTo>
                      <a:pt x="0" y="892"/>
                    </a:lnTo>
                    <a:lnTo>
                      <a:pt x="616" y="785"/>
                    </a:lnTo>
                    <a:lnTo>
                      <a:pt x="5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2"/>
              <p:cNvSpPr/>
              <p:nvPr/>
            </p:nvSpPr>
            <p:spPr>
              <a:xfrm>
                <a:off x="5638293" y="1638601"/>
                <a:ext cx="51982" cy="73215"/>
              </a:xfrm>
              <a:custGeom>
                <a:avLst/>
                <a:gdLst/>
                <a:ahLst/>
                <a:cxnLst/>
                <a:rect l="l" t="t" r="r" b="b"/>
                <a:pathLst>
                  <a:path w="688" h="969" extrusionOk="0">
                    <a:moveTo>
                      <a:pt x="563" y="76"/>
                    </a:moveTo>
                    <a:lnTo>
                      <a:pt x="616" y="790"/>
                    </a:lnTo>
                    <a:lnTo>
                      <a:pt x="72" y="888"/>
                    </a:lnTo>
                    <a:lnTo>
                      <a:pt x="72" y="112"/>
                    </a:lnTo>
                    <a:lnTo>
                      <a:pt x="563" y="76"/>
                    </a:lnTo>
                    <a:close/>
                    <a:moveTo>
                      <a:pt x="597" y="1"/>
                    </a:moveTo>
                    <a:cubicBezTo>
                      <a:pt x="595" y="1"/>
                      <a:pt x="592" y="2"/>
                      <a:pt x="589" y="5"/>
                    </a:cubicBezTo>
                    <a:lnTo>
                      <a:pt x="36" y="40"/>
                    </a:lnTo>
                    <a:cubicBezTo>
                      <a:pt x="18" y="40"/>
                      <a:pt x="1" y="58"/>
                      <a:pt x="1" y="76"/>
                    </a:cubicBezTo>
                    <a:lnTo>
                      <a:pt x="1" y="932"/>
                    </a:lnTo>
                    <a:cubicBezTo>
                      <a:pt x="1" y="950"/>
                      <a:pt x="18" y="968"/>
                      <a:pt x="36" y="968"/>
                    </a:cubicBezTo>
                    <a:lnTo>
                      <a:pt x="45" y="968"/>
                    </a:lnTo>
                    <a:lnTo>
                      <a:pt x="661" y="861"/>
                    </a:lnTo>
                    <a:cubicBezTo>
                      <a:pt x="679" y="852"/>
                      <a:pt x="688" y="843"/>
                      <a:pt x="688" y="816"/>
                    </a:cubicBezTo>
                    <a:lnTo>
                      <a:pt x="634" y="31"/>
                    </a:lnTo>
                    <a:cubicBezTo>
                      <a:pt x="634" y="23"/>
                      <a:pt x="625" y="14"/>
                      <a:pt x="616" y="14"/>
                    </a:cubicBezTo>
                    <a:cubicBezTo>
                      <a:pt x="610" y="7"/>
                      <a:pt x="604"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p:nvPr/>
            </p:nvSpPr>
            <p:spPr>
              <a:xfrm>
                <a:off x="5232559" y="1363875"/>
                <a:ext cx="428019" cy="451154"/>
              </a:xfrm>
              <a:custGeom>
                <a:avLst/>
                <a:gdLst/>
                <a:ahLst/>
                <a:cxnLst/>
                <a:rect l="l" t="t" r="r" b="b"/>
                <a:pathLst>
                  <a:path w="5665" h="5971" extrusionOk="0">
                    <a:moveTo>
                      <a:pt x="1445" y="1"/>
                    </a:moveTo>
                    <a:cubicBezTo>
                      <a:pt x="1445" y="1"/>
                      <a:pt x="170" y="393"/>
                      <a:pt x="80" y="616"/>
                    </a:cubicBezTo>
                    <a:cubicBezTo>
                      <a:pt x="0" y="839"/>
                      <a:pt x="1008" y="5675"/>
                      <a:pt x="1026" y="5755"/>
                    </a:cubicBezTo>
                    <a:cubicBezTo>
                      <a:pt x="1043" y="5831"/>
                      <a:pt x="1203" y="5970"/>
                      <a:pt x="1311" y="5970"/>
                    </a:cubicBezTo>
                    <a:cubicBezTo>
                      <a:pt x="1317" y="5970"/>
                      <a:pt x="1324" y="5970"/>
                      <a:pt x="1329" y="5969"/>
                    </a:cubicBezTo>
                    <a:cubicBezTo>
                      <a:pt x="1427" y="5951"/>
                      <a:pt x="5451" y="4899"/>
                      <a:pt x="5558" y="4774"/>
                    </a:cubicBezTo>
                    <a:cubicBezTo>
                      <a:pt x="5665" y="4658"/>
                      <a:pt x="5487" y="3694"/>
                      <a:pt x="5487" y="3694"/>
                    </a:cubicBezTo>
                    <a:lnTo>
                      <a:pt x="2257" y="3828"/>
                    </a:lnTo>
                    <a:lnTo>
                      <a:pt x="1981" y="1321"/>
                    </a:lnTo>
                    <a:lnTo>
                      <a:pt x="14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2"/>
              <p:cNvSpPr/>
              <p:nvPr/>
            </p:nvSpPr>
            <p:spPr>
              <a:xfrm>
                <a:off x="5229159" y="1360929"/>
                <a:ext cx="433459" cy="456670"/>
              </a:xfrm>
              <a:custGeom>
                <a:avLst/>
                <a:gdLst/>
                <a:ahLst/>
                <a:cxnLst/>
                <a:rect l="l" t="t" r="r" b="b"/>
                <a:pathLst>
                  <a:path w="5737" h="6044" extrusionOk="0">
                    <a:moveTo>
                      <a:pt x="1496" y="1"/>
                    </a:moveTo>
                    <a:cubicBezTo>
                      <a:pt x="1491" y="1"/>
                      <a:pt x="1486" y="2"/>
                      <a:pt x="1481" y="4"/>
                    </a:cubicBezTo>
                    <a:cubicBezTo>
                      <a:pt x="1348" y="40"/>
                      <a:pt x="188" y="397"/>
                      <a:pt x="99" y="638"/>
                    </a:cubicBezTo>
                    <a:cubicBezTo>
                      <a:pt x="1" y="878"/>
                      <a:pt x="1026" y="5749"/>
                      <a:pt x="1035" y="5803"/>
                    </a:cubicBezTo>
                    <a:cubicBezTo>
                      <a:pt x="1098" y="5928"/>
                      <a:pt x="1214" y="6026"/>
                      <a:pt x="1357" y="6044"/>
                    </a:cubicBezTo>
                    <a:lnTo>
                      <a:pt x="1374" y="6044"/>
                    </a:lnTo>
                    <a:cubicBezTo>
                      <a:pt x="1410" y="6035"/>
                      <a:pt x="5514" y="4964"/>
                      <a:pt x="5630" y="4839"/>
                    </a:cubicBezTo>
                    <a:cubicBezTo>
                      <a:pt x="5737" y="4715"/>
                      <a:pt x="5594" y="3894"/>
                      <a:pt x="5567" y="3724"/>
                    </a:cubicBezTo>
                    <a:cubicBezTo>
                      <a:pt x="5558" y="3706"/>
                      <a:pt x="5549" y="3698"/>
                      <a:pt x="5532" y="3698"/>
                    </a:cubicBezTo>
                    <a:lnTo>
                      <a:pt x="2338" y="3831"/>
                    </a:lnTo>
                    <a:lnTo>
                      <a:pt x="2061" y="1351"/>
                    </a:lnTo>
                    <a:cubicBezTo>
                      <a:pt x="2061" y="1333"/>
                      <a:pt x="2043" y="1316"/>
                      <a:pt x="2026" y="1316"/>
                    </a:cubicBezTo>
                    <a:cubicBezTo>
                      <a:pt x="1999" y="1325"/>
                      <a:pt x="1990" y="1342"/>
                      <a:pt x="1990" y="1360"/>
                    </a:cubicBezTo>
                    <a:lnTo>
                      <a:pt x="2266" y="3876"/>
                    </a:lnTo>
                    <a:cubicBezTo>
                      <a:pt x="2266" y="3890"/>
                      <a:pt x="2278" y="3905"/>
                      <a:pt x="2292" y="3905"/>
                    </a:cubicBezTo>
                    <a:cubicBezTo>
                      <a:pt x="2296" y="3905"/>
                      <a:pt x="2299" y="3904"/>
                      <a:pt x="2302" y="3903"/>
                    </a:cubicBezTo>
                    <a:lnTo>
                      <a:pt x="5505" y="3778"/>
                    </a:lnTo>
                    <a:cubicBezTo>
                      <a:pt x="5585" y="4233"/>
                      <a:pt x="5630" y="4732"/>
                      <a:pt x="5576" y="4795"/>
                    </a:cubicBezTo>
                    <a:cubicBezTo>
                      <a:pt x="5442" y="4902"/>
                      <a:pt x="1606" y="5928"/>
                      <a:pt x="1365" y="5972"/>
                    </a:cubicBezTo>
                    <a:cubicBezTo>
                      <a:pt x="1361" y="5973"/>
                      <a:pt x="1355" y="5974"/>
                      <a:pt x="1350" y="5974"/>
                    </a:cubicBezTo>
                    <a:cubicBezTo>
                      <a:pt x="1266" y="5974"/>
                      <a:pt x="1123" y="5852"/>
                      <a:pt x="1107" y="5785"/>
                    </a:cubicBezTo>
                    <a:cubicBezTo>
                      <a:pt x="1053" y="5544"/>
                      <a:pt x="90" y="878"/>
                      <a:pt x="161" y="664"/>
                    </a:cubicBezTo>
                    <a:cubicBezTo>
                      <a:pt x="224" y="522"/>
                      <a:pt x="1018" y="227"/>
                      <a:pt x="1499" y="76"/>
                    </a:cubicBezTo>
                    <a:cubicBezTo>
                      <a:pt x="1526" y="67"/>
                      <a:pt x="1535" y="49"/>
                      <a:pt x="1526" y="31"/>
                    </a:cubicBezTo>
                    <a:cubicBezTo>
                      <a:pt x="1526" y="11"/>
                      <a:pt x="1511" y="1"/>
                      <a:pt x="1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5512266" y="2053713"/>
                <a:ext cx="68151" cy="92180"/>
              </a:xfrm>
              <a:custGeom>
                <a:avLst/>
                <a:gdLst/>
                <a:ahLst/>
                <a:cxnLst/>
                <a:rect l="l" t="t" r="r" b="b"/>
                <a:pathLst>
                  <a:path w="902" h="1220" extrusionOk="0">
                    <a:moveTo>
                      <a:pt x="864" y="0"/>
                    </a:moveTo>
                    <a:cubicBezTo>
                      <a:pt x="855" y="0"/>
                      <a:pt x="846" y="2"/>
                      <a:pt x="839" y="6"/>
                    </a:cubicBezTo>
                    <a:lnTo>
                      <a:pt x="81" y="470"/>
                    </a:lnTo>
                    <a:cubicBezTo>
                      <a:pt x="72" y="479"/>
                      <a:pt x="63" y="488"/>
                      <a:pt x="63" y="497"/>
                    </a:cubicBezTo>
                    <a:lnTo>
                      <a:pt x="9" y="1175"/>
                    </a:lnTo>
                    <a:cubicBezTo>
                      <a:pt x="0" y="1192"/>
                      <a:pt x="18" y="1210"/>
                      <a:pt x="36" y="1219"/>
                    </a:cubicBezTo>
                    <a:lnTo>
                      <a:pt x="45" y="1219"/>
                    </a:lnTo>
                    <a:cubicBezTo>
                      <a:pt x="63" y="1219"/>
                      <a:pt x="81" y="1201"/>
                      <a:pt x="81" y="1184"/>
                    </a:cubicBezTo>
                    <a:lnTo>
                      <a:pt x="134" y="523"/>
                    </a:lnTo>
                    <a:lnTo>
                      <a:pt x="884" y="68"/>
                    </a:lnTo>
                    <a:cubicBezTo>
                      <a:pt x="901" y="60"/>
                      <a:pt x="901" y="33"/>
                      <a:pt x="892" y="15"/>
                    </a:cubicBezTo>
                    <a:cubicBezTo>
                      <a:pt x="887" y="4"/>
                      <a:pt x="876"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8" name="Google Shape;758;p42"/>
          <p:cNvSpPr/>
          <p:nvPr/>
        </p:nvSpPr>
        <p:spPr>
          <a:xfrm>
            <a:off x="5214751" y="3039700"/>
            <a:ext cx="661032" cy="2114599"/>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2501391"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Nội dung thuyết trình</a:t>
            </a:r>
          </a:p>
        </p:txBody>
      </p:sp>
      <p:sp>
        <p:nvSpPr>
          <p:cNvPr id="356" name="Google Shape;356;p34"/>
          <p:cNvSpPr txBox="1">
            <a:spLocks noGrp="1"/>
          </p:cNvSpPr>
          <p:nvPr>
            <p:ph type="title" idx="2"/>
          </p:nvPr>
        </p:nvSpPr>
        <p:spPr>
          <a:xfrm>
            <a:off x="784135" y="1791410"/>
            <a:ext cx="906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01</a:t>
            </a:r>
          </a:p>
        </p:txBody>
      </p:sp>
      <p:sp>
        <p:nvSpPr>
          <p:cNvPr id="357" name="Google Shape;357;p34"/>
          <p:cNvSpPr txBox="1">
            <a:spLocks noGrp="1"/>
          </p:cNvSpPr>
          <p:nvPr>
            <p:ph type="title" idx="3"/>
          </p:nvPr>
        </p:nvSpPr>
        <p:spPr>
          <a:xfrm>
            <a:off x="784135" y="2897385"/>
            <a:ext cx="906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03</a:t>
            </a:r>
          </a:p>
        </p:txBody>
      </p:sp>
      <p:sp>
        <p:nvSpPr>
          <p:cNvPr id="358" name="Google Shape;358;p34"/>
          <p:cNvSpPr txBox="1">
            <a:spLocks noGrp="1"/>
          </p:cNvSpPr>
          <p:nvPr>
            <p:ph type="title" idx="4"/>
          </p:nvPr>
        </p:nvSpPr>
        <p:spPr>
          <a:xfrm>
            <a:off x="4118735" y="1791410"/>
            <a:ext cx="906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02</a:t>
            </a:r>
          </a:p>
        </p:txBody>
      </p:sp>
      <p:sp>
        <p:nvSpPr>
          <p:cNvPr id="359" name="Google Shape;359;p34"/>
          <p:cNvSpPr txBox="1">
            <a:spLocks noGrp="1"/>
          </p:cNvSpPr>
          <p:nvPr>
            <p:ph type="title" idx="5"/>
          </p:nvPr>
        </p:nvSpPr>
        <p:spPr>
          <a:xfrm>
            <a:off x="4118735" y="2897385"/>
            <a:ext cx="906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04</a:t>
            </a:r>
          </a:p>
        </p:txBody>
      </p:sp>
      <p:sp>
        <p:nvSpPr>
          <p:cNvPr id="360" name="Google Shape;360;p34"/>
          <p:cNvSpPr txBox="1">
            <a:spLocks noGrp="1"/>
          </p:cNvSpPr>
          <p:nvPr>
            <p:ph type="subTitle" idx="1"/>
          </p:nvPr>
        </p:nvSpPr>
        <p:spPr>
          <a:xfrm>
            <a:off x="784135" y="2319110"/>
            <a:ext cx="2870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MYSQLi</a:t>
            </a:r>
          </a:p>
        </p:txBody>
      </p:sp>
      <p:sp>
        <p:nvSpPr>
          <p:cNvPr id="361" name="Google Shape;361;p34"/>
          <p:cNvSpPr txBox="1">
            <a:spLocks noGrp="1"/>
          </p:cNvSpPr>
          <p:nvPr>
            <p:ph type="subTitle" idx="6"/>
          </p:nvPr>
        </p:nvSpPr>
        <p:spPr>
          <a:xfrm>
            <a:off x="4113185" y="2319110"/>
            <a:ext cx="2870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PHÂN TÍCH VÀ CSDL</a:t>
            </a:r>
          </a:p>
        </p:txBody>
      </p:sp>
      <p:sp>
        <p:nvSpPr>
          <p:cNvPr id="362" name="Google Shape;362;p34"/>
          <p:cNvSpPr txBox="1">
            <a:spLocks noGrp="1"/>
          </p:cNvSpPr>
          <p:nvPr>
            <p:ph type="subTitle" idx="7"/>
          </p:nvPr>
        </p:nvSpPr>
        <p:spPr>
          <a:xfrm>
            <a:off x="784135" y="3425085"/>
            <a:ext cx="2870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GIAO DIỆN</a:t>
            </a:r>
          </a:p>
        </p:txBody>
      </p:sp>
      <p:sp>
        <p:nvSpPr>
          <p:cNvPr id="363" name="Google Shape;363;p34"/>
          <p:cNvSpPr txBox="1">
            <a:spLocks noGrp="1"/>
          </p:cNvSpPr>
          <p:nvPr>
            <p:ph type="subTitle" idx="8"/>
          </p:nvPr>
        </p:nvSpPr>
        <p:spPr>
          <a:xfrm>
            <a:off x="4113185" y="3425085"/>
            <a:ext cx="2870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DEMO</a:t>
            </a:r>
          </a:p>
        </p:txBody>
      </p:sp>
      <p:sp>
        <p:nvSpPr>
          <p:cNvPr id="368" name="Google Shape;368;p34"/>
          <p:cNvSpPr/>
          <p:nvPr/>
        </p:nvSpPr>
        <p:spPr>
          <a:xfrm>
            <a:off x="6840236" y="1112100"/>
            <a:ext cx="2046000" cy="3819900"/>
          </a:xfrm>
          <a:prstGeom prst="round2DiagRect">
            <a:avLst>
              <a:gd name="adj1" fmla="val 34828"/>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34"/>
          <p:cNvGrpSpPr/>
          <p:nvPr/>
        </p:nvGrpSpPr>
        <p:grpSpPr>
          <a:xfrm>
            <a:off x="7201696" y="1392323"/>
            <a:ext cx="1367205" cy="3198366"/>
            <a:chOff x="7267401" y="1529933"/>
            <a:chExt cx="1314114" cy="3074170"/>
          </a:xfrm>
        </p:grpSpPr>
        <p:grpSp>
          <p:nvGrpSpPr>
            <p:cNvPr id="370" name="Google Shape;370;p34"/>
            <p:cNvGrpSpPr/>
            <p:nvPr/>
          </p:nvGrpSpPr>
          <p:grpSpPr>
            <a:xfrm>
              <a:off x="7438683" y="1529933"/>
              <a:ext cx="1142832" cy="3074170"/>
              <a:chOff x="2817925" y="2324933"/>
              <a:chExt cx="354697" cy="954089"/>
            </a:xfrm>
          </p:grpSpPr>
          <p:sp>
            <p:nvSpPr>
              <p:cNvPr id="371" name="Google Shape;371;p34"/>
              <p:cNvSpPr/>
              <p:nvPr/>
            </p:nvSpPr>
            <p:spPr>
              <a:xfrm>
                <a:off x="3114840" y="2819823"/>
                <a:ext cx="42979" cy="66502"/>
              </a:xfrm>
              <a:custGeom>
                <a:avLst/>
                <a:gdLst/>
                <a:ahLst/>
                <a:cxnLst/>
                <a:rect l="l" t="t" r="r" b="b"/>
                <a:pathLst>
                  <a:path w="1321" h="2044" extrusionOk="0">
                    <a:moveTo>
                      <a:pt x="250" y="1"/>
                    </a:moveTo>
                    <a:lnTo>
                      <a:pt x="0" y="1812"/>
                    </a:lnTo>
                    <a:cubicBezTo>
                      <a:pt x="72" y="1848"/>
                      <a:pt x="152" y="1883"/>
                      <a:pt x="223" y="1919"/>
                    </a:cubicBezTo>
                    <a:cubicBezTo>
                      <a:pt x="292" y="1942"/>
                      <a:pt x="684" y="2044"/>
                      <a:pt x="844" y="2044"/>
                    </a:cubicBezTo>
                    <a:cubicBezTo>
                      <a:pt x="870" y="2044"/>
                      <a:pt x="890" y="2041"/>
                      <a:pt x="901" y="2035"/>
                    </a:cubicBezTo>
                    <a:cubicBezTo>
                      <a:pt x="982" y="1999"/>
                      <a:pt x="1267" y="1401"/>
                      <a:pt x="1294" y="1312"/>
                    </a:cubicBezTo>
                    <a:cubicBezTo>
                      <a:pt x="1321" y="1214"/>
                      <a:pt x="1214" y="46"/>
                      <a:pt x="1214" y="46"/>
                    </a:cubicBezTo>
                    <a:cubicBezTo>
                      <a:pt x="1161" y="60"/>
                      <a:pt x="1083" y="65"/>
                      <a:pt x="994" y="65"/>
                    </a:cubicBezTo>
                    <a:cubicBezTo>
                      <a:pt x="689" y="65"/>
                      <a:pt x="250" y="1"/>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3113376" y="2818684"/>
                <a:ext cx="45614" cy="68812"/>
              </a:xfrm>
              <a:custGeom>
                <a:avLst/>
                <a:gdLst/>
                <a:ahLst/>
                <a:cxnLst/>
                <a:rect l="l" t="t" r="r" b="b"/>
                <a:pathLst>
                  <a:path w="1402" h="2115" extrusionOk="0">
                    <a:moveTo>
                      <a:pt x="331" y="81"/>
                    </a:moveTo>
                    <a:cubicBezTo>
                      <a:pt x="443" y="94"/>
                      <a:pt x="785" y="136"/>
                      <a:pt x="1040" y="136"/>
                    </a:cubicBezTo>
                    <a:cubicBezTo>
                      <a:pt x="1110" y="136"/>
                      <a:pt x="1173" y="133"/>
                      <a:pt x="1223" y="125"/>
                    </a:cubicBezTo>
                    <a:cubicBezTo>
                      <a:pt x="1268" y="571"/>
                      <a:pt x="1321" y="1267"/>
                      <a:pt x="1303" y="1329"/>
                    </a:cubicBezTo>
                    <a:cubicBezTo>
                      <a:pt x="1268" y="1445"/>
                      <a:pt x="991" y="2007"/>
                      <a:pt x="929" y="2043"/>
                    </a:cubicBezTo>
                    <a:cubicBezTo>
                      <a:pt x="922" y="2046"/>
                      <a:pt x="912" y="2047"/>
                      <a:pt x="898" y="2047"/>
                    </a:cubicBezTo>
                    <a:cubicBezTo>
                      <a:pt x="775" y="2047"/>
                      <a:pt x="390" y="1950"/>
                      <a:pt x="286" y="1918"/>
                    </a:cubicBezTo>
                    <a:cubicBezTo>
                      <a:pt x="215" y="1891"/>
                      <a:pt x="143" y="1856"/>
                      <a:pt x="81" y="1820"/>
                    </a:cubicBezTo>
                    <a:lnTo>
                      <a:pt x="331" y="81"/>
                    </a:lnTo>
                    <a:close/>
                    <a:moveTo>
                      <a:pt x="304" y="0"/>
                    </a:moveTo>
                    <a:cubicBezTo>
                      <a:pt x="295" y="0"/>
                      <a:pt x="286" y="0"/>
                      <a:pt x="277" y="9"/>
                    </a:cubicBezTo>
                    <a:cubicBezTo>
                      <a:pt x="268" y="9"/>
                      <a:pt x="268" y="18"/>
                      <a:pt x="259" y="36"/>
                    </a:cubicBezTo>
                    <a:lnTo>
                      <a:pt x="10" y="1838"/>
                    </a:lnTo>
                    <a:cubicBezTo>
                      <a:pt x="1" y="1856"/>
                      <a:pt x="10" y="1865"/>
                      <a:pt x="27" y="1874"/>
                    </a:cubicBezTo>
                    <a:cubicBezTo>
                      <a:pt x="99" y="1918"/>
                      <a:pt x="179" y="1954"/>
                      <a:pt x="259" y="1990"/>
                    </a:cubicBezTo>
                    <a:cubicBezTo>
                      <a:pt x="268" y="1990"/>
                      <a:pt x="705" y="2114"/>
                      <a:pt x="893" y="2114"/>
                    </a:cubicBezTo>
                    <a:cubicBezTo>
                      <a:pt x="920" y="2114"/>
                      <a:pt x="937" y="2114"/>
                      <a:pt x="964" y="2106"/>
                    </a:cubicBezTo>
                    <a:cubicBezTo>
                      <a:pt x="1062" y="2052"/>
                      <a:pt x="1348" y="1454"/>
                      <a:pt x="1375" y="1356"/>
                    </a:cubicBezTo>
                    <a:cubicBezTo>
                      <a:pt x="1401" y="1258"/>
                      <a:pt x="1312" y="268"/>
                      <a:pt x="1294" y="72"/>
                    </a:cubicBezTo>
                    <a:cubicBezTo>
                      <a:pt x="1294" y="63"/>
                      <a:pt x="1285" y="54"/>
                      <a:pt x="1276" y="45"/>
                    </a:cubicBezTo>
                    <a:cubicBezTo>
                      <a:pt x="1270" y="45"/>
                      <a:pt x="1265" y="41"/>
                      <a:pt x="1259" y="41"/>
                    </a:cubicBezTo>
                    <a:cubicBezTo>
                      <a:pt x="1256" y="41"/>
                      <a:pt x="1253" y="42"/>
                      <a:pt x="1250" y="45"/>
                    </a:cubicBezTo>
                    <a:cubicBezTo>
                      <a:pt x="1199" y="59"/>
                      <a:pt x="1124" y="64"/>
                      <a:pt x="1037" y="64"/>
                    </a:cubicBezTo>
                    <a:cubicBezTo>
                      <a:pt x="740" y="64"/>
                      <a:pt x="311"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3117735" y="2843639"/>
                <a:ext cx="28175" cy="30518"/>
              </a:xfrm>
              <a:custGeom>
                <a:avLst/>
                <a:gdLst/>
                <a:ahLst/>
                <a:cxnLst/>
                <a:rect l="l" t="t" r="r" b="b"/>
                <a:pathLst>
                  <a:path w="866" h="938" extrusionOk="0">
                    <a:moveTo>
                      <a:pt x="438" y="0"/>
                    </a:moveTo>
                    <a:cubicBezTo>
                      <a:pt x="420" y="9"/>
                      <a:pt x="411" y="27"/>
                      <a:pt x="411" y="54"/>
                    </a:cubicBezTo>
                    <a:cubicBezTo>
                      <a:pt x="420" y="81"/>
                      <a:pt x="518" y="357"/>
                      <a:pt x="616" y="446"/>
                    </a:cubicBezTo>
                    <a:cubicBezTo>
                      <a:pt x="670" y="491"/>
                      <a:pt x="723" y="536"/>
                      <a:pt x="786" y="571"/>
                    </a:cubicBezTo>
                    <a:lnTo>
                      <a:pt x="768" y="857"/>
                    </a:lnTo>
                    <a:lnTo>
                      <a:pt x="54" y="661"/>
                    </a:lnTo>
                    <a:cubicBezTo>
                      <a:pt x="36" y="661"/>
                      <a:pt x="9" y="669"/>
                      <a:pt x="9" y="687"/>
                    </a:cubicBezTo>
                    <a:cubicBezTo>
                      <a:pt x="1" y="714"/>
                      <a:pt x="18" y="732"/>
                      <a:pt x="36" y="732"/>
                    </a:cubicBezTo>
                    <a:lnTo>
                      <a:pt x="786" y="937"/>
                    </a:lnTo>
                    <a:lnTo>
                      <a:pt x="795" y="937"/>
                    </a:lnTo>
                    <a:cubicBezTo>
                      <a:pt x="803" y="937"/>
                      <a:pt x="812" y="937"/>
                      <a:pt x="821" y="928"/>
                    </a:cubicBezTo>
                    <a:cubicBezTo>
                      <a:pt x="830" y="928"/>
                      <a:pt x="839" y="919"/>
                      <a:pt x="839" y="901"/>
                    </a:cubicBezTo>
                    <a:lnTo>
                      <a:pt x="866" y="554"/>
                    </a:lnTo>
                    <a:cubicBezTo>
                      <a:pt x="866" y="536"/>
                      <a:pt x="857" y="527"/>
                      <a:pt x="848" y="518"/>
                    </a:cubicBezTo>
                    <a:cubicBezTo>
                      <a:pt x="777" y="482"/>
                      <a:pt x="714" y="438"/>
                      <a:pt x="661" y="384"/>
                    </a:cubicBezTo>
                    <a:cubicBezTo>
                      <a:pt x="589" y="330"/>
                      <a:pt x="509" y="107"/>
                      <a:pt x="482" y="27"/>
                    </a:cubicBezTo>
                    <a:cubicBezTo>
                      <a:pt x="473" y="9"/>
                      <a:pt x="456" y="0"/>
                      <a:pt x="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113961" y="2528147"/>
                <a:ext cx="57197" cy="299745"/>
              </a:xfrm>
              <a:custGeom>
                <a:avLst/>
                <a:gdLst/>
                <a:ahLst/>
                <a:cxnLst/>
                <a:rect l="l" t="t" r="r" b="b"/>
                <a:pathLst>
                  <a:path w="1758" h="9213" extrusionOk="0">
                    <a:moveTo>
                      <a:pt x="1163" y="1"/>
                    </a:moveTo>
                    <a:cubicBezTo>
                      <a:pt x="1091" y="1"/>
                      <a:pt x="937" y="455"/>
                      <a:pt x="937" y="455"/>
                    </a:cubicBezTo>
                    <a:lnTo>
                      <a:pt x="1" y="5567"/>
                    </a:lnTo>
                    <a:lnTo>
                      <a:pt x="250" y="7057"/>
                    </a:lnTo>
                    <a:lnTo>
                      <a:pt x="357" y="9126"/>
                    </a:lnTo>
                    <a:lnTo>
                      <a:pt x="714" y="9198"/>
                    </a:lnTo>
                    <a:cubicBezTo>
                      <a:pt x="764" y="9207"/>
                      <a:pt x="813" y="9212"/>
                      <a:pt x="862" y="9212"/>
                    </a:cubicBezTo>
                    <a:cubicBezTo>
                      <a:pt x="1040" y="9212"/>
                      <a:pt x="1207" y="9149"/>
                      <a:pt x="1348" y="9037"/>
                    </a:cubicBezTo>
                    <a:cubicBezTo>
                      <a:pt x="1348" y="9037"/>
                      <a:pt x="1758" y="5656"/>
                      <a:pt x="1758" y="4978"/>
                    </a:cubicBezTo>
                    <a:cubicBezTo>
                      <a:pt x="1758" y="4291"/>
                      <a:pt x="1178" y="9"/>
                      <a:pt x="1178" y="9"/>
                    </a:cubicBezTo>
                    <a:cubicBezTo>
                      <a:pt x="1174" y="4"/>
                      <a:pt x="1169" y="1"/>
                      <a:pt x="1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3112790" y="2526976"/>
                <a:ext cx="59832" cy="302185"/>
              </a:xfrm>
              <a:custGeom>
                <a:avLst/>
                <a:gdLst/>
                <a:ahLst/>
                <a:cxnLst/>
                <a:rect l="l" t="t" r="r" b="b"/>
                <a:pathLst>
                  <a:path w="1839" h="9288" extrusionOk="0">
                    <a:moveTo>
                      <a:pt x="1178" y="90"/>
                    </a:moveTo>
                    <a:cubicBezTo>
                      <a:pt x="1241" y="536"/>
                      <a:pt x="1758" y="4372"/>
                      <a:pt x="1758" y="5005"/>
                    </a:cubicBezTo>
                    <a:cubicBezTo>
                      <a:pt x="1758" y="5657"/>
                      <a:pt x="1375" y="8806"/>
                      <a:pt x="1348" y="9055"/>
                    </a:cubicBezTo>
                    <a:cubicBezTo>
                      <a:pt x="1213" y="9155"/>
                      <a:pt x="1050" y="9209"/>
                      <a:pt x="885" y="9209"/>
                    </a:cubicBezTo>
                    <a:cubicBezTo>
                      <a:pt x="843" y="9209"/>
                      <a:pt x="801" y="9205"/>
                      <a:pt x="759" y="9198"/>
                    </a:cubicBezTo>
                    <a:lnTo>
                      <a:pt x="429" y="9136"/>
                    </a:lnTo>
                    <a:lnTo>
                      <a:pt x="322" y="7093"/>
                    </a:lnTo>
                    <a:lnTo>
                      <a:pt x="72" y="5603"/>
                    </a:lnTo>
                    <a:lnTo>
                      <a:pt x="1000" y="509"/>
                    </a:lnTo>
                    <a:cubicBezTo>
                      <a:pt x="1045" y="366"/>
                      <a:pt x="1107" y="224"/>
                      <a:pt x="1178" y="90"/>
                    </a:cubicBezTo>
                    <a:close/>
                    <a:moveTo>
                      <a:pt x="1187" y="1"/>
                    </a:moveTo>
                    <a:cubicBezTo>
                      <a:pt x="1107" y="18"/>
                      <a:pt x="1009" y="268"/>
                      <a:pt x="938" y="491"/>
                    </a:cubicBezTo>
                    <a:lnTo>
                      <a:pt x="1" y="5594"/>
                    </a:lnTo>
                    <a:cubicBezTo>
                      <a:pt x="1" y="5603"/>
                      <a:pt x="1" y="5603"/>
                      <a:pt x="1" y="5612"/>
                    </a:cubicBezTo>
                    <a:lnTo>
                      <a:pt x="251" y="7093"/>
                    </a:lnTo>
                    <a:lnTo>
                      <a:pt x="358" y="9162"/>
                    </a:lnTo>
                    <a:cubicBezTo>
                      <a:pt x="358" y="9180"/>
                      <a:pt x="367" y="9198"/>
                      <a:pt x="384" y="9198"/>
                    </a:cubicBezTo>
                    <a:lnTo>
                      <a:pt x="750" y="9270"/>
                    </a:lnTo>
                    <a:cubicBezTo>
                      <a:pt x="795" y="9278"/>
                      <a:pt x="839" y="9287"/>
                      <a:pt x="893" y="9287"/>
                    </a:cubicBezTo>
                    <a:cubicBezTo>
                      <a:pt x="1080" y="9287"/>
                      <a:pt x="1259" y="9216"/>
                      <a:pt x="1410" y="9100"/>
                    </a:cubicBezTo>
                    <a:cubicBezTo>
                      <a:pt x="1419" y="9100"/>
                      <a:pt x="1419" y="9091"/>
                      <a:pt x="1419" y="9082"/>
                    </a:cubicBezTo>
                    <a:cubicBezTo>
                      <a:pt x="1428" y="9047"/>
                      <a:pt x="1839" y="5692"/>
                      <a:pt x="1839" y="5014"/>
                    </a:cubicBezTo>
                    <a:cubicBezTo>
                      <a:pt x="1839" y="4336"/>
                      <a:pt x="1277" y="215"/>
                      <a:pt x="1250" y="45"/>
                    </a:cubicBezTo>
                    <a:cubicBezTo>
                      <a:pt x="1250" y="36"/>
                      <a:pt x="1250" y="36"/>
                      <a:pt x="1241" y="27"/>
                    </a:cubicBezTo>
                    <a:cubicBezTo>
                      <a:pt x="1232" y="10"/>
                      <a:pt x="1214" y="1"/>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3127301" y="2805866"/>
                <a:ext cx="30518" cy="9370"/>
              </a:xfrm>
              <a:custGeom>
                <a:avLst/>
                <a:gdLst/>
                <a:ahLst/>
                <a:cxnLst/>
                <a:rect l="l" t="t" r="r" b="b"/>
                <a:pathLst>
                  <a:path w="938" h="288" extrusionOk="0">
                    <a:moveTo>
                      <a:pt x="901" y="0"/>
                    </a:moveTo>
                    <a:cubicBezTo>
                      <a:pt x="892" y="0"/>
                      <a:pt x="883" y="3"/>
                      <a:pt x="875" y="11"/>
                    </a:cubicBezTo>
                    <a:cubicBezTo>
                      <a:pt x="686" y="171"/>
                      <a:pt x="505" y="216"/>
                      <a:pt x="361" y="216"/>
                    </a:cubicBezTo>
                    <a:cubicBezTo>
                      <a:pt x="185" y="216"/>
                      <a:pt x="64" y="149"/>
                      <a:pt x="54" y="144"/>
                    </a:cubicBezTo>
                    <a:cubicBezTo>
                      <a:pt x="37" y="144"/>
                      <a:pt x="19" y="144"/>
                      <a:pt x="10" y="162"/>
                    </a:cubicBezTo>
                    <a:cubicBezTo>
                      <a:pt x="1" y="180"/>
                      <a:pt x="1" y="198"/>
                      <a:pt x="19" y="216"/>
                    </a:cubicBezTo>
                    <a:cubicBezTo>
                      <a:pt x="126" y="260"/>
                      <a:pt x="242" y="287"/>
                      <a:pt x="358" y="287"/>
                    </a:cubicBezTo>
                    <a:cubicBezTo>
                      <a:pt x="563" y="287"/>
                      <a:pt x="768" y="207"/>
                      <a:pt x="929" y="64"/>
                    </a:cubicBezTo>
                    <a:cubicBezTo>
                      <a:pt x="938" y="46"/>
                      <a:pt x="938" y="28"/>
                      <a:pt x="929" y="11"/>
                    </a:cubicBezTo>
                    <a:cubicBezTo>
                      <a:pt x="924" y="5"/>
                      <a:pt x="912"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3126455" y="2681191"/>
                <a:ext cx="18610" cy="26939"/>
              </a:xfrm>
              <a:custGeom>
                <a:avLst/>
                <a:gdLst/>
                <a:ahLst/>
                <a:cxnLst/>
                <a:rect l="l" t="t" r="r" b="b"/>
                <a:pathLst>
                  <a:path w="572" h="828" extrusionOk="0">
                    <a:moveTo>
                      <a:pt x="49" y="1"/>
                    </a:moveTo>
                    <a:cubicBezTo>
                      <a:pt x="42" y="1"/>
                      <a:pt x="34" y="3"/>
                      <a:pt x="27" y="7"/>
                    </a:cubicBezTo>
                    <a:cubicBezTo>
                      <a:pt x="9" y="16"/>
                      <a:pt x="0" y="42"/>
                      <a:pt x="18" y="60"/>
                    </a:cubicBezTo>
                    <a:cubicBezTo>
                      <a:pt x="27" y="78"/>
                      <a:pt x="393" y="667"/>
                      <a:pt x="500" y="818"/>
                    </a:cubicBezTo>
                    <a:cubicBezTo>
                      <a:pt x="509" y="827"/>
                      <a:pt x="518" y="827"/>
                      <a:pt x="527" y="827"/>
                    </a:cubicBezTo>
                    <a:cubicBezTo>
                      <a:pt x="535" y="827"/>
                      <a:pt x="544" y="827"/>
                      <a:pt x="553" y="818"/>
                    </a:cubicBezTo>
                    <a:cubicBezTo>
                      <a:pt x="571" y="809"/>
                      <a:pt x="571" y="783"/>
                      <a:pt x="562" y="774"/>
                    </a:cubicBezTo>
                    <a:cubicBezTo>
                      <a:pt x="455" y="631"/>
                      <a:pt x="80" y="24"/>
                      <a:pt x="80" y="16"/>
                    </a:cubicBezTo>
                    <a:cubicBezTo>
                      <a:pt x="70" y="5"/>
                      <a:pt x="60"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3122973" y="2685161"/>
                <a:ext cx="22091" cy="45907"/>
              </a:xfrm>
              <a:custGeom>
                <a:avLst/>
                <a:gdLst/>
                <a:ahLst/>
                <a:cxnLst/>
                <a:rect l="l" t="t" r="r" b="b"/>
                <a:pathLst>
                  <a:path w="679" h="1411" extrusionOk="0">
                    <a:moveTo>
                      <a:pt x="36" y="1"/>
                    </a:moveTo>
                    <a:cubicBezTo>
                      <a:pt x="18" y="9"/>
                      <a:pt x="0" y="36"/>
                      <a:pt x="9" y="54"/>
                    </a:cubicBezTo>
                    <a:cubicBezTo>
                      <a:pt x="27" y="99"/>
                      <a:pt x="375" y="1107"/>
                      <a:pt x="607" y="1392"/>
                    </a:cubicBezTo>
                    <a:cubicBezTo>
                      <a:pt x="616" y="1401"/>
                      <a:pt x="625" y="1410"/>
                      <a:pt x="634" y="1410"/>
                    </a:cubicBezTo>
                    <a:cubicBezTo>
                      <a:pt x="651" y="1410"/>
                      <a:pt x="660" y="1410"/>
                      <a:pt x="660" y="1401"/>
                    </a:cubicBezTo>
                    <a:cubicBezTo>
                      <a:pt x="678" y="1383"/>
                      <a:pt x="678" y="1365"/>
                      <a:pt x="669" y="1348"/>
                    </a:cubicBezTo>
                    <a:cubicBezTo>
                      <a:pt x="446" y="1071"/>
                      <a:pt x="80" y="36"/>
                      <a:pt x="80" y="27"/>
                    </a:cubicBezTo>
                    <a:cubicBezTo>
                      <a:pt x="80" y="9"/>
                      <a:pt x="54"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3059693" y="3218052"/>
                <a:ext cx="49063" cy="57392"/>
              </a:xfrm>
              <a:custGeom>
                <a:avLst/>
                <a:gdLst/>
                <a:ahLst/>
                <a:cxnLst/>
                <a:rect l="l" t="t" r="r" b="b"/>
                <a:pathLst>
                  <a:path w="1508" h="1764" extrusionOk="0">
                    <a:moveTo>
                      <a:pt x="1347" y="1"/>
                    </a:moveTo>
                    <a:cubicBezTo>
                      <a:pt x="946" y="322"/>
                      <a:pt x="0" y="447"/>
                      <a:pt x="0" y="447"/>
                    </a:cubicBezTo>
                    <a:lnTo>
                      <a:pt x="54" y="1562"/>
                    </a:lnTo>
                    <a:cubicBezTo>
                      <a:pt x="152" y="1606"/>
                      <a:pt x="241" y="1651"/>
                      <a:pt x="321" y="1713"/>
                    </a:cubicBezTo>
                    <a:cubicBezTo>
                      <a:pt x="377" y="1752"/>
                      <a:pt x="434" y="1764"/>
                      <a:pt x="499" y="1764"/>
                    </a:cubicBezTo>
                    <a:cubicBezTo>
                      <a:pt x="569" y="1764"/>
                      <a:pt x="648" y="1749"/>
                      <a:pt x="741" y="1740"/>
                    </a:cubicBezTo>
                    <a:cubicBezTo>
                      <a:pt x="919" y="1731"/>
                      <a:pt x="1481" y="1588"/>
                      <a:pt x="1490" y="1330"/>
                    </a:cubicBezTo>
                    <a:cubicBezTo>
                      <a:pt x="1508" y="1071"/>
                      <a:pt x="1347" y="1"/>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3058522" y="3216880"/>
                <a:ext cx="51405" cy="59832"/>
              </a:xfrm>
              <a:custGeom>
                <a:avLst/>
                <a:gdLst/>
                <a:ahLst/>
                <a:cxnLst/>
                <a:rect l="l" t="t" r="r" b="b"/>
                <a:pathLst>
                  <a:path w="1580" h="1839" extrusionOk="0">
                    <a:moveTo>
                      <a:pt x="1357" y="108"/>
                    </a:moveTo>
                    <a:cubicBezTo>
                      <a:pt x="1383" y="340"/>
                      <a:pt x="1499" y="1152"/>
                      <a:pt x="1490" y="1366"/>
                    </a:cubicBezTo>
                    <a:cubicBezTo>
                      <a:pt x="1473" y="1571"/>
                      <a:pt x="982" y="1723"/>
                      <a:pt x="768" y="1740"/>
                    </a:cubicBezTo>
                    <a:lnTo>
                      <a:pt x="688" y="1749"/>
                    </a:lnTo>
                    <a:cubicBezTo>
                      <a:pt x="629" y="1757"/>
                      <a:pt x="580" y="1763"/>
                      <a:pt x="535" y="1763"/>
                    </a:cubicBezTo>
                    <a:cubicBezTo>
                      <a:pt x="476" y="1763"/>
                      <a:pt x="426" y="1753"/>
                      <a:pt x="375" y="1723"/>
                    </a:cubicBezTo>
                    <a:cubicBezTo>
                      <a:pt x="295" y="1660"/>
                      <a:pt x="215" y="1616"/>
                      <a:pt x="126" y="1580"/>
                    </a:cubicBezTo>
                    <a:lnTo>
                      <a:pt x="81" y="518"/>
                    </a:lnTo>
                    <a:cubicBezTo>
                      <a:pt x="242" y="491"/>
                      <a:pt x="973" y="367"/>
                      <a:pt x="1357" y="108"/>
                    </a:cubicBezTo>
                    <a:close/>
                    <a:moveTo>
                      <a:pt x="1392" y="1"/>
                    </a:moveTo>
                    <a:cubicBezTo>
                      <a:pt x="1383" y="1"/>
                      <a:pt x="1366" y="1"/>
                      <a:pt x="1357" y="10"/>
                    </a:cubicBezTo>
                    <a:cubicBezTo>
                      <a:pt x="973" y="322"/>
                      <a:pt x="45" y="447"/>
                      <a:pt x="36" y="447"/>
                    </a:cubicBezTo>
                    <a:cubicBezTo>
                      <a:pt x="18" y="456"/>
                      <a:pt x="1" y="465"/>
                      <a:pt x="1" y="483"/>
                    </a:cubicBezTo>
                    <a:lnTo>
                      <a:pt x="54" y="1607"/>
                    </a:lnTo>
                    <a:cubicBezTo>
                      <a:pt x="54" y="1624"/>
                      <a:pt x="63" y="1633"/>
                      <a:pt x="72" y="1642"/>
                    </a:cubicBezTo>
                    <a:cubicBezTo>
                      <a:pt x="161" y="1678"/>
                      <a:pt x="250" y="1723"/>
                      <a:pt x="340" y="1776"/>
                    </a:cubicBezTo>
                    <a:cubicBezTo>
                      <a:pt x="393" y="1821"/>
                      <a:pt x="473" y="1839"/>
                      <a:pt x="545" y="1839"/>
                    </a:cubicBezTo>
                    <a:cubicBezTo>
                      <a:pt x="598" y="1839"/>
                      <a:pt x="643" y="1830"/>
                      <a:pt x="696" y="1830"/>
                    </a:cubicBezTo>
                    <a:lnTo>
                      <a:pt x="777" y="1821"/>
                    </a:lnTo>
                    <a:cubicBezTo>
                      <a:pt x="946" y="1803"/>
                      <a:pt x="1544" y="1660"/>
                      <a:pt x="1562" y="1366"/>
                    </a:cubicBezTo>
                    <a:cubicBezTo>
                      <a:pt x="1580" y="1107"/>
                      <a:pt x="1428" y="72"/>
                      <a:pt x="1419" y="37"/>
                    </a:cubicBezTo>
                    <a:cubicBezTo>
                      <a:pt x="1419" y="19"/>
                      <a:pt x="1410" y="10"/>
                      <a:pt x="1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3061124" y="3254328"/>
                <a:ext cx="47078" cy="21278"/>
              </a:xfrm>
              <a:custGeom>
                <a:avLst/>
                <a:gdLst/>
                <a:ahLst/>
                <a:cxnLst/>
                <a:rect l="l" t="t" r="r" b="b"/>
                <a:pathLst>
                  <a:path w="1447" h="654" extrusionOk="0">
                    <a:moveTo>
                      <a:pt x="1437" y="1"/>
                    </a:moveTo>
                    <a:cubicBezTo>
                      <a:pt x="1241" y="170"/>
                      <a:pt x="1009" y="286"/>
                      <a:pt x="759" y="357"/>
                    </a:cubicBezTo>
                    <a:cubicBezTo>
                      <a:pt x="680" y="371"/>
                      <a:pt x="601" y="378"/>
                      <a:pt x="522" y="378"/>
                    </a:cubicBezTo>
                    <a:cubicBezTo>
                      <a:pt x="344" y="378"/>
                      <a:pt x="168" y="342"/>
                      <a:pt x="1" y="268"/>
                    </a:cubicBezTo>
                    <a:lnTo>
                      <a:pt x="1" y="268"/>
                    </a:lnTo>
                    <a:lnTo>
                      <a:pt x="10" y="456"/>
                    </a:lnTo>
                    <a:cubicBezTo>
                      <a:pt x="99" y="491"/>
                      <a:pt x="197" y="545"/>
                      <a:pt x="277" y="598"/>
                    </a:cubicBezTo>
                    <a:cubicBezTo>
                      <a:pt x="338" y="640"/>
                      <a:pt x="401" y="653"/>
                      <a:pt x="473" y="653"/>
                    </a:cubicBezTo>
                    <a:cubicBezTo>
                      <a:pt x="539" y="653"/>
                      <a:pt x="612" y="643"/>
                      <a:pt x="697" y="634"/>
                    </a:cubicBezTo>
                    <a:cubicBezTo>
                      <a:pt x="866" y="616"/>
                      <a:pt x="1428" y="473"/>
                      <a:pt x="1446" y="215"/>
                    </a:cubicBezTo>
                    <a:cubicBezTo>
                      <a:pt x="1446" y="143"/>
                      <a:pt x="1446" y="72"/>
                      <a:pt x="1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3059986" y="3253157"/>
                <a:ext cx="49356" cy="23555"/>
              </a:xfrm>
              <a:custGeom>
                <a:avLst/>
                <a:gdLst/>
                <a:ahLst/>
                <a:cxnLst/>
                <a:rect l="l" t="t" r="r" b="b"/>
                <a:pathLst>
                  <a:path w="1517" h="724" extrusionOk="0">
                    <a:moveTo>
                      <a:pt x="1445" y="108"/>
                    </a:moveTo>
                    <a:cubicBezTo>
                      <a:pt x="1445" y="153"/>
                      <a:pt x="1445" y="197"/>
                      <a:pt x="1445" y="251"/>
                    </a:cubicBezTo>
                    <a:cubicBezTo>
                      <a:pt x="1428" y="456"/>
                      <a:pt x="937" y="608"/>
                      <a:pt x="723" y="625"/>
                    </a:cubicBezTo>
                    <a:lnTo>
                      <a:pt x="643" y="634"/>
                    </a:lnTo>
                    <a:cubicBezTo>
                      <a:pt x="584" y="642"/>
                      <a:pt x="535" y="648"/>
                      <a:pt x="490" y="648"/>
                    </a:cubicBezTo>
                    <a:cubicBezTo>
                      <a:pt x="431" y="648"/>
                      <a:pt x="381" y="638"/>
                      <a:pt x="330" y="608"/>
                    </a:cubicBezTo>
                    <a:cubicBezTo>
                      <a:pt x="250" y="545"/>
                      <a:pt x="170" y="501"/>
                      <a:pt x="81" y="465"/>
                    </a:cubicBezTo>
                    <a:lnTo>
                      <a:pt x="72" y="358"/>
                    </a:lnTo>
                    <a:lnTo>
                      <a:pt x="72" y="358"/>
                    </a:lnTo>
                    <a:cubicBezTo>
                      <a:pt x="225" y="422"/>
                      <a:pt x="389" y="452"/>
                      <a:pt x="553" y="452"/>
                    </a:cubicBezTo>
                    <a:cubicBezTo>
                      <a:pt x="637" y="452"/>
                      <a:pt x="721" y="444"/>
                      <a:pt x="803" y="429"/>
                    </a:cubicBezTo>
                    <a:cubicBezTo>
                      <a:pt x="1035" y="367"/>
                      <a:pt x="1258" y="260"/>
                      <a:pt x="1445" y="108"/>
                    </a:cubicBezTo>
                    <a:close/>
                    <a:moveTo>
                      <a:pt x="1481" y="1"/>
                    </a:moveTo>
                    <a:cubicBezTo>
                      <a:pt x="1472" y="1"/>
                      <a:pt x="1454" y="1"/>
                      <a:pt x="1445" y="10"/>
                    </a:cubicBezTo>
                    <a:cubicBezTo>
                      <a:pt x="1249" y="170"/>
                      <a:pt x="1026" y="286"/>
                      <a:pt x="785" y="358"/>
                    </a:cubicBezTo>
                    <a:cubicBezTo>
                      <a:pt x="707" y="372"/>
                      <a:pt x="628" y="379"/>
                      <a:pt x="550" y="379"/>
                    </a:cubicBezTo>
                    <a:cubicBezTo>
                      <a:pt x="376" y="379"/>
                      <a:pt x="204" y="345"/>
                      <a:pt x="45" y="277"/>
                    </a:cubicBezTo>
                    <a:cubicBezTo>
                      <a:pt x="40" y="273"/>
                      <a:pt x="36" y="271"/>
                      <a:pt x="30" y="271"/>
                    </a:cubicBezTo>
                    <a:cubicBezTo>
                      <a:pt x="25" y="271"/>
                      <a:pt x="18" y="273"/>
                      <a:pt x="9" y="277"/>
                    </a:cubicBezTo>
                    <a:cubicBezTo>
                      <a:pt x="0" y="286"/>
                      <a:pt x="0" y="295"/>
                      <a:pt x="0" y="304"/>
                    </a:cubicBezTo>
                    <a:lnTo>
                      <a:pt x="9" y="492"/>
                    </a:lnTo>
                    <a:cubicBezTo>
                      <a:pt x="9" y="509"/>
                      <a:pt x="18" y="518"/>
                      <a:pt x="27" y="527"/>
                    </a:cubicBezTo>
                    <a:cubicBezTo>
                      <a:pt x="116" y="563"/>
                      <a:pt x="205" y="608"/>
                      <a:pt x="295" y="661"/>
                    </a:cubicBezTo>
                    <a:cubicBezTo>
                      <a:pt x="348" y="706"/>
                      <a:pt x="428" y="724"/>
                      <a:pt x="500" y="724"/>
                    </a:cubicBezTo>
                    <a:cubicBezTo>
                      <a:pt x="544" y="724"/>
                      <a:pt x="598" y="715"/>
                      <a:pt x="651" y="715"/>
                    </a:cubicBezTo>
                    <a:lnTo>
                      <a:pt x="732" y="706"/>
                    </a:lnTo>
                    <a:cubicBezTo>
                      <a:pt x="892" y="688"/>
                      <a:pt x="1499" y="545"/>
                      <a:pt x="1517" y="251"/>
                    </a:cubicBezTo>
                    <a:cubicBezTo>
                      <a:pt x="1517" y="179"/>
                      <a:pt x="1517" y="108"/>
                      <a:pt x="1508" y="37"/>
                    </a:cubicBezTo>
                    <a:cubicBezTo>
                      <a:pt x="1508" y="19"/>
                      <a:pt x="1499" y="10"/>
                      <a:pt x="1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2952588" y="3218637"/>
                <a:ext cx="123373" cy="59311"/>
              </a:xfrm>
              <a:custGeom>
                <a:avLst/>
                <a:gdLst/>
                <a:ahLst/>
                <a:cxnLst/>
                <a:rect l="l" t="t" r="r" b="b"/>
                <a:pathLst>
                  <a:path w="3792" h="1823" extrusionOk="0">
                    <a:moveTo>
                      <a:pt x="1455" y="0"/>
                    </a:moveTo>
                    <a:cubicBezTo>
                      <a:pt x="1223" y="179"/>
                      <a:pt x="964" y="330"/>
                      <a:pt x="705" y="464"/>
                    </a:cubicBezTo>
                    <a:cubicBezTo>
                      <a:pt x="384" y="607"/>
                      <a:pt x="0" y="750"/>
                      <a:pt x="63" y="964"/>
                    </a:cubicBezTo>
                    <a:cubicBezTo>
                      <a:pt x="125" y="1169"/>
                      <a:pt x="1579" y="1597"/>
                      <a:pt x="2097" y="1677"/>
                    </a:cubicBezTo>
                    <a:cubicBezTo>
                      <a:pt x="2380" y="1722"/>
                      <a:pt x="2754" y="1822"/>
                      <a:pt x="3062" y="1822"/>
                    </a:cubicBezTo>
                    <a:cubicBezTo>
                      <a:pt x="3308" y="1822"/>
                      <a:pt x="3513" y="1758"/>
                      <a:pt x="3596" y="1553"/>
                    </a:cubicBezTo>
                    <a:cubicBezTo>
                      <a:pt x="3792" y="1089"/>
                      <a:pt x="3578" y="580"/>
                      <a:pt x="3578" y="580"/>
                    </a:cubicBezTo>
                    <a:lnTo>
                      <a:pt x="14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2951416" y="3217466"/>
                <a:ext cx="125715" cy="61556"/>
              </a:xfrm>
              <a:custGeom>
                <a:avLst/>
                <a:gdLst/>
                <a:ahLst/>
                <a:cxnLst/>
                <a:rect l="l" t="t" r="r" b="b"/>
                <a:pathLst>
                  <a:path w="3864" h="1892" extrusionOk="0">
                    <a:moveTo>
                      <a:pt x="1500" y="72"/>
                    </a:moveTo>
                    <a:lnTo>
                      <a:pt x="3587" y="643"/>
                    </a:lnTo>
                    <a:cubicBezTo>
                      <a:pt x="3623" y="732"/>
                      <a:pt x="3765" y="1178"/>
                      <a:pt x="3596" y="1571"/>
                    </a:cubicBezTo>
                    <a:cubicBezTo>
                      <a:pt x="3515" y="1760"/>
                      <a:pt x="3324" y="1819"/>
                      <a:pt x="3089" y="1819"/>
                    </a:cubicBezTo>
                    <a:cubicBezTo>
                      <a:pt x="2881" y="1819"/>
                      <a:pt x="2640" y="1773"/>
                      <a:pt x="2409" y="1731"/>
                    </a:cubicBezTo>
                    <a:cubicBezTo>
                      <a:pt x="2311" y="1713"/>
                      <a:pt x="2222" y="1696"/>
                      <a:pt x="2133" y="1678"/>
                    </a:cubicBezTo>
                    <a:cubicBezTo>
                      <a:pt x="1562" y="1589"/>
                      <a:pt x="188" y="1151"/>
                      <a:pt x="135" y="982"/>
                    </a:cubicBezTo>
                    <a:cubicBezTo>
                      <a:pt x="90" y="830"/>
                      <a:pt x="393" y="697"/>
                      <a:pt x="661" y="572"/>
                    </a:cubicBezTo>
                    <a:cubicBezTo>
                      <a:pt x="688" y="563"/>
                      <a:pt x="723" y="545"/>
                      <a:pt x="750" y="536"/>
                    </a:cubicBezTo>
                    <a:cubicBezTo>
                      <a:pt x="1018" y="402"/>
                      <a:pt x="1259" y="250"/>
                      <a:pt x="1500" y="72"/>
                    </a:cubicBezTo>
                    <a:close/>
                    <a:moveTo>
                      <a:pt x="1500" y="1"/>
                    </a:moveTo>
                    <a:cubicBezTo>
                      <a:pt x="1491" y="1"/>
                      <a:pt x="1482" y="1"/>
                      <a:pt x="1473" y="10"/>
                    </a:cubicBezTo>
                    <a:cubicBezTo>
                      <a:pt x="1232" y="179"/>
                      <a:pt x="982" y="331"/>
                      <a:pt x="723" y="465"/>
                    </a:cubicBezTo>
                    <a:lnTo>
                      <a:pt x="634" y="509"/>
                    </a:lnTo>
                    <a:cubicBezTo>
                      <a:pt x="322" y="643"/>
                      <a:pt x="1" y="786"/>
                      <a:pt x="63" y="1009"/>
                    </a:cubicBezTo>
                    <a:cubicBezTo>
                      <a:pt x="144" y="1250"/>
                      <a:pt x="1651" y="1678"/>
                      <a:pt x="2124" y="1749"/>
                    </a:cubicBezTo>
                    <a:cubicBezTo>
                      <a:pt x="2213" y="1767"/>
                      <a:pt x="2302" y="1785"/>
                      <a:pt x="2401" y="1803"/>
                    </a:cubicBezTo>
                    <a:cubicBezTo>
                      <a:pt x="2624" y="1856"/>
                      <a:pt x="2856" y="1883"/>
                      <a:pt x="3096" y="1892"/>
                    </a:cubicBezTo>
                    <a:cubicBezTo>
                      <a:pt x="3355" y="1892"/>
                      <a:pt x="3578" y="1821"/>
                      <a:pt x="3667" y="1598"/>
                    </a:cubicBezTo>
                    <a:cubicBezTo>
                      <a:pt x="3864" y="1125"/>
                      <a:pt x="3658" y="616"/>
                      <a:pt x="3649" y="598"/>
                    </a:cubicBezTo>
                    <a:cubicBezTo>
                      <a:pt x="3649" y="589"/>
                      <a:pt x="3641" y="581"/>
                      <a:pt x="3632" y="572"/>
                    </a:cubicBezTo>
                    <a:lnTo>
                      <a:pt x="15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2954052" y="3243884"/>
                <a:ext cx="116996" cy="34064"/>
              </a:xfrm>
              <a:custGeom>
                <a:avLst/>
                <a:gdLst/>
                <a:ahLst/>
                <a:cxnLst/>
                <a:rect l="l" t="t" r="r" b="b"/>
                <a:pathLst>
                  <a:path w="3596" h="1047" extrusionOk="0">
                    <a:moveTo>
                      <a:pt x="80" y="0"/>
                    </a:moveTo>
                    <a:cubicBezTo>
                      <a:pt x="27" y="45"/>
                      <a:pt x="0" y="116"/>
                      <a:pt x="18" y="179"/>
                    </a:cubicBezTo>
                    <a:cubicBezTo>
                      <a:pt x="80" y="393"/>
                      <a:pt x="1543" y="821"/>
                      <a:pt x="2052" y="901"/>
                    </a:cubicBezTo>
                    <a:cubicBezTo>
                      <a:pt x="2335" y="946"/>
                      <a:pt x="2709" y="1046"/>
                      <a:pt x="3017" y="1046"/>
                    </a:cubicBezTo>
                    <a:cubicBezTo>
                      <a:pt x="3263" y="1046"/>
                      <a:pt x="3468" y="982"/>
                      <a:pt x="3551" y="777"/>
                    </a:cubicBezTo>
                    <a:cubicBezTo>
                      <a:pt x="3568" y="732"/>
                      <a:pt x="3586" y="678"/>
                      <a:pt x="3595" y="634"/>
                    </a:cubicBezTo>
                    <a:lnTo>
                      <a:pt x="3595" y="634"/>
                    </a:lnTo>
                    <a:cubicBezTo>
                      <a:pt x="3319" y="710"/>
                      <a:pt x="3035" y="748"/>
                      <a:pt x="2752" y="748"/>
                    </a:cubicBezTo>
                    <a:cubicBezTo>
                      <a:pt x="2469" y="748"/>
                      <a:pt x="2186" y="710"/>
                      <a:pt x="1909" y="634"/>
                    </a:cubicBezTo>
                    <a:cubicBezTo>
                      <a:pt x="1285" y="455"/>
                      <a:pt x="678" y="25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2952880" y="3242713"/>
                <a:ext cx="119599" cy="36309"/>
              </a:xfrm>
              <a:custGeom>
                <a:avLst/>
                <a:gdLst/>
                <a:ahLst/>
                <a:cxnLst/>
                <a:rect l="l" t="t" r="r" b="b"/>
                <a:pathLst>
                  <a:path w="3676" h="1116" extrusionOk="0">
                    <a:moveTo>
                      <a:pt x="134" y="81"/>
                    </a:moveTo>
                    <a:cubicBezTo>
                      <a:pt x="723" y="322"/>
                      <a:pt x="1321" y="536"/>
                      <a:pt x="1936" y="706"/>
                    </a:cubicBezTo>
                    <a:cubicBezTo>
                      <a:pt x="2217" y="780"/>
                      <a:pt x="2507" y="818"/>
                      <a:pt x="2798" y="818"/>
                    </a:cubicBezTo>
                    <a:cubicBezTo>
                      <a:pt x="3063" y="818"/>
                      <a:pt x="3328" y="787"/>
                      <a:pt x="3587" y="723"/>
                    </a:cubicBezTo>
                    <a:lnTo>
                      <a:pt x="3587" y="723"/>
                    </a:lnTo>
                    <a:cubicBezTo>
                      <a:pt x="3578" y="750"/>
                      <a:pt x="3569" y="777"/>
                      <a:pt x="3560" y="795"/>
                    </a:cubicBezTo>
                    <a:cubicBezTo>
                      <a:pt x="3479" y="984"/>
                      <a:pt x="3286" y="1043"/>
                      <a:pt x="3049" y="1043"/>
                    </a:cubicBezTo>
                    <a:cubicBezTo>
                      <a:pt x="2841" y="1043"/>
                      <a:pt x="2599" y="997"/>
                      <a:pt x="2373" y="955"/>
                    </a:cubicBezTo>
                    <a:cubicBezTo>
                      <a:pt x="2275" y="937"/>
                      <a:pt x="2186" y="920"/>
                      <a:pt x="2097" y="902"/>
                    </a:cubicBezTo>
                    <a:cubicBezTo>
                      <a:pt x="1526" y="813"/>
                      <a:pt x="143" y="375"/>
                      <a:pt x="99" y="206"/>
                    </a:cubicBezTo>
                    <a:cubicBezTo>
                      <a:pt x="81" y="161"/>
                      <a:pt x="99" y="108"/>
                      <a:pt x="134" y="81"/>
                    </a:cubicBezTo>
                    <a:close/>
                    <a:moveTo>
                      <a:pt x="134" y="1"/>
                    </a:moveTo>
                    <a:cubicBezTo>
                      <a:pt x="125" y="1"/>
                      <a:pt x="107" y="1"/>
                      <a:pt x="99" y="10"/>
                    </a:cubicBezTo>
                    <a:cubicBezTo>
                      <a:pt x="27" y="63"/>
                      <a:pt x="0" y="152"/>
                      <a:pt x="18" y="233"/>
                    </a:cubicBezTo>
                    <a:cubicBezTo>
                      <a:pt x="99" y="474"/>
                      <a:pt x="1606" y="902"/>
                      <a:pt x="2079" y="973"/>
                    </a:cubicBezTo>
                    <a:cubicBezTo>
                      <a:pt x="2168" y="991"/>
                      <a:pt x="2257" y="1009"/>
                      <a:pt x="2356" y="1027"/>
                    </a:cubicBezTo>
                    <a:cubicBezTo>
                      <a:pt x="2579" y="1080"/>
                      <a:pt x="2811" y="1107"/>
                      <a:pt x="3051" y="1116"/>
                    </a:cubicBezTo>
                    <a:cubicBezTo>
                      <a:pt x="3310" y="1116"/>
                      <a:pt x="3533" y="1045"/>
                      <a:pt x="3622" y="830"/>
                    </a:cubicBezTo>
                    <a:cubicBezTo>
                      <a:pt x="3640" y="777"/>
                      <a:pt x="3658" y="732"/>
                      <a:pt x="3667" y="679"/>
                    </a:cubicBezTo>
                    <a:cubicBezTo>
                      <a:pt x="3676" y="670"/>
                      <a:pt x="3667" y="652"/>
                      <a:pt x="3658" y="643"/>
                    </a:cubicBezTo>
                    <a:cubicBezTo>
                      <a:pt x="3649" y="634"/>
                      <a:pt x="3640" y="634"/>
                      <a:pt x="3622" y="634"/>
                    </a:cubicBezTo>
                    <a:cubicBezTo>
                      <a:pt x="3350" y="710"/>
                      <a:pt x="3069" y="748"/>
                      <a:pt x="2788" y="748"/>
                    </a:cubicBezTo>
                    <a:cubicBezTo>
                      <a:pt x="2507" y="748"/>
                      <a:pt x="2226" y="710"/>
                      <a:pt x="1954" y="634"/>
                    </a:cubicBezTo>
                    <a:cubicBezTo>
                      <a:pt x="1339" y="465"/>
                      <a:pt x="732" y="25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2943868" y="2754525"/>
                <a:ext cx="186100" cy="494142"/>
              </a:xfrm>
              <a:custGeom>
                <a:avLst/>
                <a:gdLst/>
                <a:ahLst/>
                <a:cxnLst/>
                <a:rect l="l" t="t" r="r" b="b"/>
                <a:pathLst>
                  <a:path w="5720" h="15188" extrusionOk="0">
                    <a:moveTo>
                      <a:pt x="5719" y="1"/>
                    </a:moveTo>
                    <a:lnTo>
                      <a:pt x="215" y="206"/>
                    </a:lnTo>
                    <a:cubicBezTo>
                      <a:pt x="72" y="1375"/>
                      <a:pt x="1" y="2552"/>
                      <a:pt x="1" y="3730"/>
                    </a:cubicBezTo>
                    <a:cubicBezTo>
                      <a:pt x="1" y="5585"/>
                      <a:pt x="500" y="8538"/>
                      <a:pt x="625" y="9029"/>
                    </a:cubicBezTo>
                    <a:cubicBezTo>
                      <a:pt x="741" y="9510"/>
                      <a:pt x="1580" y="12508"/>
                      <a:pt x="1616" y="12624"/>
                    </a:cubicBezTo>
                    <a:cubicBezTo>
                      <a:pt x="1651" y="12749"/>
                      <a:pt x="1758" y="13962"/>
                      <a:pt x="1758" y="13962"/>
                    </a:cubicBezTo>
                    <a:cubicBezTo>
                      <a:pt x="1758" y="13962"/>
                      <a:pt x="1571" y="14087"/>
                      <a:pt x="1571" y="14185"/>
                    </a:cubicBezTo>
                    <a:cubicBezTo>
                      <a:pt x="1571" y="14283"/>
                      <a:pt x="1598" y="14444"/>
                      <a:pt x="1598" y="14444"/>
                    </a:cubicBezTo>
                    <a:cubicBezTo>
                      <a:pt x="1598" y="14444"/>
                      <a:pt x="2178" y="14890"/>
                      <a:pt x="2624" y="15095"/>
                    </a:cubicBezTo>
                    <a:cubicBezTo>
                      <a:pt x="2782" y="15165"/>
                      <a:pt x="2984" y="15187"/>
                      <a:pt x="3179" y="15187"/>
                    </a:cubicBezTo>
                    <a:cubicBezTo>
                      <a:pt x="3533" y="15187"/>
                      <a:pt x="3864" y="15113"/>
                      <a:pt x="3864" y="15113"/>
                    </a:cubicBezTo>
                    <a:cubicBezTo>
                      <a:pt x="4042" y="15104"/>
                      <a:pt x="4220" y="15059"/>
                      <a:pt x="4390" y="14988"/>
                    </a:cubicBezTo>
                    <a:cubicBezTo>
                      <a:pt x="4667" y="14872"/>
                      <a:pt x="4890" y="14729"/>
                      <a:pt x="4970" y="14506"/>
                    </a:cubicBezTo>
                    <a:cubicBezTo>
                      <a:pt x="5050" y="14283"/>
                      <a:pt x="5050" y="13917"/>
                      <a:pt x="5050" y="13739"/>
                    </a:cubicBezTo>
                    <a:cubicBezTo>
                      <a:pt x="5050" y="13552"/>
                      <a:pt x="4872" y="11072"/>
                      <a:pt x="4809" y="9992"/>
                    </a:cubicBezTo>
                    <a:cubicBezTo>
                      <a:pt x="4756" y="8922"/>
                      <a:pt x="4631" y="8038"/>
                      <a:pt x="4631" y="8038"/>
                    </a:cubicBezTo>
                    <a:cubicBezTo>
                      <a:pt x="4631" y="8038"/>
                      <a:pt x="5452" y="3587"/>
                      <a:pt x="5514" y="2873"/>
                    </a:cubicBezTo>
                    <a:cubicBezTo>
                      <a:pt x="5585" y="2168"/>
                      <a:pt x="5675" y="250"/>
                      <a:pt x="5675" y="250"/>
                    </a:cubicBezTo>
                    <a:lnTo>
                      <a:pt x="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2942437" y="2753647"/>
                <a:ext cx="188670" cy="496419"/>
              </a:xfrm>
              <a:custGeom>
                <a:avLst/>
                <a:gdLst/>
                <a:ahLst/>
                <a:cxnLst/>
                <a:rect l="l" t="t" r="r" b="b"/>
                <a:pathLst>
                  <a:path w="5799" h="15258" extrusionOk="0">
                    <a:moveTo>
                      <a:pt x="5719" y="72"/>
                    </a:moveTo>
                    <a:lnTo>
                      <a:pt x="5683" y="277"/>
                    </a:lnTo>
                    <a:cubicBezTo>
                      <a:pt x="5683" y="295"/>
                      <a:pt x="5594" y="2204"/>
                      <a:pt x="5522" y="2900"/>
                    </a:cubicBezTo>
                    <a:cubicBezTo>
                      <a:pt x="5460" y="3605"/>
                      <a:pt x="4639" y="8012"/>
                      <a:pt x="4630" y="8057"/>
                    </a:cubicBezTo>
                    <a:cubicBezTo>
                      <a:pt x="4630" y="8065"/>
                      <a:pt x="4630" y="8065"/>
                      <a:pt x="4630" y="8065"/>
                    </a:cubicBezTo>
                    <a:cubicBezTo>
                      <a:pt x="4639" y="8074"/>
                      <a:pt x="4755" y="8967"/>
                      <a:pt x="4818" y="10028"/>
                    </a:cubicBezTo>
                    <a:cubicBezTo>
                      <a:pt x="4844" y="10563"/>
                      <a:pt x="4907" y="11464"/>
                      <a:pt x="4960" y="12241"/>
                    </a:cubicBezTo>
                    <a:cubicBezTo>
                      <a:pt x="5014" y="13008"/>
                      <a:pt x="5058" y="13677"/>
                      <a:pt x="5058" y="13766"/>
                    </a:cubicBezTo>
                    <a:cubicBezTo>
                      <a:pt x="5058" y="13944"/>
                      <a:pt x="5058" y="14310"/>
                      <a:pt x="4978" y="14524"/>
                    </a:cubicBezTo>
                    <a:cubicBezTo>
                      <a:pt x="4916" y="14712"/>
                      <a:pt x="4746" y="14845"/>
                      <a:pt x="4416" y="14988"/>
                    </a:cubicBezTo>
                    <a:cubicBezTo>
                      <a:pt x="4256" y="15060"/>
                      <a:pt x="4077" y="15104"/>
                      <a:pt x="3899" y="15104"/>
                    </a:cubicBezTo>
                    <a:lnTo>
                      <a:pt x="3890" y="15104"/>
                    </a:lnTo>
                    <a:cubicBezTo>
                      <a:pt x="3890" y="15110"/>
                      <a:pt x="3575" y="15181"/>
                      <a:pt x="3236" y="15181"/>
                    </a:cubicBezTo>
                    <a:cubicBezTo>
                      <a:pt x="3042" y="15181"/>
                      <a:pt x="2841" y="15158"/>
                      <a:pt x="2685" y="15086"/>
                    </a:cubicBezTo>
                    <a:cubicBezTo>
                      <a:pt x="2284" y="14908"/>
                      <a:pt x="1758" y="14524"/>
                      <a:pt x="1668" y="14453"/>
                    </a:cubicBezTo>
                    <a:cubicBezTo>
                      <a:pt x="1668" y="14417"/>
                      <a:pt x="1651" y="14292"/>
                      <a:pt x="1660" y="14212"/>
                    </a:cubicBezTo>
                    <a:cubicBezTo>
                      <a:pt x="1660" y="14159"/>
                      <a:pt x="1758" y="14069"/>
                      <a:pt x="1820" y="14025"/>
                    </a:cubicBezTo>
                    <a:cubicBezTo>
                      <a:pt x="1829" y="14016"/>
                      <a:pt x="1838" y="13998"/>
                      <a:pt x="1838" y="13989"/>
                    </a:cubicBezTo>
                    <a:cubicBezTo>
                      <a:pt x="1829" y="13936"/>
                      <a:pt x="1731" y="12767"/>
                      <a:pt x="1695" y="12642"/>
                    </a:cubicBezTo>
                    <a:cubicBezTo>
                      <a:pt x="1651" y="12535"/>
                      <a:pt x="830" y="9564"/>
                      <a:pt x="705" y="9047"/>
                    </a:cubicBezTo>
                    <a:cubicBezTo>
                      <a:pt x="580" y="8574"/>
                      <a:pt x="72" y="5612"/>
                      <a:pt x="72" y="3757"/>
                    </a:cubicBezTo>
                    <a:cubicBezTo>
                      <a:pt x="81" y="2588"/>
                      <a:pt x="152" y="1428"/>
                      <a:pt x="295" y="269"/>
                    </a:cubicBezTo>
                    <a:lnTo>
                      <a:pt x="5719" y="72"/>
                    </a:lnTo>
                    <a:close/>
                    <a:moveTo>
                      <a:pt x="5763" y="1"/>
                    </a:moveTo>
                    <a:lnTo>
                      <a:pt x="259" y="197"/>
                    </a:lnTo>
                    <a:cubicBezTo>
                      <a:pt x="241" y="197"/>
                      <a:pt x="223" y="215"/>
                      <a:pt x="223" y="233"/>
                    </a:cubicBezTo>
                    <a:cubicBezTo>
                      <a:pt x="81" y="1402"/>
                      <a:pt x="9" y="2579"/>
                      <a:pt x="0" y="3757"/>
                    </a:cubicBezTo>
                    <a:cubicBezTo>
                      <a:pt x="0" y="5621"/>
                      <a:pt x="509" y="8583"/>
                      <a:pt x="634" y="9065"/>
                    </a:cubicBezTo>
                    <a:cubicBezTo>
                      <a:pt x="741" y="9529"/>
                      <a:pt x="1570" y="12517"/>
                      <a:pt x="1624" y="12669"/>
                    </a:cubicBezTo>
                    <a:cubicBezTo>
                      <a:pt x="1651" y="12758"/>
                      <a:pt x="1731" y="13623"/>
                      <a:pt x="1758" y="13971"/>
                    </a:cubicBezTo>
                    <a:cubicBezTo>
                      <a:pt x="1713" y="14007"/>
                      <a:pt x="1579" y="14114"/>
                      <a:pt x="1579" y="14212"/>
                    </a:cubicBezTo>
                    <a:cubicBezTo>
                      <a:pt x="1579" y="14319"/>
                      <a:pt x="1597" y="14471"/>
                      <a:pt x="1597" y="14480"/>
                    </a:cubicBezTo>
                    <a:cubicBezTo>
                      <a:pt x="1597" y="14489"/>
                      <a:pt x="1606" y="14498"/>
                      <a:pt x="1615" y="14506"/>
                    </a:cubicBezTo>
                    <a:cubicBezTo>
                      <a:pt x="1624" y="14506"/>
                      <a:pt x="2213" y="14953"/>
                      <a:pt x="2650" y="15158"/>
                    </a:cubicBezTo>
                    <a:cubicBezTo>
                      <a:pt x="2818" y="15222"/>
                      <a:pt x="2994" y="15257"/>
                      <a:pt x="3170" y="15257"/>
                    </a:cubicBezTo>
                    <a:cubicBezTo>
                      <a:pt x="3190" y="15257"/>
                      <a:pt x="3210" y="15257"/>
                      <a:pt x="3230" y="15256"/>
                    </a:cubicBezTo>
                    <a:cubicBezTo>
                      <a:pt x="3453" y="15256"/>
                      <a:pt x="3685" y="15229"/>
                      <a:pt x="3908" y="15184"/>
                    </a:cubicBezTo>
                    <a:cubicBezTo>
                      <a:pt x="4095" y="15176"/>
                      <a:pt x="4273" y="15131"/>
                      <a:pt x="4443" y="15060"/>
                    </a:cubicBezTo>
                    <a:cubicBezTo>
                      <a:pt x="4693" y="14953"/>
                      <a:pt x="4960" y="14810"/>
                      <a:pt x="5050" y="14551"/>
                    </a:cubicBezTo>
                    <a:cubicBezTo>
                      <a:pt x="5139" y="14328"/>
                      <a:pt x="5139" y="13953"/>
                      <a:pt x="5139" y="13775"/>
                    </a:cubicBezTo>
                    <a:cubicBezTo>
                      <a:pt x="5139" y="13677"/>
                      <a:pt x="5094" y="13017"/>
                      <a:pt x="5032" y="12232"/>
                    </a:cubicBezTo>
                    <a:cubicBezTo>
                      <a:pt x="4978" y="11447"/>
                      <a:pt x="4925" y="10563"/>
                      <a:pt x="4889" y="10028"/>
                    </a:cubicBezTo>
                    <a:cubicBezTo>
                      <a:pt x="4835" y="9011"/>
                      <a:pt x="4719" y="8146"/>
                      <a:pt x="4711" y="8065"/>
                    </a:cubicBezTo>
                    <a:cubicBezTo>
                      <a:pt x="4746" y="7887"/>
                      <a:pt x="5531" y="3614"/>
                      <a:pt x="5594" y="2909"/>
                    </a:cubicBezTo>
                    <a:cubicBezTo>
                      <a:pt x="5665" y="2213"/>
                      <a:pt x="5763" y="295"/>
                      <a:pt x="5763" y="286"/>
                    </a:cubicBezTo>
                    <a:lnTo>
                      <a:pt x="5799" y="46"/>
                    </a:lnTo>
                    <a:cubicBezTo>
                      <a:pt x="5799" y="28"/>
                      <a:pt x="5799" y="19"/>
                      <a:pt x="5790" y="10"/>
                    </a:cubicBezTo>
                    <a:cubicBezTo>
                      <a:pt x="5781" y="1"/>
                      <a:pt x="5772" y="1"/>
                      <a:pt x="5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3066363" y="3195342"/>
                <a:ext cx="4392" cy="52349"/>
              </a:xfrm>
              <a:custGeom>
                <a:avLst/>
                <a:gdLst/>
                <a:ahLst/>
                <a:cxnLst/>
                <a:rect l="l" t="t" r="r" b="b"/>
                <a:pathLst>
                  <a:path w="135" h="1609" extrusionOk="0">
                    <a:moveTo>
                      <a:pt x="46" y="0"/>
                    </a:moveTo>
                    <a:cubicBezTo>
                      <a:pt x="43" y="0"/>
                      <a:pt x="39" y="1"/>
                      <a:pt x="36" y="3"/>
                    </a:cubicBezTo>
                    <a:cubicBezTo>
                      <a:pt x="9" y="3"/>
                      <a:pt x="1" y="21"/>
                      <a:pt x="1" y="38"/>
                    </a:cubicBezTo>
                    <a:cubicBezTo>
                      <a:pt x="45" y="922"/>
                      <a:pt x="54" y="1564"/>
                      <a:pt x="54" y="1573"/>
                    </a:cubicBezTo>
                    <a:cubicBezTo>
                      <a:pt x="54" y="1591"/>
                      <a:pt x="72" y="1608"/>
                      <a:pt x="90" y="1608"/>
                    </a:cubicBezTo>
                    <a:lnTo>
                      <a:pt x="99" y="1608"/>
                    </a:lnTo>
                    <a:cubicBezTo>
                      <a:pt x="116" y="1600"/>
                      <a:pt x="134" y="1591"/>
                      <a:pt x="125" y="1564"/>
                    </a:cubicBezTo>
                    <a:cubicBezTo>
                      <a:pt x="125" y="1564"/>
                      <a:pt x="116" y="913"/>
                      <a:pt x="72" y="38"/>
                    </a:cubicBezTo>
                    <a:cubicBezTo>
                      <a:pt x="72" y="29"/>
                      <a:pt x="72" y="29"/>
                      <a:pt x="72" y="29"/>
                    </a:cubicBezTo>
                    <a:cubicBezTo>
                      <a:pt x="72" y="15"/>
                      <a:pt x="60"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3038220" y="2854245"/>
                <a:ext cx="34552" cy="328994"/>
              </a:xfrm>
              <a:custGeom>
                <a:avLst/>
                <a:gdLst/>
                <a:ahLst/>
                <a:cxnLst/>
                <a:rect l="l" t="t" r="r" b="b"/>
                <a:pathLst>
                  <a:path w="1062" h="10112" extrusionOk="0">
                    <a:moveTo>
                      <a:pt x="1022" y="1"/>
                    </a:moveTo>
                    <a:cubicBezTo>
                      <a:pt x="1018" y="1"/>
                      <a:pt x="1013" y="2"/>
                      <a:pt x="1008" y="4"/>
                    </a:cubicBezTo>
                    <a:lnTo>
                      <a:pt x="72" y="406"/>
                    </a:lnTo>
                    <a:cubicBezTo>
                      <a:pt x="63" y="415"/>
                      <a:pt x="54" y="424"/>
                      <a:pt x="54" y="442"/>
                    </a:cubicBezTo>
                    <a:cubicBezTo>
                      <a:pt x="54" y="468"/>
                      <a:pt x="36" y="3145"/>
                      <a:pt x="9" y="4064"/>
                    </a:cubicBezTo>
                    <a:cubicBezTo>
                      <a:pt x="0" y="4563"/>
                      <a:pt x="188" y="5589"/>
                      <a:pt x="375" y="6677"/>
                    </a:cubicBezTo>
                    <a:cubicBezTo>
                      <a:pt x="544" y="7623"/>
                      <a:pt x="723" y="8595"/>
                      <a:pt x="776" y="9282"/>
                    </a:cubicBezTo>
                    <a:cubicBezTo>
                      <a:pt x="803" y="9541"/>
                      <a:pt x="821" y="9809"/>
                      <a:pt x="839" y="10076"/>
                    </a:cubicBezTo>
                    <a:cubicBezTo>
                      <a:pt x="839" y="10094"/>
                      <a:pt x="857" y="10112"/>
                      <a:pt x="874" y="10112"/>
                    </a:cubicBezTo>
                    <a:cubicBezTo>
                      <a:pt x="901" y="10112"/>
                      <a:pt x="910" y="10094"/>
                      <a:pt x="910" y="10076"/>
                    </a:cubicBezTo>
                    <a:cubicBezTo>
                      <a:pt x="892" y="9800"/>
                      <a:pt x="874" y="9532"/>
                      <a:pt x="857" y="9273"/>
                    </a:cubicBezTo>
                    <a:cubicBezTo>
                      <a:pt x="794" y="8586"/>
                      <a:pt x="625" y="7605"/>
                      <a:pt x="455" y="6660"/>
                    </a:cubicBezTo>
                    <a:cubicBezTo>
                      <a:pt x="259" y="5580"/>
                      <a:pt x="72" y="4554"/>
                      <a:pt x="89" y="4064"/>
                    </a:cubicBezTo>
                    <a:cubicBezTo>
                      <a:pt x="107" y="3189"/>
                      <a:pt x="125" y="736"/>
                      <a:pt x="125" y="468"/>
                    </a:cubicBezTo>
                    <a:lnTo>
                      <a:pt x="1035" y="67"/>
                    </a:lnTo>
                    <a:cubicBezTo>
                      <a:pt x="1053" y="58"/>
                      <a:pt x="1062" y="40"/>
                      <a:pt x="1053" y="22"/>
                    </a:cubicBezTo>
                    <a:cubicBezTo>
                      <a:pt x="1046" y="9"/>
                      <a:pt x="1035" y="1"/>
                      <a:pt x="1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2938663" y="2498800"/>
                <a:ext cx="215967" cy="286601"/>
              </a:xfrm>
              <a:custGeom>
                <a:avLst/>
                <a:gdLst/>
                <a:ahLst/>
                <a:cxnLst/>
                <a:rect l="l" t="t" r="r" b="b"/>
                <a:pathLst>
                  <a:path w="6638" h="8809" extrusionOk="0">
                    <a:moveTo>
                      <a:pt x="3611" y="0"/>
                    </a:moveTo>
                    <a:cubicBezTo>
                      <a:pt x="3027" y="0"/>
                      <a:pt x="2226" y="106"/>
                      <a:pt x="1347" y="528"/>
                    </a:cubicBezTo>
                    <a:cubicBezTo>
                      <a:pt x="1347" y="528"/>
                      <a:pt x="0" y="1152"/>
                      <a:pt x="0" y="1286"/>
                    </a:cubicBezTo>
                    <a:cubicBezTo>
                      <a:pt x="0" y="1429"/>
                      <a:pt x="259" y="8325"/>
                      <a:pt x="259" y="8325"/>
                    </a:cubicBezTo>
                    <a:cubicBezTo>
                      <a:pt x="259" y="8325"/>
                      <a:pt x="18" y="8467"/>
                      <a:pt x="491" y="8583"/>
                    </a:cubicBezTo>
                    <a:cubicBezTo>
                      <a:pt x="801" y="8659"/>
                      <a:pt x="1543" y="8809"/>
                      <a:pt x="2394" y="8809"/>
                    </a:cubicBezTo>
                    <a:cubicBezTo>
                      <a:pt x="2839" y="8809"/>
                      <a:pt x="3315" y="8768"/>
                      <a:pt x="3774" y="8655"/>
                    </a:cubicBezTo>
                    <a:cubicBezTo>
                      <a:pt x="5112" y="8333"/>
                      <a:pt x="5906" y="8333"/>
                      <a:pt x="6022" y="8021"/>
                    </a:cubicBezTo>
                    <a:cubicBezTo>
                      <a:pt x="6138" y="7718"/>
                      <a:pt x="5835" y="6451"/>
                      <a:pt x="5835" y="6451"/>
                    </a:cubicBezTo>
                    <a:cubicBezTo>
                      <a:pt x="5835" y="6451"/>
                      <a:pt x="6638" y="1134"/>
                      <a:pt x="6566" y="920"/>
                    </a:cubicBezTo>
                    <a:cubicBezTo>
                      <a:pt x="6495" y="706"/>
                      <a:pt x="4568" y="108"/>
                      <a:pt x="4568" y="108"/>
                    </a:cubicBezTo>
                    <a:cubicBezTo>
                      <a:pt x="4568" y="108"/>
                      <a:pt x="4200" y="0"/>
                      <a:pt x="3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2937491" y="2497531"/>
                <a:ext cx="218310" cy="288976"/>
              </a:xfrm>
              <a:custGeom>
                <a:avLst/>
                <a:gdLst/>
                <a:ahLst/>
                <a:cxnLst/>
                <a:rect l="l" t="t" r="r" b="b"/>
                <a:pathLst>
                  <a:path w="6710" h="8882" extrusionOk="0">
                    <a:moveTo>
                      <a:pt x="3753" y="75"/>
                    </a:moveTo>
                    <a:cubicBezTo>
                      <a:pt x="4034" y="75"/>
                      <a:pt x="4314" y="110"/>
                      <a:pt x="4595" y="174"/>
                    </a:cubicBezTo>
                    <a:cubicBezTo>
                      <a:pt x="5514" y="468"/>
                      <a:pt x="6522" y="843"/>
                      <a:pt x="6566" y="968"/>
                    </a:cubicBezTo>
                    <a:cubicBezTo>
                      <a:pt x="6620" y="1129"/>
                      <a:pt x="6156" y="4349"/>
                      <a:pt x="5835" y="6481"/>
                    </a:cubicBezTo>
                    <a:cubicBezTo>
                      <a:pt x="5835" y="6490"/>
                      <a:pt x="5835" y="6490"/>
                      <a:pt x="5835" y="6499"/>
                    </a:cubicBezTo>
                    <a:cubicBezTo>
                      <a:pt x="5844" y="6508"/>
                      <a:pt x="6138" y="7757"/>
                      <a:pt x="6022" y="8051"/>
                    </a:cubicBezTo>
                    <a:cubicBezTo>
                      <a:pt x="5960" y="8230"/>
                      <a:pt x="5594" y="8301"/>
                      <a:pt x="4987" y="8408"/>
                    </a:cubicBezTo>
                    <a:cubicBezTo>
                      <a:pt x="4666" y="8471"/>
                      <a:pt x="4265" y="8542"/>
                      <a:pt x="3801" y="8658"/>
                    </a:cubicBezTo>
                    <a:cubicBezTo>
                      <a:pt x="3345" y="8769"/>
                      <a:pt x="2873" y="8809"/>
                      <a:pt x="2434" y="8809"/>
                    </a:cubicBezTo>
                    <a:cubicBezTo>
                      <a:pt x="1466" y="8809"/>
                      <a:pt x="659" y="8617"/>
                      <a:pt x="536" y="8587"/>
                    </a:cubicBezTo>
                    <a:cubicBezTo>
                      <a:pt x="304" y="8524"/>
                      <a:pt x="277" y="8480"/>
                      <a:pt x="268" y="8453"/>
                    </a:cubicBezTo>
                    <a:cubicBezTo>
                      <a:pt x="268" y="8426"/>
                      <a:pt x="304" y="8399"/>
                      <a:pt x="313" y="8390"/>
                    </a:cubicBezTo>
                    <a:cubicBezTo>
                      <a:pt x="322" y="8390"/>
                      <a:pt x="331" y="8372"/>
                      <a:pt x="331" y="8364"/>
                    </a:cubicBezTo>
                    <a:cubicBezTo>
                      <a:pt x="322" y="8292"/>
                      <a:pt x="72" y="1468"/>
                      <a:pt x="72" y="1334"/>
                    </a:cubicBezTo>
                    <a:cubicBezTo>
                      <a:pt x="99" y="1245"/>
                      <a:pt x="768" y="897"/>
                      <a:pt x="1401" y="602"/>
                    </a:cubicBezTo>
                    <a:cubicBezTo>
                      <a:pt x="2106" y="254"/>
                      <a:pt x="2873" y="76"/>
                      <a:pt x="3658" y="76"/>
                    </a:cubicBezTo>
                    <a:cubicBezTo>
                      <a:pt x="3690" y="75"/>
                      <a:pt x="3721" y="75"/>
                      <a:pt x="3753" y="75"/>
                    </a:cubicBezTo>
                    <a:close/>
                    <a:moveTo>
                      <a:pt x="3663" y="0"/>
                    </a:moveTo>
                    <a:cubicBezTo>
                      <a:pt x="3073" y="0"/>
                      <a:pt x="2258" y="107"/>
                      <a:pt x="1365" y="540"/>
                    </a:cubicBezTo>
                    <a:cubicBezTo>
                      <a:pt x="955" y="727"/>
                      <a:pt x="1" y="1191"/>
                      <a:pt x="1" y="1325"/>
                    </a:cubicBezTo>
                    <a:cubicBezTo>
                      <a:pt x="1" y="1468"/>
                      <a:pt x="233" y="7864"/>
                      <a:pt x="250" y="8346"/>
                    </a:cubicBezTo>
                    <a:cubicBezTo>
                      <a:pt x="215" y="8372"/>
                      <a:pt x="197" y="8417"/>
                      <a:pt x="197" y="8462"/>
                    </a:cubicBezTo>
                    <a:cubicBezTo>
                      <a:pt x="206" y="8542"/>
                      <a:pt x="313" y="8604"/>
                      <a:pt x="518" y="8658"/>
                    </a:cubicBezTo>
                    <a:cubicBezTo>
                      <a:pt x="1142" y="8801"/>
                      <a:pt x="1785" y="8881"/>
                      <a:pt x="2427" y="8881"/>
                    </a:cubicBezTo>
                    <a:cubicBezTo>
                      <a:pt x="2461" y="8882"/>
                      <a:pt x="2495" y="8882"/>
                      <a:pt x="2529" y="8882"/>
                    </a:cubicBezTo>
                    <a:cubicBezTo>
                      <a:pt x="2966" y="8882"/>
                      <a:pt x="3396" y="8829"/>
                      <a:pt x="3819" y="8729"/>
                    </a:cubicBezTo>
                    <a:cubicBezTo>
                      <a:pt x="4274" y="8613"/>
                      <a:pt x="4675" y="8542"/>
                      <a:pt x="4996" y="8480"/>
                    </a:cubicBezTo>
                    <a:cubicBezTo>
                      <a:pt x="5657" y="8355"/>
                      <a:pt x="6013" y="8292"/>
                      <a:pt x="6094" y="8069"/>
                    </a:cubicBezTo>
                    <a:cubicBezTo>
                      <a:pt x="6210" y="7766"/>
                      <a:pt x="5933" y="6597"/>
                      <a:pt x="5906" y="6490"/>
                    </a:cubicBezTo>
                    <a:cubicBezTo>
                      <a:pt x="5996" y="5910"/>
                      <a:pt x="6709" y="1164"/>
                      <a:pt x="6638" y="941"/>
                    </a:cubicBezTo>
                    <a:cubicBezTo>
                      <a:pt x="6558" y="727"/>
                      <a:pt x="4943" y="210"/>
                      <a:pt x="4613" y="103"/>
                    </a:cubicBezTo>
                    <a:cubicBezTo>
                      <a:pt x="4604" y="103"/>
                      <a:pt x="4241" y="0"/>
                      <a:pt x="3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2951709" y="2350213"/>
                <a:ext cx="113515" cy="148067"/>
              </a:xfrm>
              <a:custGeom>
                <a:avLst/>
                <a:gdLst/>
                <a:ahLst/>
                <a:cxnLst/>
                <a:rect l="l" t="t" r="r" b="b"/>
                <a:pathLst>
                  <a:path w="3489" h="4551" extrusionOk="0">
                    <a:moveTo>
                      <a:pt x="1786" y="1"/>
                    </a:moveTo>
                    <a:cubicBezTo>
                      <a:pt x="1430" y="1"/>
                      <a:pt x="884" y="135"/>
                      <a:pt x="884" y="135"/>
                    </a:cubicBezTo>
                    <a:cubicBezTo>
                      <a:pt x="884" y="135"/>
                      <a:pt x="322" y="1268"/>
                      <a:pt x="366" y="1410"/>
                    </a:cubicBezTo>
                    <a:lnTo>
                      <a:pt x="402" y="1544"/>
                    </a:lnTo>
                    <a:lnTo>
                      <a:pt x="1" y="2561"/>
                    </a:lnTo>
                    <a:lnTo>
                      <a:pt x="340" y="2864"/>
                    </a:lnTo>
                    <a:lnTo>
                      <a:pt x="1018" y="3578"/>
                    </a:lnTo>
                    <a:lnTo>
                      <a:pt x="1044" y="4033"/>
                    </a:lnTo>
                    <a:lnTo>
                      <a:pt x="1339" y="4078"/>
                    </a:lnTo>
                    <a:lnTo>
                      <a:pt x="1357" y="4550"/>
                    </a:lnTo>
                    <a:lnTo>
                      <a:pt x="3471" y="4194"/>
                    </a:lnTo>
                    <a:lnTo>
                      <a:pt x="3489" y="2998"/>
                    </a:lnTo>
                    <a:lnTo>
                      <a:pt x="3489" y="2998"/>
                    </a:lnTo>
                    <a:cubicBezTo>
                      <a:pt x="3489" y="2998"/>
                      <a:pt x="3326" y="3014"/>
                      <a:pt x="3121" y="3014"/>
                    </a:cubicBezTo>
                    <a:cubicBezTo>
                      <a:pt x="2814" y="3014"/>
                      <a:pt x="2411" y="2979"/>
                      <a:pt x="2320" y="2802"/>
                    </a:cubicBezTo>
                    <a:cubicBezTo>
                      <a:pt x="2160" y="2499"/>
                      <a:pt x="2597" y="1169"/>
                      <a:pt x="2615" y="768"/>
                    </a:cubicBezTo>
                    <a:cubicBezTo>
                      <a:pt x="2641" y="366"/>
                      <a:pt x="2276" y="135"/>
                      <a:pt x="1999" y="27"/>
                    </a:cubicBezTo>
                    <a:cubicBezTo>
                      <a:pt x="1946" y="9"/>
                      <a:pt x="1871" y="1"/>
                      <a:pt x="1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2950570" y="2349302"/>
                <a:ext cx="115825" cy="150442"/>
              </a:xfrm>
              <a:custGeom>
                <a:avLst/>
                <a:gdLst/>
                <a:ahLst/>
                <a:cxnLst/>
                <a:rect l="l" t="t" r="r" b="b"/>
                <a:pathLst>
                  <a:path w="3560" h="4624" extrusionOk="0">
                    <a:moveTo>
                      <a:pt x="1806" y="73"/>
                    </a:moveTo>
                    <a:cubicBezTo>
                      <a:pt x="1891" y="73"/>
                      <a:pt x="1964" y="81"/>
                      <a:pt x="2016" y="100"/>
                    </a:cubicBezTo>
                    <a:cubicBezTo>
                      <a:pt x="2159" y="145"/>
                      <a:pt x="2632" y="350"/>
                      <a:pt x="2614" y="796"/>
                    </a:cubicBezTo>
                    <a:cubicBezTo>
                      <a:pt x="2578" y="1028"/>
                      <a:pt x="2534" y="1269"/>
                      <a:pt x="2480" y="1492"/>
                    </a:cubicBezTo>
                    <a:cubicBezTo>
                      <a:pt x="2346" y="2036"/>
                      <a:pt x="2212" y="2643"/>
                      <a:pt x="2319" y="2848"/>
                    </a:cubicBezTo>
                    <a:cubicBezTo>
                      <a:pt x="2424" y="3044"/>
                      <a:pt x="2838" y="3084"/>
                      <a:pt x="3155" y="3084"/>
                    </a:cubicBezTo>
                    <a:cubicBezTo>
                      <a:pt x="3298" y="3084"/>
                      <a:pt x="3422" y="3076"/>
                      <a:pt x="3488" y="3071"/>
                    </a:cubicBezTo>
                    <a:lnTo>
                      <a:pt x="3488" y="3071"/>
                    </a:lnTo>
                    <a:lnTo>
                      <a:pt x="3470" y="4195"/>
                    </a:lnTo>
                    <a:lnTo>
                      <a:pt x="1427" y="4543"/>
                    </a:lnTo>
                    <a:lnTo>
                      <a:pt x="1410" y="4106"/>
                    </a:lnTo>
                    <a:cubicBezTo>
                      <a:pt x="1410" y="4088"/>
                      <a:pt x="1401" y="4070"/>
                      <a:pt x="1383" y="4070"/>
                    </a:cubicBezTo>
                    <a:lnTo>
                      <a:pt x="1115" y="4034"/>
                    </a:lnTo>
                    <a:lnTo>
                      <a:pt x="1088" y="3606"/>
                    </a:lnTo>
                    <a:cubicBezTo>
                      <a:pt x="1088" y="3597"/>
                      <a:pt x="1088" y="3588"/>
                      <a:pt x="1079" y="3579"/>
                    </a:cubicBezTo>
                    <a:lnTo>
                      <a:pt x="401" y="2866"/>
                    </a:lnTo>
                    <a:lnTo>
                      <a:pt x="80" y="2580"/>
                    </a:lnTo>
                    <a:lnTo>
                      <a:pt x="473" y="1590"/>
                    </a:lnTo>
                    <a:cubicBezTo>
                      <a:pt x="473" y="1581"/>
                      <a:pt x="473" y="1572"/>
                      <a:pt x="473" y="1563"/>
                    </a:cubicBezTo>
                    <a:lnTo>
                      <a:pt x="428" y="1429"/>
                    </a:lnTo>
                    <a:cubicBezTo>
                      <a:pt x="410" y="1349"/>
                      <a:pt x="669" y="742"/>
                      <a:pt x="937" y="189"/>
                    </a:cubicBezTo>
                    <a:cubicBezTo>
                      <a:pt x="1035" y="175"/>
                      <a:pt x="1496" y="73"/>
                      <a:pt x="1806" y="73"/>
                    </a:cubicBezTo>
                    <a:close/>
                    <a:moveTo>
                      <a:pt x="1809" y="0"/>
                    </a:moveTo>
                    <a:cubicBezTo>
                      <a:pt x="1452" y="0"/>
                      <a:pt x="931" y="120"/>
                      <a:pt x="910" y="127"/>
                    </a:cubicBezTo>
                    <a:cubicBezTo>
                      <a:pt x="892" y="127"/>
                      <a:pt x="883" y="136"/>
                      <a:pt x="883" y="145"/>
                    </a:cubicBezTo>
                    <a:cubicBezTo>
                      <a:pt x="785" y="341"/>
                      <a:pt x="321" y="1304"/>
                      <a:pt x="366" y="1447"/>
                    </a:cubicBezTo>
                    <a:lnTo>
                      <a:pt x="401" y="1572"/>
                    </a:lnTo>
                    <a:lnTo>
                      <a:pt x="0" y="2580"/>
                    </a:lnTo>
                    <a:cubicBezTo>
                      <a:pt x="0" y="2598"/>
                      <a:pt x="0" y="2607"/>
                      <a:pt x="18" y="2625"/>
                    </a:cubicBezTo>
                    <a:lnTo>
                      <a:pt x="348" y="2910"/>
                    </a:lnTo>
                    <a:lnTo>
                      <a:pt x="1017" y="3624"/>
                    </a:lnTo>
                    <a:lnTo>
                      <a:pt x="1044" y="4070"/>
                    </a:lnTo>
                    <a:cubicBezTo>
                      <a:pt x="1044" y="4088"/>
                      <a:pt x="1053" y="4097"/>
                      <a:pt x="1071" y="4097"/>
                    </a:cubicBezTo>
                    <a:lnTo>
                      <a:pt x="1338" y="4132"/>
                    </a:lnTo>
                    <a:lnTo>
                      <a:pt x="1356" y="4587"/>
                    </a:lnTo>
                    <a:cubicBezTo>
                      <a:pt x="1356" y="4596"/>
                      <a:pt x="1365" y="4605"/>
                      <a:pt x="1374" y="4614"/>
                    </a:cubicBezTo>
                    <a:cubicBezTo>
                      <a:pt x="1383" y="4614"/>
                      <a:pt x="1383" y="4623"/>
                      <a:pt x="1392" y="4623"/>
                    </a:cubicBezTo>
                    <a:lnTo>
                      <a:pt x="1401" y="4614"/>
                    </a:lnTo>
                    <a:lnTo>
                      <a:pt x="3515" y="4257"/>
                    </a:lnTo>
                    <a:cubicBezTo>
                      <a:pt x="3533" y="4257"/>
                      <a:pt x="3542" y="4239"/>
                      <a:pt x="3542" y="4222"/>
                    </a:cubicBezTo>
                    <a:lnTo>
                      <a:pt x="3560" y="3026"/>
                    </a:lnTo>
                    <a:cubicBezTo>
                      <a:pt x="3560" y="3017"/>
                      <a:pt x="3560" y="3008"/>
                      <a:pt x="3551" y="2999"/>
                    </a:cubicBezTo>
                    <a:cubicBezTo>
                      <a:pt x="3542" y="2990"/>
                      <a:pt x="3533" y="2990"/>
                      <a:pt x="3524" y="2990"/>
                    </a:cubicBezTo>
                    <a:cubicBezTo>
                      <a:pt x="3440" y="2999"/>
                      <a:pt x="3313" y="3006"/>
                      <a:pt x="3174" y="3006"/>
                    </a:cubicBezTo>
                    <a:cubicBezTo>
                      <a:pt x="2855" y="3006"/>
                      <a:pt x="2469" y="2967"/>
                      <a:pt x="2382" y="2812"/>
                    </a:cubicBezTo>
                    <a:cubicBezTo>
                      <a:pt x="2284" y="2634"/>
                      <a:pt x="2435" y="2009"/>
                      <a:pt x="2551" y="1510"/>
                    </a:cubicBezTo>
                    <a:cubicBezTo>
                      <a:pt x="2614" y="1278"/>
                      <a:pt x="2658" y="1037"/>
                      <a:pt x="2685" y="805"/>
                    </a:cubicBezTo>
                    <a:cubicBezTo>
                      <a:pt x="2703" y="403"/>
                      <a:pt x="2364" y="145"/>
                      <a:pt x="2043" y="29"/>
                    </a:cubicBezTo>
                    <a:cubicBezTo>
                      <a:pt x="1984" y="8"/>
                      <a:pt x="1902" y="0"/>
                      <a:pt x="1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2955190" y="2325844"/>
                <a:ext cx="145171" cy="160040"/>
              </a:xfrm>
              <a:custGeom>
                <a:avLst/>
                <a:gdLst/>
                <a:ahLst/>
                <a:cxnLst/>
                <a:rect l="l" t="t" r="r" b="b"/>
                <a:pathLst>
                  <a:path w="4462" h="4919" extrusionOk="0">
                    <a:moveTo>
                      <a:pt x="2186" y="0"/>
                    </a:moveTo>
                    <a:cubicBezTo>
                      <a:pt x="1865" y="0"/>
                      <a:pt x="1250" y="322"/>
                      <a:pt x="1250" y="322"/>
                    </a:cubicBezTo>
                    <a:cubicBezTo>
                      <a:pt x="1250" y="322"/>
                      <a:pt x="732" y="339"/>
                      <a:pt x="679" y="723"/>
                    </a:cubicBezTo>
                    <a:cubicBezTo>
                      <a:pt x="621" y="1068"/>
                      <a:pt x="905" y="1217"/>
                      <a:pt x="1026" y="1217"/>
                    </a:cubicBezTo>
                    <a:cubicBezTo>
                      <a:pt x="1037" y="1217"/>
                      <a:pt x="1046" y="1216"/>
                      <a:pt x="1053" y="1214"/>
                    </a:cubicBezTo>
                    <a:cubicBezTo>
                      <a:pt x="1069" y="1211"/>
                      <a:pt x="1102" y="1210"/>
                      <a:pt x="1148" y="1210"/>
                    </a:cubicBezTo>
                    <a:cubicBezTo>
                      <a:pt x="1390" y="1210"/>
                      <a:pt x="1962" y="1246"/>
                      <a:pt x="1812" y="1276"/>
                    </a:cubicBezTo>
                    <a:cubicBezTo>
                      <a:pt x="1633" y="1321"/>
                      <a:pt x="1134" y="1356"/>
                      <a:pt x="1116" y="1437"/>
                    </a:cubicBezTo>
                    <a:cubicBezTo>
                      <a:pt x="1089" y="1517"/>
                      <a:pt x="777" y="1918"/>
                      <a:pt x="875" y="2034"/>
                    </a:cubicBezTo>
                    <a:cubicBezTo>
                      <a:pt x="964" y="2124"/>
                      <a:pt x="1071" y="2186"/>
                      <a:pt x="1196" y="2231"/>
                    </a:cubicBezTo>
                    <a:cubicBezTo>
                      <a:pt x="1196" y="2231"/>
                      <a:pt x="1071" y="3087"/>
                      <a:pt x="955" y="3506"/>
                    </a:cubicBezTo>
                    <a:cubicBezTo>
                      <a:pt x="904" y="3678"/>
                      <a:pt x="785" y="3730"/>
                      <a:pt x="657" y="3730"/>
                    </a:cubicBezTo>
                    <a:cubicBezTo>
                      <a:pt x="472" y="3730"/>
                      <a:pt x="270" y="3620"/>
                      <a:pt x="233" y="3604"/>
                    </a:cubicBezTo>
                    <a:cubicBezTo>
                      <a:pt x="232" y="3604"/>
                      <a:pt x="230" y="3604"/>
                      <a:pt x="229" y="3604"/>
                    </a:cubicBezTo>
                    <a:cubicBezTo>
                      <a:pt x="178" y="3604"/>
                      <a:pt x="161" y="4009"/>
                      <a:pt x="161" y="4166"/>
                    </a:cubicBezTo>
                    <a:cubicBezTo>
                      <a:pt x="161" y="4327"/>
                      <a:pt x="1" y="4604"/>
                      <a:pt x="197" y="4800"/>
                    </a:cubicBezTo>
                    <a:cubicBezTo>
                      <a:pt x="279" y="4886"/>
                      <a:pt x="408" y="4918"/>
                      <a:pt x="536" y="4918"/>
                    </a:cubicBezTo>
                    <a:cubicBezTo>
                      <a:pt x="714" y="4918"/>
                      <a:pt x="891" y="4855"/>
                      <a:pt x="937" y="4782"/>
                    </a:cubicBezTo>
                    <a:cubicBezTo>
                      <a:pt x="1009" y="4666"/>
                      <a:pt x="1294" y="4309"/>
                      <a:pt x="1276" y="3988"/>
                    </a:cubicBezTo>
                    <a:cubicBezTo>
                      <a:pt x="1250" y="3667"/>
                      <a:pt x="1330" y="2668"/>
                      <a:pt x="1330" y="2668"/>
                    </a:cubicBezTo>
                    <a:cubicBezTo>
                      <a:pt x="1330" y="2668"/>
                      <a:pt x="1449" y="2548"/>
                      <a:pt x="1573" y="2548"/>
                    </a:cubicBezTo>
                    <a:cubicBezTo>
                      <a:pt x="1657" y="2548"/>
                      <a:pt x="1743" y="2604"/>
                      <a:pt x="1794" y="2793"/>
                    </a:cubicBezTo>
                    <a:cubicBezTo>
                      <a:pt x="1910" y="3248"/>
                      <a:pt x="1731" y="3747"/>
                      <a:pt x="1731" y="3747"/>
                    </a:cubicBezTo>
                    <a:cubicBezTo>
                      <a:pt x="1731" y="3747"/>
                      <a:pt x="2106" y="4202"/>
                      <a:pt x="2624" y="4265"/>
                    </a:cubicBezTo>
                    <a:cubicBezTo>
                      <a:pt x="2703" y="4273"/>
                      <a:pt x="2776" y="4277"/>
                      <a:pt x="2843" y="4277"/>
                    </a:cubicBezTo>
                    <a:cubicBezTo>
                      <a:pt x="3218" y="4277"/>
                      <a:pt x="3406" y="4144"/>
                      <a:pt x="3542" y="3819"/>
                    </a:cubicBezTo>
                    <a:cubicBezTo>
                      <a:pt x="3703" y="3444"/>
                      <a:pt x="4461" y="3114"/>
                      <a:pt x="4461" y="2231"/>
                    </a:cubicBezTo>
                    <a:cubicBezTo>
                      <a:pt x="4461" y="1356"/>
                      <a:pt x="3801" y="580"/>
                      <a:pt x="3426" y="482"/>
                    </a:cubicBezTo>
                    <a:cubicBezTo>
                      <a:pt x="3043" y="384"/>
                      <a:pt x="2311" y="366"/>
                      <a:pt x="2311" y="366"/>
                    </a:cubicBezTo>
                    <a:cubicBezTo>
                      <a:pt x="2311" y="366"/>
                      <a:pt x="2508" y="0"/>
                      <a:pt x="2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2955483" y="2324933"/>
                <a:ext cx="146310" cy="162057"/>
              </a:xfrm>
              <a:custGeom>
                <a:avLst/>
                <a:gdLst/>
                <a:ahLst/>
                <a:cxnLst/>
                <a:rect l="l" t="t" r="r" b="b"/>
                <a:pathLst>
                  <a:path w="4497" h="4981" extrusionOk="0">
                    <a:moveTo>
                      <a:pt x="2186" y="64"/>
                    </a:moveTo>
                    <a:cubicBezTo>
                      <a:pt x="2249" y="64"/>
                      <a:pt x="2293" y="82"/>
                      <a:pt x="2311" y="118"/>
                    </a:cubicBezTo>
                    <a:cubicBezTo>
                      <a:pt x="2356" y="189"/>
                      <a:pt x="2293" y="323"/>
                      <a:pt x="2267" y="367"/>
                    </a:cubicBezTo>
                    <a:cubicBezTo>
                      <a:pt x="2267" y="385"/>
                      <a:pt x="2267" y="394"/>
                      <a:pt x="2267" y="403"/>
                    </a:cubicBezTo>
                    <a:cubicBezTo>
                      <a:pt x="2276" y="421"/>
                      <a:pt x="2284" y="421"/>
                      <a:pt x="2302" y="421"/>
                    </a:cubicBezTo>
                    <a:cubicBezTo>
                      <a:pt x="2311" y="421"/>
                      <a:pt x="3043" y="448"/>
                      <a:pt x="3409" y="546"/>
                    </a:cubicBezTo>
                    <a:cubicBezTo>
                      <a:pt x="3756" y="635"/>
                      <a:pt x="4417" y="1375"/>
                      <a:pt x="4417" y="2259"/>
                    </a:cubicBezTo>
                    <a:cubicBezTo>
                      <a:pt x="4417" y="2830"/>
                      <a:pt x="4087" y="3169"/>
                      <a:pt x="3819" y="3445"/>
                    </a:cubicBezTo>
                    <a:cubicBezTo>
                      <a:pt x="3676" y="3588"/>
                      <a:pt x="3560" y="3713"/>
                      <a:pt x="3507" y="3838"/>
                    </a:cubicBezTo>
                    <a:cubicBezTo>
                      <a:pt x="3372" y="4145"/>
                      <a:pt x="3186" y="4270"/>
                      <a:pt x="2839" y="4270"/>
                    </a:cubicBezTo>
                    <a:cubicBezTo>
                      <a:pt x="2773" y="4270"/>
                      <a:pt x="2701" y="4265"/>
                      <a:pt x="2623" y="4257"/>
                    </a:cubicBezTo>
                    <a:cubicBezTo>
                      <a:pt x="2177" y="4203"/>
                      <a:pt x="1838" y="3847"/>
                      <a:pt x="1767" y="3766"/>
                    </a:cubicBezTo>
                    <a:cubicBezTo>
                      <a:pt x="1794" y="3668"/>
                      <a:pt x="1928" y="3222"/>
                      <a:pt x="1821" y="2812"/>
                    </a:cubicBezTo>
                    <a:cubicBezTo>
                      <a:pt x="1776" y="2660"/>
                      <a:pt x="1714" y="2571"/>
                      <a:pt x="1624" y="2553"/>
                    </a:cubicBezTo>
                    <a:cubicBezTo>
                      <a:pt x="1605" y="2548"/>
                      <a:pt x="1585" y="2545"/>
                      <a:pt x="1566" y="2545"/>
                    </a:cubicBezTo>
                    <a:cubicBezTo>
                      <a:pt x="1427" y="2545"/>
                      <a:pt x="1302" y="2669"/>
                      <a:pt x="1294" y="2669"/>
                    </a:cubicBezTo>
                    <a:cubicBezTo>
                      <a:pt x="1294" y="2678"/>
                      <a:pt x="1285" y="2687"/>
                      <a:pt x="1285" y="2696"/>
                    </a:cubicBezTo>
                    <a:cubicBezTo>
                      <a:pt x="1285" y="2740"/>
                      <a:pt x="1205" y="3695"/>
                      <a:pt x="1232" y="4016"/>
                    </a:cubicBezTo>
                    <a:cubicBezTo>
                      <a:pt x="1241" y="4284"/>
                      <a:pt x="1027" y="4596"/>
                      <a:pt x="928" y="4739"/>
                    </a:cubicBezTo>
                    <a:cubicBezTo>
                      <a:pt x="911" y="4765"/>
                      <a:pt x="902" y="4774"/>
                      <a:pt x="893" y="4792"/>
                    </a:cubicBezTo>
                    <a:cubicBezTo>
                      <a:pt x="866" y="4837"/>
                      <a:pt x="741" y="4890"/>
                      <a:pt x="598" y="4908"/>
                    </a:cubicBezTo>
                    <a:cubicBezTo>
                      <a:pt x="576" y="4911"/>
                      <a:pt x="554" y="4913"/>
                      <a:pt x="531" y="4913"/>
                    </a:cubicBezTo>
                    <a:cubicBezTo>
                      <a:pt x="418" y="4913"/>
                      <a:pt x="304" y="4875"/>
                      <a:pt x="215" y="4801"/>
                    </a:cubicBezTo>
                    <a:cubicBezTo>
                      <a:pt x="81" y="4676"/>
                      <a:pt x="126" y="4507"/>
                      <a:pt x="161" y="4355"/>
                    </a:cubicBezTo>
                    <a:cubicBezTo>
                      <a:pt x="170" y="4302"/>
                      <a:pt x="179" y="4248"/>
                      <a:pt x="188" y="4194"/>
                    </a:cubicBezTo>
                    <a:cubicBezTo>
                      <a:pt x="179" y="4025"/>
                      <a:pt x="197" y="3847"/>
                      <a:pt x="233" y="3677"/>
                    </a:cubicBezTo>
                    <a:lnTo>
                      <a:pt x="250" y="3686"/>
                    </a:lnTo>
                    <a:cubicBezTo>
                      <a:pt x="324" y="3720"/>
                      <a:pt x="500" y="3794"/>
                      <a:pt x="662" y="3794"/>
                    </a:cubicBezTo>
                    <a:cubicBezTo>
                      <a:pt x="715" y="3794"/>
                      <a:pt x="766" y="3786"/>
                      <a:pt x="812" y="3766"/>
                    </a:cubicBezTo>
                    <a:cubicBezTo>
                      <a:pt x="902" y="3722"/>
                      <a:pt x="964" y="3641"/>
                      <a:pt x="982" y="3543"/>
                    </a:cubicBezTo>
                    <a:cubicBezTo>
                      <a:pt x="1098" y="3124"/>
                      <a:pt x="1223" y="2268"/>
                      <a:pt x="1223" y="2259"/>
                    </a:cubicBezTo>
                    <a:cubicBezTo>
                      <a:pt x="1223" y="2241"/>
                      <a:pt x="1214" y="2232"/>
                      <a:pt x="1196" y="2223"/>
                    </a:cubicBezTo>
                    <a:cubicBezTo>
                      <a:pt x="1089" y="2178"/>
                      <a:pt x="982" y="2116"/>
                      <a:pt x="893" y="2036"/>
                    </a:cubicBezTo>
                    <a:cubicBezTo>
                      <a:pt x="839" y="1973"/>
                      <a:pt x="991" y="1732"/>
                      <a:pt x="1062" y="1616"/>
                    </a:cubicBezTo>
                    <a:cubicBezTo>
                      <a:pt x="1098" y="1572"/>
                      <a:pt x="1125" y="1518"/>
                      <a:pt x="1143" y="1465"/>
                    </a:cubicBezTo>
                    <a:cubicBezTo>
                      <a:pt x="1169" y="1429"/>
                      <a:pt x="1437" y="1393"/>
                      <a:pt x="1589" y="1367"/>
                    </a:cubicBezTo>
                    <a:cubicBezTo>
                      <a:pt x="1678" y="1358"/>
                      <a:pt x="1758" y="1349"/>
                      <a:pt x="1812" y="1331"/>
                    </a:cubicBezTo>
                    <a:cubicBezTo>
                      <a:pt x="1865" y="1322"/>
                      <a:pt x="1865" y="1295"/>
                      <a:pt x="1865" y="1277"/>
                    </a:cubicBezTo>
                    <a:cubicBezTo>
                      <a:pt x="1852" y="1214"/>
                      <a:pt x="1439" y="1204"/>
                      <a:pt x="1201" y="1204"/>
                    </a:cubicBezTo>
                    <a:cubicBezTo>
                      <a:pt x="1105" y="1204"/>
                      <a:pt x="1038" y="1206"/>
                      <a:pt x="1036" y="1206"/>
                    </a:cubicBezTo>
                    <a:cubicBezTo>
                      <a:pt x="955" y="1206"/>
                      <a:pt x="875" y="1170"/>
                      <a:pt x="812" y="1099"/>
                    </a:cubicBezTo>
                    <a:cubicBezTo>
                      <a:pt x="714" y="1010"/>
                      <a:pt x="679" y="876"/>
                      <a:pt x="705" y="751"/>
                    </a:cubicBezTo>
                    <a:cubicBezTo>
                      <a:pt x="759" y="403"/>
                      <a:pt x="1241" y="385"/>
                      <a:pt x="1250" y="385"/>
                    </a:cubicBezTo>
                    <a:lnTo>
                      <a:pt x="1267" y="385"/>
                    </a:lnTo>
                    <a:cubicBezTo>
                      <a:pt x="1267" y="376"/>
                      <a:pt x="1874" y="64"/>
                      <a:pt x="2186" y="64"/>
                    </a:cubicBezTo>
                    <a:close/>
                    <a:moveTo>
                      <a:pt x="2208" y="0"/>
                    </a:moveTo>
                    <a:cubicBezTo>
                      <a:pt x="2201" y="0"/>
                      <a:pt x="2194" y="1"/>
                      <a:pt x="2186" y="2"/>
                    </a:cubicBezTo>
                    <a:cubicBezTo>
                      <a:pt x="1874" y="2"/>
                      <a:pt x="1312" y="287"/>
                      <a:pt x="1241" y="323"/>
                    </a:cubicBezTo>
                    <a:cubicBezTo>
                      <a:pt x="1169" y="323"/>
                      <a:pt x="697" y="367"/>
                      <a:pt x="634" y="751"/>
                    </a:cubicBezTo>
                    <a:cubicBezTo>
                      <a:pt x="598" y="903"/>
                      <a:pt x="652" y="1063"/>
                      <a:pt x="759" y="1170"/>
                    </a:cubicBezTo>
                    <a:cubicBezTo>
                      <a:pt x="832" y="1244"/>
                      <a:pt x="928" y="1287"/>
                      <a:pt x="1026" y="1287"/>
                    </a:cubicBezTo>
                    <a:cubicBezTo>
                      <a:pt x="1035" y="1287"/>
                      <a:pt x="1044" y="1287"/>
                      <a:pt x="1053" y="1286"/>
                    </a:cubicBezTo>
                    <a:cubicBezTo>
                      <a:pt x="1106" y="1284"/>
                      <a:pt x="1159" y="1283"/>
                      <a:pt x="1211" y="1283"/>
                    </a:cubicBezTo>
                    <a:cubicBezTo>
                      <a:pt x="1354" y="1283"/>
                      <a:pt x="1496" y="1291"/>
                      <a:pt x="1633" y="1304"/>
                    </a:cubicBezTo>
                    <a:lnTo>
                      <a:pt x="1580" y="1313"/>
                    </a:lnTo>
                    <a:cubicBezTo>
                      <a:pt x="1250" y="1358"/>
                      <a:pt x="1089" y="1384"/>
                      <a:pt x="1071" y="1465"/>
                    </a:cubicBezTo>
                    <a:cubicBezTo>
                      <a:pt x="1053" y="1500"/>
                      <a:pt x="1027" y="1545"/>
                      <a:pt x="1000" y="1590"/>
                    </a:cubicBezTo>
                    <a:cubicBezTo>
                      <a:pt x="866" y="1804"/>
                      <a:pt x="759" y="1991"/>
                      <a:pt x="839" y="2089"/>
                    </a:cubicBezTo>
                    <a:cubicBezTo>
                      <a:pt x="928" y="2178"/>
                      <a:pt x="1027" y="2250"/>
                      <a:pt x="1143" y="2294"/>
                    </a:cubicBezTo>
                    <a:cubicBezTo>
                      <a:pt x="1089" y="2705"/>
                      <a:pt x="1009" y="3124"/>
                      <a:pt x="911" y="3534"/>
                    </a:cubicBezTo>
                    <a:cubicBezTo>
                      <a:pt x="893" y="3606"/>
                      <a:pt x="848" y="3668"/>
                      <a:pt x="777" y="3704"/>
                    </a:cubicBezTo>
                    <a:cubicBezTo>
                      <a:pt x="741" y="3721"/>
                      <a:pt x="699" y="3728"/>
                      <a:pt x="655" y="3728"/>
                    </a:cubicBezTo>
                    <a:cubicBezTo>
                      <a:pt x="515" y="3728"/>
                      <a:pt x="352" y="3657"/>
                      <a:pt x="277" y="3624"/>
                    </a:cubicBezTo>
                    <a:lnTo>
                      <a:pt x="242" y="3606"/>
                    </a:lnTo>
                    <a:cubicBezTo>
                      <a:pt x="236" y="3603"/>
                      <a:pt x="231" y="3602"/>
                      <a:pt x="226" y="3602"/>
                    </a:cubicBezTo>
                    <a:cubicBezTo>
                      <a:pt x="214" y="3602"/>
                      <a:pt x="203" y="3608"/>
                      <a:pt x="197" y="3615"/>
                    </a:cubicBezTo>
                    <a:cubicBezTo>
                      <a:pt x="117" y="3677"/>
                      <a:pt x="117" y="4177"/>
                      <a:pt x="117" y="4203"/>
                    </a:cubicBezTo>
                    <a:cubicBezTo>
                      <a:pt x="108" y="4248"/>
                      <a:pt x="99" y="4302"/>
                      <a:pt x="90" y="4346"/>
                    </a:cubicBezTo>
                    <a:cubicBezTo>
                      <a:pt x="45" y="4507"/>
                      <a:pt x="1" y="4703"/>
                      <a:pt x="161" y="4864"/>
                    </a:cubicBezTo>
                    <a:cubicBezTo>
                      <a:pt x="251" y="4937"/>
                      <a:pt x="371" y="4981"/>
                      <a:pt x="486" y="4981"/>
                    </a:cubicBezTo>
                    <a:cubicBezTo>
                      <a:pt x="497" y="4981"/>
                      <a:pt x="508" y="4980"/>
                      <a:pt x="518" y="4980"/>
                    </a:cubicBezTo>
                    <a:lnTo>
                      <a:pt x="598" y="4980"/>
                    </a:lnTo>
                    <a:cubicBezTo>
                      <a:pt x="759" y="4962"/>
                      <a:pt x="911" y="4908"/>
                      <a:pt x="955" y="4837"/>
                    </a:cubicBezTo>
                    <a:lnTo>
                      <a:pt x="982" y="4783"/>
                    </a:lnTo>
                    <a:cubicBezTo>
                      <a:pt x="1089" y="4632"/>
                      <a:pt x="1312" y="4310"/>
                      <a:pt x="1294" y="4016"/>
                    </a:cubicBezTo>
                    <a:cubicBezTo>
                      <a:pt x="1285" y="3722"/>
                      <a:pt x="1348" y="2838"/>
                      <a:pt x="1366" y="2723"/>
                    </a:cubicBezTo>
                    <a:cubicBezTo>
                      <a:pt x="1390" y="2698"/>
                      <a:pt x="1488" y="2622"/>
                      <a:pt x="1580" y="2622"/>
                    </a:cubicBezTo>
                    <a:cubicBezTo>
                      <a:pt x="1589" y="2622"/>
                      <a:pt x="1598" y="2623"/>
                      <a:pt x="1606" y="2624"/>
                    </a:cubicBezTo>
                    <a:cubicBezTo>
                      <a:pt x="1669" y="2642"/>
                      <a:pt x="1722" y="2714"/>
                      <a:pt x="1749" y="2838"/>
                    </a:cubicBezTo>
                    <a:cubicBezTo>
                      <a:pt x="1865" y="3276"/>
                      <a:pt x="1696" y="3766"/>
                      <a:pt x="1696" y="3775"/>
                    </a:cubicBezTo>
                    <a:cubicBezTo>
                      <a:pt x="1687" y="3784"/>
                      <a:pt x="1696" y="3793"/>
                      <a:pt x="1705" y="3811"/>
                    </a:cubicBezTo>
                    <a:cubicBezTo>
                      <a:pt x="1714" y="3829"/>
                      <a:pt x="2097" y="4275"/>
                      <a:pt x="2623" y="4337"/>
                    </a:cubicBezTo>
                    <a:cubicBezTo>
                      <a:pt x="2708" y="4347"/>
                      <a:pt x="2786" y="4352"/>
                      <a:pt x="2857" y="4352"/>
                    </a:cubicBezTo>
                    <a:cubicBezTo>
                      <a:pt x="3231" y="4352"/>
                      <a:pt x="3436" y="4210"/>
                      <a:pt x="3578" y="3873"/>
                    </a:cubicBezTo>
                    <a:cubicBezTo>
                      <a:pt x="3623" y="3757"/>
                      <a:pt x="3739" y="3641"/>
                      <a:pt x="3872" y="3508"/>
                    </a:cubicBezTo>
                    <a:cubicBezTo>
                      <a:pt x="4149" y="3222"/>
                      <a:pt x="4497" y="2874"/>
                      <a:pt x="4497" y="2268"/>
                    </a:cubicBezTo>
                    <a:cubicBezTo>
                      <a:pt x="4497" y="1411"/>
                      <a:pt x="3846" y="590"/>
                      <a:pt x="3426" y="483"/>
                    </a:cubicBezTo>
                    <a:cubicBezTo>
                      <a:pt x="3105" y="394"/>
                      <a:pt x="2543" y="367"/>
                      <a:pt x="2365" y="358"/>
                    </a:cubicBezTo>
                    <a:cubicBezTo>
                      <a:pt x="2392" y="296"/>
                      <a:pt x="2427" y="171"/>
                      <a:pt x="2383" y="91"/>
                    </a:cubicBezTo>
                    <a:cubicBezTo>
                      <a:pt x="2343" y="35"/>
                      <a:pt x="2274" y="0"/>
                      <a:pt x="2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2965634" y="2394851"/>
                <a:ext cx="14543" cy="5629"/>
              </a:xfrm>
              <a:custGeom>
                <a:avLst/>
                <a:gdLst/>
                <a:ahLst/>
                <a:cxnLst/>
                <a:rect l="l" t="t" r="r" b="b"/>
                <a:pathLst>
                  <a:path w="447" h="173" extrusionOk="0">
                    <a:moveTo>
                      <a:pt x="201" y="0"/>
                    </a:moveTo>
                    <a:cubicBezTo>
                      <a:pt x="138" y="0"/>
                      <a:pt x="75" y="19"/>
                      <a:pt x="19" y="56"/>
                    </a:cubicBezTo>
                    <a:cubicBezTo>
                      <a:pt x="1" y="65"/>
                      <a:pt x="1" y="92"/>
                      <a:pt x="10" y="110"/>
                    </a:cubicBezTo>
                    <a:cubicBezTo>
                      <a:pt x="15" y="120"/>
                      <a:pt x="26" y="124"/>
                      <a:pt x="38" y="124"/>
                    </a:cubicBezTo>
                    <a:cubicBezTo>
                      <a:pt x="47" y="124"/>
                      <a:pt x="56" y="122"/>
                      <a:pt x="63" y="119"/>
                    </a:cubicBezTo>
                    <a:cubicBezTo>
                      <a:pt x="104" y="89"/>
                      <a:pt x="153" y="74"/>
                      <a:pt x="202" y="74"/>
                    </a:cubicBezTo>
                    <a:cubicBezTo>
                      <a:pt x="270" y="74"/>
                      <a:pt x="338" y="102"/>
                      <a:pt x="385" y="154"/>
                    </a:cubicBezTo>
                    <a:cubicBezTo>
                      <a:pt x="393" y="163"/>
                      <a:pt x="402" y="172"/>
                      <a:pt x="411" y="172"/>
                    </a:cubicBezTo>
                    <a:cubicBezTo>
                      <a:pt x="420" y="172"/>
                      <a:pt x="429" y="163"/>
                      <a:pt x="438" y="163"/>
                    </a:cubicBezTo>
                    <a:cubicBezTo>
                      <a:pt x="447" y="145"/>
                      <a:pt x="447" y="119"/>
                      <a:pt x="438" y="110"/>
                    </a:cubicBezTo>
                    <a:cubicBezTo>
                      <a:pt x="376" y="37"/>
                      <a:pt x="289"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2970287" y="2402757"/>
                <a:ext cx="4685" cy="9598"/>
              </a:xfrm>
              <a:custGeom>
                <a:avLst/>
                <a:gdLst/>
                <a:ahLst/>
                <a:cxnLst/>
                <a:rect l="l" t="t" r="r" b="b"/>
                <a:pathLst>
                  <a:path w="144" h="295" extrusionOk="0">
                    <a:moveTo>
                      <a:pt x="72" y="0"/>
                    </a:moveTo>
                    <a:cubicBezTo>
                      <a:pt x="36" y="0"/>
                      <a:pt x="1" y="72"/>
                      <a:pt x="1" y="143"/>
                    </a:cubicBezTo>
                    <a:cubicBezTo>
                      <a:pt x="1" y="223"/>
                      <a:pt x="36" y="295"/>
                      <a:pt x="72" y="295"/>
                    </a:cubicBezTo>
                    <a:cubicBezTo>
                      <a:pt x="117" y="295"/>
                      <a:pt x="143" y="232"/>
                      <a:pt x="143" y="143"/>
                    </a:cubicBezTo>
                    <a:cubicBezTo>
                      <a:pt x="143" y="63"/>
                      <a:pt x="117"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2982487" y="2480353"/>
                <a:ext cx="104795" cy="35626"/>
              </a:xfrm>
              <a:custGeom>
                <a:avLst/>
                <a:gdLst/>
                <a:ahLst/>
                <a:cxnLst/>
                <a:rect l="l" t="t" r="r" b="b"/>
                <a:pathLst>
                  <a:path w="3221" h="1095" extrusionOk="0">
                    <a:moveTo>
                      <a:pt x="2432" y="1"/>
                    </a:moveTo>
                    <a:cubicBezTo>
                      <a:pt x="1825" y="1"/>
                      <a:pt x="624" y="171"/>
                      <a:pt x="125" y="506"/>
                    </a:cubicBezTo>
                    <a:lnTo>
                      <a:pt x="0" y="1095"/>
                    </a:lnTo>
                    <a:cubicBezTo>
                      <a:pt x="0" y="1095"/>
                      <a:pt x="1285" y="791"/>
                      <a:pt x="1883" y="684"/>
                    </a:cubicBezTo>
                    <a:cubicBezTo>
                      <a:pt x="2110" y="644"/>
                      <a:pt x="2355" y="632"/>
                      <a:pt x="2573" y="632"/>
                    </a:cubicBezTo>
                    <a:cubicBezTo>
                      <a:pt x="2935" y="632"/>
                      <a:pt x="3221" y="666"/>
                      <a:pt x="3221" y="666"/>
                    </a:cubicBezTo>
                    <a:cubicBezTo>
                      <a:pt x="3221" y="666"/>
                      <a:pt x="3042" y="131"/>
                      <a:pt x="2757" y="33"/>
                    </a:cubicBezTo>
                    <a:cubicBezTo>
                      <a:pt x="2700" y="12"/>
                      <a:pt x="2585" y="1"/>
                      <a:pt x="2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2981316" y="2479052"/>
                <a:ext cx="107138" cy="38391"/>
              </a:xfrm>
              <a:custGeom>
                <a:avLst/>
                <a:gdLst/>
                <a:ahLst/>
                <a:cxnLst/>
                <a:rect l="l" t="t" r="r" b="b"/>
                <a:pathLst>
                  <a:path w="3293" h="1180" extrusionOk="0">
                    <a:moveTo>
                      <a:pt x="2486" y="72"/>
                    </a:moveTo>
                    <a:cubicBezTo>
                      <a:pt x="2625" y="72"/>
                      <a:pt x="2730" y="81"/>
                      <a:pt x="2784" y="100"/>
                    </a:cubicBezTo>
                    <a:cubicBezTo>
                      <a:pt x="2998" y="180"/>
                      <a:pt x="3150" y="528"/>
                      <a:pt x="3203" y="671"/>
                    </a:cubicBezTo>
                    <a:cubicBezTo>
                      <a:pt x="3096" y="660"/>
                      <a:pt x="2853" y="638"/>
                      <a:pt x="2571" y="638"/>
                    </a:cubicBezTo>
                    <a:cubicBezTo>
                      <a:pt x="2362" y="638"/>
                      <a:pt x="2131" y="651"/>
                      <a:pt x="1919" y="689"/>
                    </a:cubicBezTo>
                    <a:cubicBezTo>
                      <a:pt x="1392" y="787"/>
                      <a:pt x="340" y="1028"/>
                      <a:pt x="81" y="1090"/>
                    </a:cubicBezTo>
                    <a:lnTo>
                      <a:pt x="197" y="573"/>
                    </a:lnTo>
                    <a:cubicBezTo>
                      <a:pt x="695" y="240"/>
                      <a:pt x="1896" y="72"/>
                      <a:pt x="2486" y="72"/>
                    </a:cubicBezTo>
                    <a:close/>
                    <a:moveTo>
                      <a:pt x="2451" y="1"/>
                    </a:moveTo>
                    <a:cubicBezTo>
                      <a:pt x="1830" y="1"/>
                      <a:pt x="642" y="174"/>
                      <a:pt x="134" y="519"/>
                    </a:cubicBezTo>
                    <a:cubicBezTo>
                      <a:pt x="134" y="528"/>
                      <a:pt x="126" y="537"/>
                      <a:pt x="126" y="546"/>
                    </a:cubicBezTo>
                    <a:lnTo>
                      <a:pt x="1" y="1126"/>
                    </a:lnTo>
                    <a:cubicBezTo>
                      <a:pt x="1" y="1135"/>
                      <a:pt x="1" y="1135"/>
                      <a:pt x="1" y="1135"/>
                    </a:cubicBezTo>
                    <a:cubicBezTo>
                      <a:pt x="1" y="1152"/>
                      <a:pt x="18" y="1170"/>
                      <a:pt x="36" y="1170"/>
                    </a:cubicBezTo>
                    <a:lnTo>
                      <a:pt x="45" y="1179"/>
                    </a:lnTo>
                    <a:cubicBezTo>
                      <a:pt x="54" y="1170"/>
                      <a:pt x="1339" y="867"/>
                      <a:pt x="1928" y="769"/>
                    </a:cubicBezTo>
                    <a:cubicBezTo>
                      <a:pt x="2148" y="729"/>
                      <a:pt x="2388" y="716"/>
                      <a:pt x="2602" y="716"/>
                    </a:cubicBezTo>
                    <a:cubicBezTo>
                      <a:pt x="2958" y="716"/>
                      <a:pt x="3242" y="751"/>
                      <a:pt x="3248" y="751"/>
                    </a:cubicBezTo>
                    <a:lnTo>
                      <a:pt x="3266" y="751"/>
                    </a:lnTo>
                    <a:cubicBezTo>
                      <a:pt x="3284" y="742"/>
                      <a:pt x="3293" y="724"/>
                      <a:pt x="3293" y="697"/>
                    </a:cubicBezTo>
                    <a:cubicBezTo>
                      <a:pt x="3284" y="680"/>
                      <a:pt x="3105" y="153"/>
                      <a:pt x="2802" y="37"/>
                    </a:cubicBezTo>
                    <a:cubicBezTo>
                      <a:pt x="2740" y="13"/>
                      <a:pt x="2615"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3055333" y="2601286"/>
                <a:ext cx="24108" cy="60385"/>
              </a:xfrm>
              <a:custGeom>
                <a:avLst/>
                <a:gdLst/>
                <a:ahLst/>
                <a:cxnLst/>
                <a:rect l="l" t="t" r="r" b="b"/>
                <a:pathLst>
                  <a:path w="741" h="1856" extrusionOk="0">
                    <a:moveTo>
                      <a:pt x="714" y="0"/>
                    </a:moveTo>
                    <a:cubicBezTo>
                      <a:pt x="687" y="0"/>
                      <a:pt x="670" y="9"/>
                      <a:pt x="670" y="36"/>
                    </a:cubicBezTo>
                    <a:cubicBezTo>
                      <a:pt x="661" y="45"/>
                      <a:pt x="455" y="1133"/>
                      <a:pt x="18" y="1802"/>
                    </a:cubicBezTo>
                    <a:cubicBezTo>
                      <a:pt x="1" y="1820"/>
                      <a:pt x="9" y="1838"/>
                      <a:pt x="27" y="1856"/>
                    </a:cubicBezTo>
                    <a:lnTo>
                      <a:pt x="45" y="1856"/>
                    </a:lnTo>
                    <a:cubicBezTo>
                      <a:pt x="63" y="1856"/>
                      <a:pt x="72" y="1856"/>
                      <a:pt x="81" y="1838"/>
                    </a:cubicBezTo>
                    <a:cubicBezTo>
                      <a:pt x="518" y="1160"/>
                      <a:pt x="741" y="54"/>
                      <a:pt x="741" y="45"/>
                    </a:cubicBezTo>
                    <a:cubicBezTo>
                      <a:pt x="741" y="27"/>
                      <a:pt x="732" y="9"/>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3040237" y="2679500"/>
                <a:ext cx="14250" cy="14413"/>
              </a:xfrm>
              <a:custGeom>
                <a:avLst/>
                <a:gdLst/>
                <a:ahLst/>
                <a:cxnLst/>
                <a:rect l="l" t="t" r="r" b="b"/>
                <a:pathLst>
                  <a:path w="438" h="443" extrusionOk="0">
                    <a:moveTo>
                      <a:pt x="393" y="1"/>
                    </a:moveTo>
                    <a:cubicBezTo>
                      <a:pt x="384" y="1"/>
                      <a:pt x="375" y="5"/>
                      <a:pt x="366" y="14"/>
                    </a:cubicBezTo>
                    <a:cubicBezTo>
                      <a:pt x="259" y="139"/>
                      <a:pt x="143" y="264"/>
                      <a:pt x="18" y="371"/>
                    </a:cubicBezTo>
                    <a:cubicBezTo>
                      <a:pt x="1" y="389"/>
                      <a:pt x="1" y="407"/>
                      <a:pt x="10" y="424"/>
                    </a:cubicBezTo>
                    <a:cubicBezTo>
                      <a:pt x="18" y="433"/>
                      <a:pt x="27" y="442"/>
                      <a:pt x="45" y="442"/>
                    </a:cubicBezTo>
                    <a:cubicBezTo>
                      <a:pt x="45" y="442"/>
                      <a:pt x="54" y="442"/>
                      <a:pt x="63" y="433"/>
                    </a:cubicBezTo>
                    <a:cubicBezTo>
                      <a:pt x="197" y="317"/>
                      <a:pt x="313" y="192"/>
                      <a:pt x="420" y="68"/>
                    </a:cubicBezTo>
                    <a:lnTo>
                      <a:pt x="429" y="68"/>
                    </a:lnTo>
                    <a:cubicBezTo>
                      <a:pt x="438" y="50"/>
                      <a:pt x="438" y="23"/>
                      <a:pt x="420" y="14"/>
                    </a:cubicBezTo>
                    <a:cubicBezTo>
                      <a:pt x="411" y="5"/>
                      <a:pt x="402"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3056504" y="2644037"/>
                <a:ext cx="25280" cy="32437"/>
              </a:xfrm>
              <a:custGeom>
                <a:avLst/>
                <a:gdLst/>
                <a:ahLst/>
                <a:cxnLst/>
                <a:rect l="l" t="t" r="r" b="b"/>
                <a:pathLst>
                  <a:path w="777" h="997" extrusionOk="0">
                    <a:moveTo>
                      <a:pt x="736" y="1"/>
                    </a:moveTo>
                    <a:cubicBezTo>
                      <a:pt x="726" y="1"/>
                      <a:pt x="715" y="5"/>
                      <a:pt x="705" y="16"/>
                    </a:cubicBezTo>
                    <a:cubicBezTo>
                      <a:pt x="705" y="25"/>
                      <a:pt x="357" y="515"/>
                      <a:pt x="9" y="934"/>
                    </a:cubicBezTo>
                    <a:cubicBezTo>
                      <a:pt x="0" y="943"/>
                      <a:pt x="0" y="952"/>
                      <a:pt x="0" y="961"/>
                    </a:cubicBezTo>
                    <a:cubicBezTo>
                      <a:pt x="0" y="979"/>
                      <a:pt x="18" y="997"/>
                      <a:pt x="36" y="997"/>
                    </a:cubicBezTo>
                    <a:cubicBezTo>
                      <a:pt x="45" y="997"/>
                      <a:pt x="54" y="997"/>
                      <a:pt x="63" y="988"/>
                    </a:cubicBezTo>
                    <a:cubicBezTo>
                      <a:pt x="411" y="560"/>
                      <a:pt x="767" y="69"/>
                      <a:pt x="767" y="60"/>
                    </a:cubicBezTo>
                    <a:cubicBezTo>
                      <a:pt x="776" y="42"/>
                      <a:pt x="776" y="25"/>
                      <a:pt x="758" y="7"/>
                    </a:cubicBezTo>
                    <a:cubicBezTo>
                      <a:pt x="751" y="3"/>
                      <a:pt x="744" y="1"/>
                      <a:pt x="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2819064" y="2624223"/>
                <a:ext cx="127472" cy="89113"/>
              </a:xfrm>
              <a:custGeom>
                <a:avLst/>
                <a:gdLst/>
                <a:ahLst/>
                <a:cxnLst/>
                <a:rect l="l" t="t" r="r" b="b"/>
                <a:pathLst>
                  <a:path w="3918" h="2739" extrusionOk="0">
                    <a:moveTo>
                      <a:pt x="2472" y="0"/>
                    </a:moveTo>
                    <a:cubicBezTo>
                      <a:pt x="2472" y="0"/>
                      <a:pt x="1607" y="196"/>
                      <a:pt x="1455" y="223"/>
                    </a:cubicBezTo>
                    <a:cubicBezTo>
                      <a:pt x="1436" y="226"/>
                      <a:pt x="1400" y="228"/>
                      <a:pt x="1352" y="228"/>
                    </a:cubicBezTo>
                    <a:cubicBezTo>
                      <a:pt x="1003" y="228"/>
                      <a:pt x="1" y="152"/>
                      <a:pt x="1" y="152"/>
                    </a:cubicBezTo>
                    <a:lnTo>
                      <a:pt x="1" y="152"/>
                    </a:lnTo>
                    <a:lnTo>
                      <a:pt x="509" y="865"/>
                    </a:lnTo>
                    <a:lnTo>
                      <a:pt x="1847" y="2739"/>
                    </a:lnTo>
                    <a:lnTo>
                      <a:pt x="3917" y="2070"/>
                    </a:lnTo>
                    <a:lnTo>
                      <a:pt x="24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2817925" y="2622921"/>
                <a:ext cx="130042" cy="91586"/>
              </a:xfrm>
              <a:custGeom>
                <a:avLst/>
                <a:gdLst/>
                <a:ahLst/>
                <a:cxnLst/>
                <a:rect l="l" t="t" r="r" b="b"/>
                <a:pathLst>
                  <a:path w="3997" h="2815" extrusionOk="0">
                    <a:moveTo>
                      <a:pt x="2489" y="76"/>
                    </a:moveTo>
                    <a:lnTo>
                      <a:pt x="3899" y="2083"/>
                    </a:lnTo>
                    <a:lnTo>
                      <a:pt x="1900" y="2734"/>
                    </a:lnTo>
                    <a:lnTo>
                      <a:pt x="571" y="888"/>
                    </a:lnTo>
                    <a:lnTo>
                      <a:pt x="116" y="236"/>
                    </a:lnTo>
                    <a:lnTo>
                      <a:pt x="116" y="236"/>
                    </a:lnTo>
                    <a:cubicBezTo>
                      <a:pt x="357" y="251"/>
                      <a:pt x="1076" y="305"/>
                      <a:pt x="1380" y="305"/>
                    </a:cubicBezTo>
                    <a:cubicBezTo>
                      <a:pt x="1435" y="305"/>
                      <a:pt x="1477" y="303"/>
                      <a:pt x="1499" y="299"/>
                    </a:cubicBezTo>
                    <a:lnTo>
                      <a:pt x="2489" y="76"/>
                    </a:lnTo>
                    <a:close/>
                    <a:moveTo>
                      <a:pt x="2513" y="1"/>
                    </a:moveTo>
                    <a:cubicBezTo>
                      <a:pt x="2508" y="1"/>
                      <a:pt x="2503" y="2"/>
                      <a:pt x="2498" y="4"/>
                    </a:cubicBezTo>
                    <a:lnTo>
                      <a:pt x="1481" y="227"/>
                    </a:lnTo>
                    <a:cubicBezTo>
                      <a:pt x="1462" y="232"/>
                      <a:pt x="1423" y="233"/>
                      <a:pt x="1370" y="233"/>
                    </a:cubicBezTo>
                    <a:cubicBezTo>
                      <a:pt x="1077" y="233"/>
                      <a:pt x="347" y="179"/>
                      <a:pt x="45" y="156"/>
                    </a:cubicBezTo>
                    <a:cubicBezTo>
                      <a:pt x="27" y="156"/>
                      <a:pt x="18" y="156"/>
                      <a:pt x="9" y="174"/>
                    </a:cubicBezTo>
                    <a:cubicBezTo>
                      <a:pt x="0" y="183"/>
                      <a:pt x="0" y="201"/>
                      <a:pt x="9" y="210"/>
                    </a:cubicBezTo>
                    <a:lnTo>
                      <a:pt x="509" y="932"/>
                    </a:lnTo>
                    <a:lnTo>
                      <a:pt x="1856" y="2797"/>
                    </a:lnTo>
                    <a:cubicBezTo>
                      <a:pt x="1865" y="2806"/>
                      <a:pt x="1874" y="2815"/>
                      <a:pt x="1882" y="2815"/>
                    </a:cubicBezTo>
                    <a:lnTo>
                      <a:pt x="1900" y="2815"/>
                    </a:lnTo>
                    <a:lnTo>
                      <a:pt x="3970" y="2137"/>
                    </a:lnTo>
                    <a:cubicBezTo>
                      <a:pt x="3979" y="2137"/>
                      <a:pt x="3988" y="2128"/>
                      <a:pt x="3988" y="2119"/>
                    </a:cubicBezTo>
                    <a:cubicBezTo>
                      <a:pt x="3997" y="2110"/>
                      <a:pt x="3997" y="2092"/>
                      <a:pt x="3988" y="2083"/>
                    </a:cubicBezTo>
                    <a:lnTo>
                      <a:pt x="2543" y="13"/>
                    </a:lnTo>
                    <a:cubicBezTo>
                      <a:pt x="2536" y="7"/>
                      <a:pt x="2526" y="1"/>
                      <a:pt x="2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2832989" y="2650901"/>
                <a:ext cx="54041" cy="74668"/>
              </a:xfrm>
              <a:custGeom>
                <a:avLst/>
                <a:gdLst/>
                <a:ahLst/>
                <a:cxnLst/>
                <a:rect l="l" t="t" r="r" b="b"/>
                <a:pathLst>
                  <a:path w="1661" h="2295" extrusionOk="0">
                    <a:moveTo>
                      <a:pt x="617" y="1"/>
                    </a:moveTo>
                    <a:cubicBezTo>
                      <a:pt x="605" y="1"/>
                      <a:pt x="593" y="6"/>
                      <a:pt x="581" y="19"/>
                    </a:cubicBezTo>
                    <a:cubicBezTo>
                      <a:pt x="483" y="117"/>
                      <a:pt x="447" y="251"/>
                      <a:pt x="483" y="384"/>
                    </a:cubicBezTo>
                    <a:cubicBezTo>
                      <a:pt x="527" y="492"/>
                      <a:pt x="572" y="634"/>
                      <a:pt x="590" y="670"/>
                    </a:cubicBezTo>
                    <a:cubicBezTo>
                      <a:pt x="590" y="671"/>
                      <a:pt x="590" y="671"/>
                      <a:pt x="590" y="671"/>
                    </a:cubicBezTo>
                    <a:cubicBezTo>
                      <a:pt x="580" y="671"/>
                      <a:pt x="81" y="45"/>
                      <a:pt x="81" y="45"/>
                    </a:cubicBezTo>
                    <a:cubicBezTo>
                      <a:pt x="81" y="45"/>
                      <a:pt x="1" y="590"/>
                      <a:pt x="46" y="732"/>
                    </a:cubicBezTo>
                    <a:cubicBezTo>
                      <a:pt x="90" y="866"/>
                      <a:pt x="295" y="1526"/>
                      <a:pt x="340" y="1616"/>
                    </a:cubicBezTo>
                    <a:cubicBezTo>
                      <a:pt x="385" y="1705"/>
                      <a:pt x="1179" y="2267"/>
                      <a:pt x="1223" y="2294"/>
                    </a:cubicBezTo>
                    <a:cubicBezTo>
                      <a:pt x="1224" y="2294"/>
                      <a:pt x="1226" y="2295"/>
                      <a:pt x="1227" y="2295"/>
                    </a:cubicBezTo>
                    <a:cubicBezTo>
                      <a:pt x="1288" y="2295"/>
                      <a:pt x="1660" y="1812"/>
                      <a:pt x="1660" y="1812"/>
                    </a:cubicBezTo>
                    <a:cubicBezTo>
                      <a:pt x="1660" y="1812"/>
                      <a:pt x="1428" y="1562"/>
                      <a:pt x="1384" y="1455"/>
                    </a:cubicBezTo>
                    <a:cubicBezTo>
                      <a:pt x="1339" y="1357"/>
                      <a:pt x="1250" y="822"/>
                      <a:pt x="1205" y="759"/>
                    </a:cubicBezTo>
                    <a:cubicBezTo>
                      <a:pt x="1170" y="697"/>
                      <a:pt x="938" y="456"/>
                      <a:pt x="848" y="358"/>
                    </a:cubicBezTo>
                    <a:cubicBezTo>
                      <a:pt x="771" y="264"/>
                      <a:pt x="699" y="1"/>
                      <a:pt x="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2831850" y="2649763"/>
                <a:ext cx="56318" cy="76945"/>
              </a:xfrm>
              <a:custGeom>
                <a:avLst/>
                <a:gdLst/>
                <a:ahLst/>
                <a:cxnLst/>
                <a:rect l="l" t="t" r="r" b="b"/>
                <a:pathLst>
                  <a:path w="1731" h="2365" extrusionOk="0">
                    <a:moveTo>
                      <a:pt x="652" y="72"/>
                    </a:moveTo>
                    <a:cubicBezTo>
                      <a:pt x="678" y="80"/>
                      <a:pt x="732" y="188"/>
                      <a:pt x="759" y="250"/>
                    </a:cubicBezTo>
                    <a:cubicBezTo>
                      <a:pt x="785" y="312"/>
                      <a:pt x="821" y="366"/>
                      <a:pt x="857" y="411"/>
                    </a:cubicBezTo>
                    <a:cubicBezTo>
                      <a:pt x="892" y="464"/>
                      <a:pt x="955" y="527"/>
                      <a:pt x="1035" y="616"/>
                    </a:cubicBezTo>
                    <a:cubicBezTo>
                      <a:pt x="1107" y="696"/>
                      <a:pt x="1187" y="785"/>
                      <a:pt x="1214" y="812"/>
                    </a:cubicBezTo>
                    <a:cubicBezTo>
                      <a:pt x="1249" y="928"/>
                      <a:pt x="1285" y="1053"/>
                      <a:pt x="1303" y="1178"/>
                    </a:cubicBezTo>
                    <a:cubicBezTo>
                      <a:pt x="1321" y="1285"/>
                      <a:pt x="1347" y="1401"/>
                      <a:pt x="1383" y="1508"/>
                    </a:cubicBezTo>
                    <a:cubicBezTo>
                      <a:pt x="1419" y="1597"/>
                      <a:pt x="1588" y="1784"/>
                      <a:pt x="1651" y="1847"/>
                    </a:cubicBezTo>
                    <a:cubicBezTo>
                      <a:pt x="1535" y="1998"/>
                      <a:pt x="1401" y="2150"/>
                      <a:pt x="1267" y="2284"/>
                    </a:cubicBezTo>
                    <a:cubicBezTo>
                      <a:pt x="1142" y="2204"/>
                      <a:pt x="446" y="1704"/>
                      <a:pt x="411" y="1633"/>
                    </a:cubicBezTo>
                    <a:cubicBezTo>
                      <a:pt x="366" y="1552"/>
                      <a:pt x="161" y="910"/>
                      <a:pt x="116" y="758"/>
                    </a:cubicBezTo>
                    <a:cubicBezTo>
                      <a:pt x="90" y="660"/>
                      <a:pt x="116" y="357"/>
                      <a:pt x="143" y="170"/>
                    </a:cubicBezTo>
                    <a:cubicBezTo>
                      <a:pt x="429" y="527"/>
                      <a:pt x="536" y="669"/>
                      <a:pt x="589" y="723"/>
                    </a:cubicBezTo>
                    <a:cubicBezTo>
                      <a:pt x="605" y="739"/>
                      <a:pt x="615" y="742"/>
                      <a:pt x="624" y="742"/>
                    </a:cubicBezTo>
                    <a:cubicBezTo>
                      <a:pt x="630" y="742"/>
                      <a:pt x="635" y="741"/>
                      <a:pt x="643" y="741"/>
                    </a:cubicBezTo>
                    <a:cubicBezTo>
                      <a:pt x="660" y="723"/>
                      <a:pt x="660" y="705"/>
                      <a:pt x="652" y="687"/>
                    </a:cubicBezTo>
                    <a:cubicBezTo>
                      <a:pt x="643" y="669"/>
                      <a:pt x="625" y="625"/>
                      <a:pt x="607" y="571"/>
                    </a:cubicBezTo>
                    <a:cubicBezTo>
                      <a:pt x="589" y="518"/>
                      <a:pt x="571" y="455"/>
                      <a:pt x="553" y="402"/>
                    </a:cubicBezTo>
                    <a:cubicBezTo>
                      <a:pt x="518" y="286"/>
                      <a:pt x="553" y="161"/>
                      <a:pt x="634" y="80"/>
                    </a:cubicBezTo>
                    <a:cubicBezTo>
                      <a:pt x="643" y="72"/>
                      <a:pt x="652" y="72"/>
                      <a:pt x="652" y="72"/>
                    </a:cubicBezTo>
                    <a:close/>
                    <a:moveTo>
                      <a:pt x="660" y="0"/>
                    </a:moveTo>
                    <a:cubicBezTo>
                      <a:pt x="634" y="0"/>
                      <a:pt x="607" y="9"/>
                      <a:pt x="589" y="27"/>
                    </a:cubicBezTo>
                    <a:cubicBezTo>
                      <a:pt x="482" y="134"/>
                      <a:pt x="437" y="286"/>
                      <a:pt x="482" y="428"/>
                    </a:cubicBezTo>
                    <a:cubicBezTo>
                      <a:pt x="491" y="464"/>
                      <a:pt x="509" y="491"/>
                      <a:pt x="518" y="527"/>
                    </a:cubicBezTo>
                    <a:cubicBezTo>
                      <a:pt x="411" y="393"/>
                      <a:pt x="259" y="205"/>
                      <a:pt x="143" y="63"/>
                    </a:cubicBezTo>
                    <a:cubicBezTo>
                      <a:pt x="134" y="45"/>
                      <a:pt x="116" y="45"/>
                      <a:pt x="107" y="45"/>
                    </a:cubicBezTo>
                    <a:cubicBezTo>
                      <a:pt x="90" y="54"/>
                      <a:pt x="81" y="63"/>
                      <a:pt x="81" y="80"/>
                    </a:cubicBezTo>
                    <a:cubicBezTo>
                      <a:pt x="72" y="134"/>
                      <a:pt x="0" y="634"/>
                      <a:pt x="45" y="776"/>
                    </a:cubicBezTo>
                    <a:cubicBezTo>
                      <a:pt x="72" y="874"/>
                      <a:pt x="295" y="1561"/>
                      <a:pt x="348" y="1668"/>
                    </a:cubicBezTo>
                    <a:cubicBezTo>
                      <a:pt x="393" y="1767"/>
                      <a:pt x="1231" y="2355"/>
                      <a:pt x="1240" y="2355"/>
                    </a:cubicBezTo>
                    <a:cubicBezTo>
                      <a:pt x="1249" y="2364"/>
                      <a:pt x="1258" y="2364"/>
                      <a:pt x="1267" y="2364"/>
                    </a:cubicBezTo>
                    <a:cubicBezTo>
                      <a:pt x="1303" y="2364"/>
                      <a:pt x="1392" y="2302"/>
                      <a:pt x="1722" y="1865"/>
                    </a:cubicBezTo>
                    <a:cubicBezTo>
                      <a:pt x="1731" y="1847"/>
                      <a:pt x="1731" y="1829"/>
                      <a:pt x="1722" y="1820"/>
                    </a:cubicBezTo>
                    <a:cubicBezTo>
                      <a:pt x="1615" y="1713"/>
                      <a:pt x="1526" y="1597"/>
                      <a:pt x="1446" y="1481"/>
                    </a:cubicBezTo>
                    <a:cubicBezTo>
                      <a:pt x="1437" y="1436"/>
                      <a:pt x="1401" y="1294"/>
                      <a:pt x="1374" y="1160"/>
                    </a:cubicBezTo>
                    <a:cubicBezTo>
                      <a:pt x="1321" y="919"/>
                      <a:pt x="1294" y="803"/>
                      <a:pt x="1276" y="767"/>
                    </a:cubicBezTo>
                    <a:cubicBezTo>
                      <a:pt x="1249" y="732"/>
                      <a:pt x="1169" y="651"/>
                      <a:pt x="1089" y="562"/>
                    </a:cubicBezTo>
                    <a:cubicBezTo>
                      <a:pt x="1017" y="491"/>
                      <a:pt x="955" y="411"/>
                      <a:pt x="910" y="366"/>
                    </a:cubicBezTo>
                    <a:cubicBezTo>
                      <a:pt x="883" y="321"/>
                      <a:pt x="848" y="268"/>
                      <a:pt x="830" y="223"/>
                    </a:cubicBezTo>
                    <a:cubicBezTo>
                      <a:pt x="776" y="107"/>
                      <a:pt x="732" y="18"/>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2852152" y="2672667"/>
                <a:ext cx="10476" cy="24434"/>
              </a:xfrm>
              <a:custGeom>
                <a:avLst/>
                <a:gdLst/>
                <a:ahLst/>
                <a:cxnLst/>
                <a:rect l="l" t="t" r="r" b="b"/>
                <a:pathLst>
                  <a:path w="322" h="751" extrusionOk="0">
                    <a:moveTo>
                      <a:pt x="1" y="1"/>
                    </a:moveTo>
                    <a:cubicBezTo>
                      <a:pt x="1" y="1"/>
                      <a:pt x="108" y="438"/>
                      <a:pt x="117" y="492"/>
                    </a:cubicBezTo>
                    <a:cubicBezTo>
                      <a:pt x="117" y="545"/>
                      <a:pt x="322" y="750"/>
                      <a:pt x="322" y="75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2850721" y="2671431"/>
                <a:ext cx="13372" cy="26939"/>
              </a:xfrm>
              <a:custGeom>
                <a:avLst/>
                <a:gdLst/>
                <a:ahLst/>
                <a:cxnLst/>
                <a:rect l="l" t="t" r="r" b="b"/>
                <a:pathLst>
                  <a:path w="411" h="828" extrusionOk="0">
                    <a:moveTo>
                      <a:pt x="46" y="1"/>
                    </a:moveTo>
                    <a:cubicBezTo>
                      <a:pt x="42" y="1"/>
                      <a:pt x="39" y="2"/>
                      <a:pt x="36" y="3"/>
                    </a:cubicBezTo>
                    <a:cubicBezTo>
                      <a:pt x="18" y="12"/>
                      <a:pt x="0" y="30"/>
                      <a:pt x="9" y="48"/>
                    </a:cubicBezTo>
                    <a:cubicBezTo>
                      <a:pt x="45" y="200"/>
                      <a:pt x="116" y="494"/>
                      <a:pt x="116" y="539"/>
                    </a:cubicBezTo>
                    <a:cubicBezTo>
                      <a:pt x="134" y="592"/>
                      <a:pt x="277" y="753"/>
                      <a:pt x="339" y="815"/>
                    </a:cubicBezTo>
                    <a:cubicBezTo>
                      <a:pt x="348" y="824"/>
                      <a:pt x="357" y="824"/>
                      <a:pt x="366" y="824"/>
                    </a:cubicBezTo>
                    <a:cubicBezTo>
                      <a:pt x="369" y="827"/>
                      <a:pt x="371" y="828"/>
                      <a:pt x="374" y="828"/>
                    </a:cubicBezTo>
                    <a:cubicBezTo>
                      <a:pt x="380" y="828"/>
                      <a:pt x="386" y="821"/>
                      <a:pt x="393" y="815"/>
                    </a:cubicBezTo>
                    <a:cubicBezTo>
                      <a:pt x="411" y="806"/>
                      <a:pt x="411" y="779"/>
                      <a:pt x="393" y="770"/>
                    </a:cubicBezTo>
                    <a:cubicBezTo>
                      <a:pt x="321" y="690"/>
                      <a:pt x="250" y="610"/>
                      <a:pt x="196" y="521"/>
                    </a:cubicBezTo>
                    <a:cubicBezTo>
                      <a:pt x="188" y="467"/>
                      <a:pt x="80" y="48"/>
                      <a:pt x="80" y="30"/>
                    </a:cubicBezTo>
                    <a:cubicBezTo>
                      <a:pt x="73" y="15"/>
                      <a:pt x="6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2868127" y="2531628"/>
                <a:ext cx="133849" cy="241410"/>
              </a:xfrm>
              <a:custGeom>
                <a:avLst/>
                <a:gdLst/>
                <a:ahLst/>
                <a:cxnLst/>
                <a:rect l="l" t="t" r="r" b="b"/>
                <a:pathLst>
                  <a:path w="4114" h="7420" extrusionOk="0">
                    <a:moveTo>
                      <a:pt x="2659" y="0"/>
                    </a:moveTo>
                    <a:cubicBezTo>
                      <a:pt x="2472" y="54"/>
                      <a:pt x="2311" y="152"/>
                      <a:pt x="2168" y="277"/>
                    </a:cubicBezTo>
                    <a:cubicBezTo>
                      <a:pt x="2168" y="277"/>
                      <a:pt x="1927" y="402"/>
                      <a:pt x="1927" y="1080"/>
                    </a:cubicBezTo>
                    <a:cubicBezTo>
                      <a:pt x="1927" y="1758"/>
                      <a:pt x="1695" y="5576"/>
                      <a:pt x="1695" y="5576"/>
                    </a:cubicBezTo>
                    <a:cubicBezTo>
                      <a:pt x="1695" y="5576"/>
                      <a:pt x="1044" y="5531"/>
                      <a:pt x="830" y="5442"/>
                    </a:cubicBezTo>
                    <a:cubicBezTo>
                      <a:pt x="738" y="5400"/>
                      <a:pt x="642" y="5349"/>
                      <a:pt x="544" y="5349"/>
                    </a:cubicBezTo>
                    <a:cubicBezTo>
                      <a:pt x="415" y="5349"/>
                      <a:pt x="284" y="5437"/>
                      <a:pt x="152" y="5745"/>
                    </a:cubicBezTo>
                    <a:cubicBezTo>
                      <a:pt x="0" y="6031"/>
                      <a:pt x="90" y="6388"/>
                      <a:pt x="357" y="6566"/>
                    </a:cubicBezTo>
                    <a:cubicBezTo>
                      <a:pt x="357" y="6566"/>
                      <a:pt x="1553" y="7101"/>
                      <a:pt x="1910" y="7271"/>
                    </a:cubicBezTo>
                    <a:cubicBezTo>
                      <a:pt x="2099" y="7358"/>
                      <a:pt x="2312" y="7419"/>
                      <a:pt x="2493" y="7419"/>
                    </a:cubicBezTo>
                    <a:cubicBezTo>
                      <a:pt x="2644" y="7419"/>
                      <a:pt x="2773" y="7377"/>
                      <a:pt x="2846" y="7271"/>
                    </a:cubicBezTo>
                    <a:cubicBezTo>
                      <a:pt x="3007" y="7039"/>
                      <a:pt x="3881" y="4711"/>
                      <a:pt x="3997" y="3658"/>
                    </a:cubicBezTo>
                    <a:lnTo>
                      <a:pt x="4113" y="2605"/>
                    </a:lnTo>
                    <a:lnTo>
                      <a:pt x="2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2866956" y="2530392"/>
                <a:ext cx="136159" cy="243915"/>
              </a:xfrm>
              <a:custGeom>
                <a:avLst/>
                <a:gdLst/>
                <a:ahLst/>
                <a:cxnLst/>
                <a:rect l="l" t="t" r="r" b="b"/>
                <a:pathLst>
                  <a:path w="4185" h="7497" extrusionOk="0">
                    <a:moveTo>
                      <a:pt x="2696" y="0"/>
                    </a:moveTo>
                    <a:cubicBezTo>
                      <a:pt x="2693" y="0"/>
                      <a:pt x="2689" y="1"/>
                      <a:pt x="2686" y="3"/>
                    </a:cubicBezTo>
                    <a:cubicBezTo>
                      <a:pt x="2499" y="56"/>
                      <a:pt x="2320" y="154"/>
                      <a:pt x="2177" y="288"/>
                    </a:cubicBezTo>
                    <a:cubicBezTo>
                      <a:pt x="2142" y="315"/>
                      <a:pt x="1928" y="484"/>
                      <a:pt x="1928" y="1118"/>
                    </a:cubicBezTo>
                    <a:cubicBezTo>
                      <a:pt x="1928" y="1751"/>
                      <a:pt x="1723" y="5186"/>
                      <a:pt x="1696" y="5578"/>
                    </a:cubicBezTo>
                    <a:cubicBezTo>
                      <a:pt x="1553" y="5569"/>
                      <a:pt x="1053" y="5525"/>
                      <a:pt x="884" y="5444"/>
                    </a:cubicBezTo>
                    <a:lnTo>
                      <a:pt x="848" y="5427"/>
                    </a:lnTo>
                    <a:cubicBezTo>
                      <a:pt x="764" y="5394"/>
                      <a:pt x="675" y="5352"/>
                      <a:pt x="582" y="5352"/>
                    </a:cubicBezTo>
                    <a:cubicBezTo>
                      <a:pt x="546" y="5352"/>
                      <a:pt x="510" y="5358"/>
                      <a:pt x="474" y="5373"/>
                    </a:cubicBezTo>
                    <a:cubicBezTo>
                      <a:pt x="349" y="5418"/>
                      <a:pt x="251" y="5552"/>
                      <a:pt x="152" y="5766"/>
                    </a:cubicBezTo>
                    <a:cubicBezTo>
                      <a:pt x="1" y="6078"/>
                      <a:pt x="99" y="6444"/>
                      <a:pt x="384" y="6640"/>
                    </a:cubicBezTo>
                    <a:cubicBezTo>
                      <a:pt x="393" y="6640"/>
                      <a:pt x="1580" y="7175"/>
                      <a:pt x="1928" y="7345"/>
                    </a:cubicBezTo>
                    <a:cubicBezTo>
                      <a:pt x="2115" y="7434"/>
                      <a:pt x="2320" y="7487"/>
                      <a:pt x="2525" y="7496"/>
                    </a:cubicBezTo>
                    <a:cubicBezTo>
                      <a:pt x="2686" y="7496"/>
                      <a:pt x="2829" y="7443"/>
                      <a:pt x="2909" y="7327"/>
                    </a:cubicBezTo>
                    <a:cubicBezTo>
                      <a:pt x="3087" y="7077"/>
                      <a:pt x="3944" y="4766"/>
                      <a:pt x="4069" y="3696"/>
                    </a:cubicBezTo>
                    <a:lnTo>
                      <a:pt x="4185" y="2643"/>
                    </a:lnTo>
                    <a:cubicBezTo>
                      <a:pt x="4185" y="2625"/>
                      <a:pt x="4176" y="2608"/>
                      <a:pt x="4149" y="2608"/>
                    </a:cubicBezTo>
                    <a:cubicBezTo>
                      <a:pt x="4146" y="2606"/>
                      <a:pt x="4142" y="2605"/>
                      <a:pt x="4139" y="2605"/>
                    </a:cubicBezTo>
                    <a:cubicBezTo>
                      <a:pt x="4125" y="2605"/>
                      <a:pt x="4113" y="2620"/>
                      <a:pt x="4113" y="2634"/>
                    </a:cubicBezTo>
                    <a:lnTo>
                      <a:pt x="3997" y="3687"/>
                    </a:lnTo>
                    <a:cubicBezTo>
                      <a:pt x="3881" y="4740"/>
                      <a:pt x="3016" y="7059"/>
                      <a:pt x="2855" y="7282"/>
                    </a:cubicBezTo>
                    <a:cubicBezTo>
                      <a:pt x="2785" y="7379"/>
                      <a:pt x="2666" y="7417"/>
                      <a:pt x="2528" y="7417"/>
                    </a:cubicBezTo>
                    <a:cubicBezTo>
                      <a:pt x="2350" y="7417"/>
                      <a:pt x="2140" y="7354"/>
                      <a:pt x="1963" y="7273"/>
                    </a:cubicBezTo>
                    <a:cubicBezTo>
                      <a:pt x="1615" y="7113"/>
                      <a:pt x="429" y="6577"/>
                      <a:pt x="420" y="6569"/>
                    </a:cubicBezTo>
                    <a:cubicBezTo>
                      <a:pt x="402" y="6560"/>
                      <a:pt x="1" y="6301"/>
                      <a:pt x="224" y="5792"/>
                    </a:cubicBezTo>
                    <a:cubicBezTo>
                      <a:pt x="304" y="5596"/>
                      <a:pt x="393" y="5480"/>
                      <a:pt x="500" y="5436"/>
                    </a:cubicBezTo>
                    <a:cubicBezTo>
                      <a:pt x="527" y="5427"/>
                      <a:pt x="554" y="5423"/>
                      <a:pt x="581" y="5423"/>
                    </a:cubicBezTo>
                    <a:cubicBezTo>
                      <a:pt x="661" y="5423"/>
                      <a:pt x="741" y="5458"/>
                      <a:pt x="821" y="5498"/>
                    </a:cubicBezTo>
                    <a:lnTo>
                      <a:pt x="848" y="5507"/>
                    </a:lnTo>
                    <a:cubicBezTo>
                      <a:pt x="1062" y="5605"/>
                      <a:pt x="1705" y="5659"/>
                      <a:pt x="1731" y="5659"/>
                    </a:cubicBezTo>
                    <a:cubicBezTo>
                      <a:pt x="1740" y="5659"/>
                      <a:pt x="1749" y="5650"/>
                      <a:pt x="1758" y="5650"/>
                    </a:cubicBezTo>
                    <a:cubicBezTo>
                      <a:pt x="1767" y="5641"/>
                      <a:pt x="1767" y="5632"/>
                      <a:pt x="1767" y="5623"/>
                    </a:cubicBezTo>
                    <a:cubicBezTo>
                      <a:pt x="1767" y="5578"/>
                      <a:pt x="2008" y="1787"/>
                      <a:pt x="2008" y="1118"/>
                    </a:cubicBezTo>
                    <a:cubicBezTo>
                      <a:pt x="2008" y="475"/>
                      <a:pt x="2222" y="351"/>
                      <a:pt x="2222" y="351"/>
                    </a:cubicBezTo>
                    <a:cubicBezTo>
                      <a:pt x="2222" y="351"/>
                      <a:pt x="2222" y="351"/>
                      <a:pt x="2231" y="342"/>
                    </a:cubicBezTo>
                    <a:cubicBezTo>
                      <a:pt x="2365" y="217"/>
                      <a:pt x="2525" y="128"/>
                      <a:pt x="2704" y="74"/>
                    </a:cubicBezTo>
                    <a:cubicBezTo>
                      <a:pt x="2722" y="65"/>
                      <a:pt x="2731" y="47"/>
                      <a:pt x="2731" y="29"/>
                    </a:cubicBezTo>
                    <a:cubicBezTo>
                      <a:pt x="2723" y="15"/>
                      <a:pt x="2710" y="0"/>
                      <a:pt x="2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2917482" y="2712035"/>
                <a:ext cx="7288" cy="29184"/>
              </a:xfrm>
              <a:custGeom>
                <a:avLst/>
                <a:gdLst/>
                <a:ahLst/>
                <a:cxnLst/>
                <a:rect l="l" t="t" r="r" b="b"/>
                <a:pathLst>
                  <a:path w="224" h="897" extrusionOk="0">
                    <a:moveTo>
                      <a:pt x="174" y="1"/>
                    </a:moveTo>
                    <a:cubicBezTo>
                      <a:pt x="161" y="1"/>
                      <a:pt x="149" y="11"/>
                      <a:pt x="143" y="31"/>
                    </a:cubicBezTo>
                    <a:cubicBezTo>
                      <a:pt x="134" y="49"/>
                      <a:pt x="0" y="655"/>
                      <a:pt x="152" y="878"/>
                    </a:cubicBezTo>
                    <a:cubicBezTo>
                      <a:pt x="152" y="887"/>
                      <a:pt x="170" y="896"/>
                      <a:pt x="178" y="896"/>
                    </a:cubicBezTo>
                    <a:cubicBezTo>
                      <a:pt x="187" y="896"/>
                      <a:pt x="196" y="887"/>
                      <a:pt x="196" y="887"/>
                    </a:cubicBezTo>
                    <a:cubicBezTo>
                      <a:pt x="214" y="878"/>
                      <a:pt x="223" y="852"/>
                      <a:pt x="214" y="834"/>
                    </a:cubicBezTo>
                    <a:cubicBezTo>
                      <a:pt x="98" y="673"/>
                      <a:pt x="178" y="209"/>
                      <a:pt x="214" y="40"/>
                    </a:cubicBezTo>
                    <a:cubicBezTo>
                      <a:pt x="223" y="22"/>
                      <a:pt x="205" y="4"/>
                      <a:pt x="187" y="4"/>
                    </a:cubicBezTo>
                    <a:cubicBezTo>
                      <a:pt x="183" y="2"/>
                      <a:pt x="178"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2882930" y="2712913"/>
                <a:ext cx="13372" cy="35854"/>
              </a:xfrm>
              <a:custGeom>
                <a:avLst/>
                <a:gdLst/>
                <a:ahLst/>
                <a:cxnLst/>
                <a:rect l="l" t="t" r="r" b="b"/>
                <a:pathLst>
                  <a:path w="411" h="1102" extrusionOk="0">
                    <a:moveTo>
                      <a:pt x="377" y="0"/>
                    </a:moveTo>
                    <a:cubicBezTo>
                      <a:pt x="371" y="0"/>
                      <a:pt x="364" y="2"/>
                      <a:pt x="357" y="4"/>
                    </a:cubicBezTo>
                    <a:cubicBezTo>
                      <a:pt x="232" y="57"/>
                      <a:pt x="134" y="165"/>
                      <a:pt x="81" y="298"/>
                    </a:cubicBezTo>
                    <a:cubicBezTo>
                      <a:pt x="0" y="504"/>
                      <a:pt x="36" y="771"/>
                      <a:pt x="197" y="1083"/>
                    </a:cubicBezTo>
                    <a:cubicBezTo>
                      <a:pt x="206" y="1101"/>
                      <a:pt x="223" y="1101"/>
                      <a:pt x="232" y="1101"/>
                    </a:cubicBezTo>
                    <a:lnTo>
                      <a:pt x="250" y="1101"/>
                    </a:lnTo>
                    <a:cubicBezTo>
                      <a:pt x="268" y="1092"/>
                      <a:pt x="277" y="1074"/>
                      <a:pt x="268" y="1057"/>
                    </a:cubicBezTo>
                    <a:cubicBezTo>
                      <a:pt x="116" y="762"/>
                      <a:pt x="72" y="512"/>
                      <a:pt x="152" y="325"/>
                    </a:cubicBezTo>
                    <a:cubicBezTo>
                      <a:pt x="188" y="218"/>
                      <a:pt x="277" y="120"/>
                      <a:pt x="384" y="75"/>
                    </a:cubicBezTo>
                    <a:cubicBezTo>
                      <a:pt x="402" y="66"/>
                      <a:pt x="411" y="49"/>
                      <a:pt x="411" y="22"/>
                    </a:cubicBezTo>
                    <a:cubicBezTo>
                      <a:pt x="404" y="9"/>
                      <a:pt x="393" y="0"/>
                      <a:pt x="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2989450" y="2606231"/>
                <a:ext cx="3807" cy="15096"/>
              </a:xfrm>
              <a:custGeom>
                <a:avLst/>
                <a:gdLst/>
                <a:ahLst/>
                <a:cxnLst/>
                <a:rect l="l" t="t" r="r" b="b"/>
                <a:pathLst>
                  <a:path w="117" h="464" extrusionOk="0">
                    <a:moveTo>
                      <a:pt x="27" y="0"/>
                    </a:moveTo>
                    <a:cubicBezTo>
                      <a:pt x="9" y="9"/>
                      <a:pt x="0" y="27"/>
                      <a:pt x="0" y="45"/>
                    </a:cubicBezTo>
                    <a:cubicBezTo>
                      <a:pt x="27" y="170"/>
                      <a:pt x="36" y="303"/>
                      <a:pt x="45" y="428"/>
                    </a:cubicBezTo>
                    <a:cubicBezTo>
                      <a:pt x="45" y="446"/>
                      <a:pt x="54" y="464"/>
                      <a:pt x="81" y="464"/>
                    </a:cubicBezTo>
                    <a:cubicBezTo>
                      <a:pt x="99" y="464"/>
                      <a:pt x="116" y="446"/>
                      <a:pt x="116" y="428"/>
                    </a:cubicBezTo>
                    <a:cubicBezTo>
                      <a:pt x="107" y="294"/>
                      <a:pt x="99" y="161"/>
                      <a:pt x="72" y="36"/>
                    </a:cubicBezTo>
                    <a:cubicBezTo>
                      <a:pt x="72" y="9"/>
                      <a:pt x="5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2968562" y="2559348"/>
                <a:ext cx="22091" cy="42849"/>
              </a:xfrm>
              <a:custGeom>
                <a:avLst/>
                <a:gdLst/>
                <a:ahLst/>
                <a:cxnLst/>
                <a:rect l="l" t="t" r="r" b="b"/>
                <a:pathLst>
                  <a:path w="679" h="1317" extrusionOk="0">
                    <a:moveTo>
                      <a:pt x="45" y="0"/>
                    </a:moveTo>
                    <a:cubicBezTo>
                      <a:pt x="36" y="0"/>
                      <a:pt x="27" y="5"/>
                      <a:pt x="18" y="14"/>
                    </a:cubicBezTo>
                    <a:cubicBezTo>
                      <a:pt x="0" y="23"/>
                      <a:pt x="0" y="49"/>
                      <a:pt x="18" y="58"/>
                    </a:cubicBezTo>
                    <a:cubicBezTo>
                      <a:pt x="286" y="433"/>
                      <a:pt x="482" y="852"/>
                      <a:pt x="598" y="1289"/>
                    </a:cubicBezTo>
                    <a:cubicBezTo>
                      <a:pt x="607" y="1307"/>
                      <a:pt x="616" y="1316"/>
                      <a:pt x="634" y="1316"/>
                    </a:cubicBezTo>
                    <a:lnTo>
                      <a:pt x="651" y="1316"/>
                    </a:lnTo>
                    <a:cubicBezTo>
                      <a:pt x="669" y="1307"/>
                      <a:pt x="678" y="1289"/>
                      <a:pt x="678" y="1272"/>
                    </a:cubicBezTo>
                    <a:cubicBezTo>
                      <a:pt x="553" y="817"/>
                      <a:pt x="348" y="397"/>
                      <a:pt x="71" y="14"/>
                    </a:cubicBezTo>
                    <a:cubicBezTo>
                      <a:pt x="63" y="5"/>
                      <a:pt x="54"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4"/>
            <p:cNvSpPr/>
            <p:nvPr/>
          </p:nvSpPr>
          <p:spPr>
            <a:xfrm>
              <a:off x="7267401" y="1618074"/>
              <a:ext cx="393622" cy="393580"/>
            </a:xfrm>
            <a:custGeom>
              <a:avLst/>
              <a:gdLst/>
              <a:ahLst/>
              <a:cxnLst/>
              <a:rect l="l" t="t" r="r" b="b"/>
              <a:pathLst>
                <a:path w="6728" h="6727" extrusionOk="0">
                  <a:moveTo>
                    <a:pt x="3364" y="482"/>
                  </a:moveTo>
                  <a:cubicBezTo>
                    <a:pt x="4952" y="482"/>
                    <a:pt x="6245" y="1776"/>
                    <a:pt x="6245" y="3364"/>
                  </a:cubicBezTo>
                  <a:cubicBezTo>
                    <a:pt x="6245" y="4952"/>
                    <a:pt x="4952" y="6245"/>
                    <a:pt x="3364" y="6245"/>
                  </a:cubicBezTo>
                  <a:cubicBezTo>
                    <a:pt x="1776" y="6245"/>
                    <a:pt x="482" y="4952"/>
                    <a:pt x="482" y="3364"/>
                  </a:cubicBezTo>
                  <a:cubicBezTo>
                    <a:pt x="482" y="1776"/>
                    <a:pt x="1776" y="482"/>
                    <a:pt x="3364" y="482"/>
                  </a:cubicBezTo>
                  <a:close/>
                  <a:moveTo>
                    <a:pt x="3364" y="0"/>
                  </a:moveTo>
                  <a:cubicBezTo>
                    <a:pt x="1508" y="0"/>
                    <a:pt x="1" y="1508"/>
                    <a:pt x="1" y="3364"/>
                  </a:cubicBezTo>
                  <a:cubicBezTo>
                    <a:pt x="1" y="5219"/>
                    <a:pt x="1508" y="6727"/>
                    <a:pt x="3364" y="6727"/>
                  </a:cubicBezTo>
                  <a:cubicBezTo>
                    <a:pt x="5220" y="6727"/>
                    <a:pt x="6727" y="5219"/>
                    <a:pt x="6727" y="3364"/>
                  </a:cubicBezTo>
                  <a:cubicBezTo>
                    <a:pt x="6727" y="1508"/>
                    <a:pt x="5220" y="0"/>
                    <a:pt x="3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7442803" y="1678395"/>
              <a:ext cx="109112" cy="157912"/>
            </a:xfrm>
            <a:custGeom>
              <a:avLst/>
              <a:gdLst/>
              <a:ahLst/>
              <a:cxnLst/>
              <a:rect l="l" t="t" r="r" b="b"/>
              <a:pathLst>
                <a:path w="1865" h="2699" extrusionOk="0">
                  <a:moveTo>
                    <a:pt x="1318" y="1"/>
                  </a:moveTo>
                  <a:cubicBezTo>
                    <a:pt x="1299" y="1"/>
                    <a:pt x="1280" y="11"/>
                    <a:pt x="1267" y="31"/>
                  </a:cubicBezTo>
                  <a:lnTo>
                    <a:pt x="455" y="1976"/>
                  </a:lnTo>
                  <a:cubicBezTo>
                    <a:pt x="428" y="1976"/>
                    <a:pt x="393" y="1967"/>
                    <a:pt x="366" y="1967"/>
                  </a:cubicBezTo>
                  <a:cubicBezTo>
                    <a:pt x="161" y="1967"/>
                    <a:pt x="0" y="2127"/>
                    <a:pt x="0" y="2333"/>
                  </a:cubicBezTo>
                  <a:cubicBezTo>
                    <a:pt x="0" y="2529"/>
                    <a:pt x="161" y="2698"/>
                    <a:pt x="366" y="2698"/>
                  </a:cubicBezTo>
                  <a:cubicBezTo>
                    <a:pt x="544" y="2698"/>
                    <a:pt x="696" y="2565"/>
                    <a:pt x="723" y="2386"/>
                  </a:cubicBezTo>
                  <a:lnTo>
                    <a:pt x="1811" y="2386"/>
                  </a:lnTo>
                  <a:cubicBezTo>
                    <a:pt x="1838" y="2386"/>
                    <a:pt x="1865" y="2359"/>
                    <a:pt x="1865" y="2333"/>
                  </a:cubicBezTo>
                  <a:cubicBezTo>
                    <a:pt x="1865" y="2306"/>
                    <a:pt x="1838" y="2279"/>
                    <a:pt x="1811" y="2279"/>
                  </a:cubicBezTo>
                  <a:lnTo>
                    <a:pt x="723" y="2279"/>
                  </a:lnTo>
                  <a:cubicBezTo>
                    <a:pt x="705" y="2172"/>
                    <a:pt x="643" y="2074"/>
                    <a:pt x="553" y="2020"/>
                  </a:cubicBezTo>
                  <a:lnTo>
                    <a:pt x="1365" y="76"/>
                  </a:lnTo>
                  <a:cubicBezTo>
                    <a:pt x="1383" y="49"/>
                    <a:pt x="1365" y="22"/>
                    <a:pt x="1338" y="4"/>
                  </a:cubicBezTo>
                  <a:cubicBezTo>
                    <a:pt x="1332" y="2"/>
                    <a:pt x="132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34"/>
          <p:cNvSpPr/>
          <p:nvPr/>
        </p:nvSpPr>
        <p:spPr>
          <a:xfrm>
            <a:off x="6364649" y="2714375"/>
            <a:ext cx="762725" cy="2439903"/>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idx="9"/>
          </p:nvPr>
        </p:nvSpPr>
        <p:spPr/>
        <p:txBody>
          <a:bodyPr/>
          <a:lstStyle/>
          <a:p>
            <a:endParaRPr lang="en-US"/>
          </a:p>
        </p:txBody>
      </p:sp>
      <p:sp>
        <p:nvSpPr>
          <p:cNvPr id="15" name="Title 14"/>
          <p:cNvSpPr>
            <a:spLocks noGrp="1"/>
          </p:cNvSpPr>
          <p:nvPr>
            <p:ph type="title" idx="13"/>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6"/>
          <p:cNvSpPr/>
          <p:nvPr/>
        </p:nvSpPr>
        <p:spPr>
          <a:xfrm>
            <a:off x="5481800" y="211500"/>
            <a:ext cx="3404400" cy="4720500"/>
          </a:xfrm>
          <a:prstGeom prst="round2DiagRect">
            <a:avLst>
              <a:gd name="adj1" fmla="val 34828"/>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txBox="1">
            <a:spLocks noGrp="1"/>
          </p:cNvSpPr>
          <p:nvPr>
            <p:ph type="title"/>
          </p:nvPr>
        </p:nvSpPr>
        <p:spPr>
          <a:xfrm>
            <a:off x="713100" y="2702400"/>
            <a:ext cx="44406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MYSQLi</a:t>
            </a:r>
          </a:p>
        </p:txBody>
      </p:sp>
      <p:sp>
        <p:nvSpPr>
          <p:cNvPr id="432" name="Google Shape;432;p36"/>
          <p:cNvSpPr txBox="1">
            <a:spLocks noGrp="1"/>
          </p:cNvSpPr>
          <p:nvPr>
            <p:ph type="title" idx="2"/>
          </p:nvPr>
        </p:nvSpPr>
        <p:spPr>
          <a:xfrm>
            <a:off x="2167700" y="1185150"/>
            <a:ext cx="1531500" cy="106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grpSp>
        <p:nvGrpSpPr>
          <p:cNvPr id="433" name="Google Shape;433;p36"/>
          <p:cNvGrpSpPr/>
          <p:nvPr/>
        </p:nvGrpSpPr>
        <p:grpSpPr>
          <a:xfrm>
            <a:off x="5763912" y="786175"/>
            <a:ext cx="2840164" cy="3571165"/>
            <a:chOff x="5530424" y="672775"/>
            <a:chExt cx="2840164" cy="3571165"/>
          </a:xfrm>
        </p:grpSpPr>
        <p:sp>
          <p:nvSpPr>
            <p:cNvPr id="434" name="Google Shape;434;p36"/>
            <p:cNvSpPr/>
            <p:nvPr/>
          </p:nvSpPr>
          <p:spPr>
            <a:xfrm>
              <a:off x="7208631" y="1193717"/>
              <a:ext cx="936188" cy="939787"/>
            </a:xfrm>
            <a:custGeom>
              <a:avLst/>
              <a:gdLst/>
              <a:ahLst/>
              <a:cxnLst/>
              <a:rect l="l" t="t" r="r" b="b"/>
              <a:pathLst>
                <a:path w="4729" h="4747" extrusionOk="0">
                  <a:moveTo>
                    <a:pt x="2356" y="1151"/>
                  </a:moveTo>
                  <a:cubicBezTo>
                    <a:pt x="3034" y="1151"/>
                    <a:pt x="3587" y="1704"/>
                    <a:pt x="3596" y="2382"/>
                  </a:cubicBezTo>
                  <a:cubicBezTo>
                    <a:pt x="3596" y="3069"/>
                    <a:pt x="3043" y="3622"/>
                    <a:pt x="2356" y="3622"/>
                  </a:cubicBezTo>
                  <a:cubicBezTo>
                    <a:pt x="1678" y="3622"/>
                    <a:pt x="1125" y="3069"/>
                    <a:pt x="1125" y="2382"/>
                  </a:cubicBezTo>
                  <a:cubicBezTo>
                    <a:pt x="1125" y="1704"/>
                    <a:pt x="1678" y="1151"/>
                    <a:pt x="2356" y="1151"/>
                  </a:cubicBezTo>
                  <a:close/>
                  <a:moveTo>
                    <a:pt x="2106" y="1"/>
                  </a:moveTo>
                  <a:lnTo>
                    <a:pt x="1990" y="447"/>
                  </a:lnTo>
                  <a:cubicBezTo>
                    <a:pt x="1839" y="482"/>
                    <a:pt x="1687" y="527"/>
                    <a:pt x="1544" y="589"/>
                  </a:cubicBezTo>
                  <a:lnTo>
                    <a:pt x="1196" y="286"/>
                  </a:lnTo>
                  <a:lnTo>
                    <a:pt x="786" y="563"/>
                  </a:lnTo>
                  <a:lnTo>
                    <a:pt x="955" y="1000"/>
                  </a:lnTo>
                  <a:cubicBezTo>
                    <a:pt x="848" y="1107"/>
                    <a:pt x="759" y="1232"/>
                    <a:pt x="679" y="1365"/>
                  </a:cubicBezTo>
                  <a:lnTo>
                    <a:pt x="215" y="1321"/>
                  </a:lnTo>
                  <a:lnTo>
                    <a:pt x="54" y="1785"/>
                  </a:lnTo>
                  <a:lnTo>
                    <a:pt x="438" y="2043"/>
                  </a:lnTo>
                  <a:cubicBezTo>
                    <a:pt x="420" y="2150"/>
                    <a:pt x="411" y="2266"/>
                    <a:pt x="411" y="2373"/>
                  </a:cubicBezTo>
                  <a:cubicBezTo>
                    <a:pt x="402" y="2418"/>
                    <a:pt x="402" y="2463"/>
                    <a:pt x="411" y="2516"/>
                  </a:cubicBezTo>
                  <a:lnTo>
                    <a:pt x="1" y="2739"/>
                  </a:lnTo>
                  <a:lnTo>
                    <a:pt x="135" y="3212"/>
                  </a:lnTo>
                  <a:lnTo>
                    <a:pt x="590" y="3212"/>
                  </a:lnTo>
                  <a:cubicBezTo>
                    <a:pt x="652" y="3364"/>
                    <a:pt x="741" y="3498"/>
                    <a:pt x="839" y="3614"/>
                  </a:cubicBezTo>
                  <a:lnTo>
                    <a:pt x="643" y="4024"/>
                  </a:lnTo>
                  <a:lnTo>
                    <a:pt x="1018" y="4345"/>
                  </a:lnTo>
                  <a:lnTo>
                    <a:pt x="1384" y="4068"/>
                  </a:lnTo>
                  <a:cubicBezTo>
                    <a:pt x="1526" y="4149"/>
                    <a:pt x="1678" y="4211"/>
                    <a:pt x="1830" y="4256"/>
                  </a:cubicBezTo>
                  <a:lnTo>
                    <a:pt x="1901" y="4702"/>
                  </a:lnTo>
                  <a:lnTo>
                    <a:pt x="2392" y="4746"/>
                  </a:lnTo>
                  <a:lnTo>
                    <a:pt x="2543" y="4327"/>
                  </a:lnTo>
                  <a:cubicBezTo>
                    <a:pt x="2704" y="4309"/>
                    <a:pt x="2864" y="4274"/>
                    <a:pt x="3016" y="4220"/>
                  </a:cubicBezTo>
                  <a:lnTo>
                    <a:pt x="3328" y="4532"/>
                  </a:lnTo>
                  <a:lnTo>
                    <a:pt x="3757" y="4292"/>
                  </a:lnTo>
                  <a:lnTo>
                    <a:pt x="3641" y="3863"/>
                  </a:lnTo>
                  <a:cubicBezTo>
                    <a:pt x="3765" y="3756"/>
                    <a:pt x="3873" y="3640"/>
                    <a:pt x="3971" y="3506"/>
                  </a:cubicBezTo>
                  <a:lnTo>
                    <a:pt x="4399" y="3587"/>
                  </a:lnTo>
                  <a:lnTo>
                    <a:pt x="4613" y="3132"/>
                  </a:lnTo>
                  <a:lnTo>
                    <a:pt x="4274" y="2864"/>
                  </a:lnTo>
                  <a:cubicBezTo>
                    <a:pt x="4310" y="2704"/>
                    <a:pt x="4328" y="2543"/>
                    <a:pt x="4328" y="2382"/>
                  </a:cubicBezTo>
                  <a:lnTo>
                    <a:pt x="4729" y="2204"/>
                  </a:lnTo>
                  <a:lnTo>
                    <a:pt x="4640" y="1713"/>
                  </a:lnTo>
                  <a:lnTo>
                    <a:pt x="4194" y="1678"/>
                  </a:lnTo>
                  <a:cubicBezTo>
                    <a:pt x="4140" y="1535"/>
                    <a:pt x="4060" y="1392"/>
                    <a:pt x="3971" y="1258"/>
                  </a:cubicBezTo>
                  <a:lnTo>
                    <a:pt x="4203" y="866"/>
                  </a:lnTo>
                  <a:lnTo>
                    <a:pt x="3855" y="518"/>
                  </a:lnTo>
                  <a:lnTo>
                    <a:pt x="3462" y="759"/>
                  </a:lnTo>
                  <a:cubicBezTo>
                    <a:pt x="3239" y="598"/>
                    <a:pt x="2980" y="491"/>
                    <a:pt x="2713" y="447"/>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6153611" y="672775"/>
              <a:ext cx="693768" cy="696397"/>
            </a:xfrm>
            <a:custGeom>
              <a:avLst/>
              <a:gdLst/>
              <a:ahLst/>
              <a:cxnLst/>
              <a:rect l="l" t="t" r="r" b="b"/>
              <a:pathLst>
                <a:path w="4729" h="4747" extrusionOk="0">
                  <a:moveTo>
                    <a:pt x="2356" y="1151"/>
                  </a:moveTo>
                  <a:cubicBezTo>
                    <a:pt x="3034" y="1151"/>
                    <a:pt x="3587" y="1704"/>
                    <a:pt x="3596" y="2382"/>
                  </a:cubicBezTo>
                  <a:cubicBezTo>
                    <a:pt x="3596" y="3069"/>
                    <a:pt x="3043" y="3622"/>
                    <a:pt x="2356" y="3622"/>
                  </a:cubicBezTo>
                  <a:cubicBezTo>
                    <a:pt x="1678" y="3622"/>
                    <a:pt x="1125" y="3069"/>
                    <a:pt x="1125" y="2382"/>
                  </a:cubicBezTo>
                  <a:cubicBezTo>
                    <a:pt x="1125" y="1704"/>
                    <a:pt x="1678" y="1151"/>
                    <a:pt x="2356" y="1151"/>
                  </a:cubicBezTo>
                  <a:close/>
                  <a:moveTo>
                    <a:pt x="2106" y="1"/>
                  </a:moveTo>
                  <a:lnTo>
                    <a:pt x="1990" y="447"/>
                  </a:lnTo>
                  <a:cubicBezTo>
                    <a:pt x="1839" y="482"/>
                    <a:pt x="1687" y="527"/>
                    <a:pt x="1544" y="589"/>
                  </a:cubicBezTo>
                  <a:lnTo>
                    <a:pt x="1196" y="286"/>
                  </a:lnTo>
                  <a:lnTo>
                    <a:pt x="786" y="563"/>
                  </a:lnTo>
                  <a:lnTo>
                    <a:pt x="955" y="1000"/>
                  </a:lnTo>
                  <a:cubicBezTo>
                    <a:pt x="848" y="1107"/>
                    <a:pt x="759" y="1232"/>
                    <a:pt x="679" y="1365"/>
                  </a:cubicBezTo>
                  <a:lnTo>
                    <a:pt x="215" y="1321"/>
                  </a:lnTo>
                  <a:lnTo>
                    <a:pt x="54" y="1785"/>
                  </a:lnTo>
                  <a:lnTo>
                    <a:pt x="438" y="2043"/>
                  </a:lnTo>
                  <a:cubicBezTo>
                    <a:pt x="420" y="2150"/>
                    <a:pt x="411" y="2266"/>
                    <a:pt x="411" y="2373"/>
                  </a:cubicBezTo>
                  <a:cubicBezTo>
                    <a:pt x="402" y="2418"/>
                    <a:pt x="402" y="2463"/>
                    <a:pt x="411" y="2516"/>
                  </a:cubicBezTo>
                  <a:lnTo>
                    <a:pt x="1" y="2739"/>
                  </a:lnTo>
                  <a:lnTo>
                    <a:pt x="135" y="3212"/>
                  </a:lnTo>
                  <a:lnTo>
                    <a:pt x="590" y="3212"/>
                  </a:lnTo>
                  <a:cubicBezTo>
                    <a:pt x="652" y="3364"/>
                    <a:pt x="741" y="3498"/>
                    <a:pt x="839" y="3614"/>
                  </a:cubicBezTo>
                  <a:lnTo>
                    <a:pt x="643" y="4024"/>
                  </a:lnTo>
                  <a:lnTo>
                    <a:pt x="1018" y="4345"/>
                  </a:lnTo>
                  <a:lnTo>
                    <a:pt x="1384" y="4068"/>
                  </a:lnTo>
                  <a:cubicBezTo>
                    <a:pt x="1526" y="4149"/>
                    <a:pt x="1678" y="4211"/>
                    <a:pt x="1830" y="4256"/>
                  </a:cubicBezTo>
                  <a:lnTo>
                    <a:pt x="1901" y="4702"/>
                  </a:lnTo>
                  <a:lnTo>
                    <a:pt x="2392" y="4746"/>
                  </a:lnTo>
                  <a:lnTo>
                    <a:pt x="2543" y="4327"/>
                  </a:lnTo>
                  <a:cubicBezTo>
                    <a:pt x="2704" y="4309"/>
                    <a:pt x="2864" y="4274"/>
                    <a:pt x="3016" y="4220"/>
                  </a:cubicBezTo>
                  <a:lnTo>
                    <a:pt x="3328" y="4532"/>
                  </a:lnTo>
                  <a:lnTo>
                    <a:pt x="3757" y="4292"/>
                  </a:lnTo>
                  <a:lnTo>
                    <a:pt x="3641" y="3863"/>
                  </a:lnTo>
                  <a:cubicBezTo>
                    <a:pt x="3765" y="3756"/>
                    <a:pt x="3873" y="3640"/>
                    <a:pt x="3971" y="3506"/>
                  </a:cubicBezTo>
                  <a:lnTo>
                    <a:pt x="4399" y="3587"/>
                  </a:lnTo>
                  <a:lnTo>
                    <a:pt x="4613" y="3132"/>
                  </a:lnTo>
                  <a:lnTo>
                    <a:pt x="4274" y="2864"/>
                  </a:lnTo>
                  <a:cubicBezTo>
                    <a:pt x="4310" y="2704"/>
                    <a:pt x="4328" y="2543"/>
                    <a:pt x="4328" y="2382"/>
                  </a:cubicBezTo>
                  <a:lnTo>
                    <a:pt x="4729" y="2204"/>
                  </a:lnTo>
                  <a:lnTo>
                    <a:pt x="4640" y="1713"/>
                  </a:lnTo>
                  <a:lnTo>
                    <a:pt x="4194" y="1678"/>
                  </a:lnTo>
                  <a:cubicBezTo>
                    <a:pt x="4140" y="1535"/>
                    <a:pt x="4060" y="1392"/>
                    <a:pt x="3971" y="1258"/>
                  </a:cubicBezTo>
                  <a:lnTo>
                    <a:pt x="4203" y="866"/>
                  </a:lnTo>
                  <a:lnTo>
                    <a:pt x="3855" y="518"/>
                  </a:lnTo>
                  <a:lnTo>
                    <a:pt x="3462" y="759"/>
                  </a:lnTo>
                  <a:cubicBezTo>
                    <a:pt x="3239" y="598"/>
                    <a:pt x="2980" y="491"/>
                    <a:pt x="2713" y="447"/>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a:off x="5530424" y="1564808"/>
              <a:ext cx="2840164" cy="2679132"/>
              <a:chOff x="3901109" y="788403"/>
              <a:chExt cx="860030" cy="811293"/>
            </a:xfrm>
          </p:grpSpPr>
          <p:grpSp>
            <p:nvGrpSpPr>
              <p:cNvPr id="437" name="Google Shape;437;p36"/>
              <p:cNvGrpSpPr/>
              <p:nvPr/>
            </p:nvGrpSpPr>
            <p:grpSpPr>
              <a:xfrm>
                <a:off x="3901109" y="966630"/>
                <a:ext cx="860030" cy="631309"/>
                <a:chOff x="2864353" y="966630"/>
                <a:chExt cx="860030" cy="631309"/>
              </a:xfrm>
            </p:grpSpPr>
            <p:sp>
              <p:nvSpPr>
                <p:cNvPr id="438" name="Google Shape;438;p36"/>
                <p:cNvSpPr/>
                <p:nvPr/>
              </p:nvSpPr>
              <p:spPr>
                <a:xfrm>
                  <a:off x="3334256" y="1104773"/>
                  <a:ext cx="58953" cy="60125"/>
                </a:xfrm>
                <a:custGeom>
                  <a:avLst/>
                  <a:gdLst/>
                  <a:ahLst/>
                  <a:cxnLst/>
                  <a:rect l="l" t="t" r="r" b="b"/>
                  <a:pathLst>
                    <a:path w="1812" h="1848" extrusionOk="0">
                      <a:moveTo>
                        <a:pt x="1" y="1"/>
                      </a:moveTo>
                      <a:lnTo>
                        <a:pt x="366" y="1847"/>
                      </a:lnTo>
                      <a:lnTo>
                        <a:pt x="1812" y="1847"/>
                      </a:lnTo>
                      <a:lnTo>
                        <a:pt x="1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3332239" y="1103049"/>
                  <a:ext cx="63020" cy="63573"/>
                </a:xfrm>
                <a:custGeom>
                  <a:avLst/>
                  <a:gdLst/>
                  <a:ahLst/>
                  <a:cxnLst/>
                  <a:rect l="l" t="t" r="r" b="b"/>
                  <a:pathLst>
                    <a:path w="1937" h="1954" extrusionOk="0">
                      <a:moveTo>
                        <a:pt x="1463" y="107"/>
                      </a:moveTo>
                      <a:lnTo>
                        <a:pt x="1811" y="1847"/>
                      </a:lnTo>
                      <a:lnTo>
                        <a:pt x="464" y="1847"/>
                      </a:lnTo>
                      <a:lnTo>
                        <a:pt x="125" y="107"/>
                      </a:lnTo>
                      <a:close/>
                      <a:moveTo>
                        <a:pt x="63" y="0"/>
                      </a:moveTo>
                      <a:cubicBezTo>
                        <a:pt x="45" y="0"/>
                        <a:pt x="27" y="9"/>
                        <a:pt x="18" y="18"/>
                      </a:cubicBezTo>
                      <a:cubicBezTo>
                        <a:pt x="9" y="36"/>
                        <a:pt x="0" y="54"/>
                        <a:pt x="9" y="63"/>
                      </a:cubicBezTo>
                      <a:lnTo>
                        <a:pt x="375" y="1909"/>
                      </a:lnTo>
                      <a:cubicBezTo>
                        <a:pt x="375" y="1936"/>
                        <a:pt x="402" y="1954"/>
                        <a:pt x="428" y="1954"/>
                      </a:cubicBezTo>
                      <a:lnTo>
                        <a:pt x="1874" y="1954"/>
                      </a:lnTo>
                      <a:cubicBezTo>
                        <a:pt x="1891" y="1954"/>
                        <a:pt x="1909" y="1945"/>
                        <a:pt x="1927" y="1936"/>
                      </a:cubicBezTo>
                      <a:cubicBezTo>
                        <a:pt x="1936" y="1918"/>
                        <a:pt x="1936" y="1900"/>
                        <a:pt x="1936" y="1891"/>
                      </a:cubicBezTo>
                      <a:lnTo>
                        <a:pt x="1561" y="45"/>
                      </a:lnTo>
                      <a:cubicBezTo>
                        <a:pt x="1561" y="18"/>
                        <a:pt x="1535" y="0"/>
                        <a:pt x="1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3261996" y="968354"/>
                  <a:ext cx="203474" cy="156493"/>
                </a:xfrm>
                <a:custGeom>
                  <a:avLst/>
                  <a:gdLst/>
                  <a:ahLst/>
                  <a:cxnLst/>
                  <a:rect l="l" t="t" r="r" b="b"/>
                  <a:pathLst>
                    <a:path w="6254" h="4810" extrusionOk="0">
                      <a:moveTo>
                        <a:pt x="0" y="1"/>
                      </a:moveTo>
                      <a:lnTo>
                        <a:pt x="0" y="4809"/>
                      </a:lnTo>
                      <a:lnTo>
                        <a:pt x="6254" y="4809"/>
                      </a:lnTo>
                      <a:lnTo>
                        <a:pt x="6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3260239" y="966630"/>
                  <a:ext cx="206695" cy="159942"/>
                </a:xfrm>
                <a:custGeom>
                  <a:avLst/>
                  <a:gdLst/>
                  <a:ahLst/>
                  <a:cxnLst/>
                  <a:rect l="l" t="t" r="r" b="b"/>
                  <a:pathLst>
                    <a:path w="6353" h="4916" extrusionOk="0">
                      <a:moveTo>
                        <a:pt x="6254" y="107"/>
                      </a:moveTo>
                      <a:lnTo>
                        <a:pt x="6254" y="4809"/>
                      </a:lnTo>
                      <a:lnTo>
                        <a:pt x="108" y="4809"/>
                      </a:lnTo>
                      <a:lnTo>
                        <a:pt x="108" y="107"/>
                      </a:lnTo>
                      <a:close/>
                      <a:moveTo>
                        <a:pt x="54" y="0"/>
                      </a:moveTo>
                      <a:cubicBezTo>
                        <a:pt x="19" y="0"/>
                        <a:pt x="1" y="27"/>
                        <a:pt x="1" y="54"/>
                      </a:cubicBezTo>
                      <a:lnTo>
                        <a:pt x="1" y="4862"/>
                      </a:lnTo>
                      <a:cubicBezTo>
                        <a:pt x="1" y="4889"/>
                        <a:pt x="19" y="4916"/>
                        <a:pt x="54" y="4916"/>
                      </a:cubicBezTo>
                      <a:lnTo>
                        <a:pt x="6299" y="4916"/>
                      </a:lnTo>
                      <a:cubicBezTo>
                        <a:pt x="6335" y="4916"/>
                        <a:pt x="6353" y="4889"/>
                        <a:pt x="6353" y="4862"/>
                      </a:cubicBezTo>
                      <a:lnTo>
                        <a:pt x="6353" y="54"/>
                      </a:lnTo>
                      <a:cubicBezTo>
                        <a:pt x="6353" y="27"/>
                        <a:pt x="6335" y="0"/>
                        <a:pt x="6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3274164" y="980555"/>
                  <a:ext cx="179138" cy="131799"/>
                </a:xfrm>
                <a:custGeom>
                  <a:avLst/>
                  <a:gdLst/>
                  <a:ahLst/>
                  <a:cxnLst/>
                  <a:rect l="l" t="t" r="r" b="b"/>
                  <a:pathLst>
                    <a:path w="5506" h="4051" extrusionOk="0">
                      <a:moveTo>
                        <a:pt x="1" y="1"/>
                      </a:moveTo>
                      <a:lnTo>
                        <a:pt x="1" y="4051"/>
                      </a:lnTo>
                      <a:lnTo>
                        <a:pt x="5505" y="4051"/>
                      </a:lnTo>
                      <a:lnTo>
                        <a:pt x="5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3272439" y="978830"/>
                  <a:ext cx="182294" cy="135281"/>
                </a:xfrm>
                <a:custGeom>
                  <a:avLst/>
                  <a:gdLst/>
                  <a:ahLst/>
                  <a:cxnLst/>
                  <a:rect l="l" t="t" r="r" b="b"/>
                  <a:pathLst>
                    <a:path w="5603" h="4158" extrusionOk="0">
                      <a:moveTo>
                        <a:pt x="5496" y="107"/>
                      </a:moveTo>
                      <a:lnTo>
                        <a:pt x="5496" y="4050"/>
                      </a:lnTo>
                      <a:lnTo>
                        <a:pt x="108" y="4050"/>
                      </a:lnTo>
                      <a:lnTo>
                        <a:pt x="108" y="107"/>
                      </a:lnTo>
                      <a:close/>
                      <a:moveTo>
                        <a:pt x="54" y="0"/>
                      </a:moveTo>
                      <a:cubicBezTo>
                        <a:pt x="27" y="0"/>
                        <a:pt x="0" y="27"/>
                        <a:pt x="0" y="54"/>
                      </a:cubicBezTo>
                      <a:lnTo>
                        <a:pt x="0" y="4104"/>
                      </a:lnTo>
                      <a:cubicBezTo>
                        <a:pt x="0" y="4139"/>
                        <a:pt x="27" y="4157"/>
                        <a:pt x="54" y="4157"/>
                      </a:cubicBezTo>
                      <a:lnTo>
                        <a:pt x="5549" y="4157"/>
                      </a:lnTo>
                      <a:cubicBezTo>
                        <a:pt x="5585" y="4157"/>
                        <a:pt x="5603" y="4139"/>
                        <a:pt x="5603" y="4104"/>
                      </a:cubicBezTo>
                      <a:lnTo>
                        <a:pt x="5603" y="54"/>
                      </a:lnTo>
                      <a:cubicBezTo>
                        <a:pt x="5603" y="27"/>
                        <a:pt x="5585" y="0"/>
                        <a:pt x="5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3145032" y="1157903"/>
                  <a:ext cx="164009" cy="8427"/>
                </a:xfrm>
                <a:custGeom>
                  <a:avLst/>
                  <a:gdLst/>
                  <a:ahLst/>
                  <a:cxnLst/>
                  <a:rect l="l" t="t" r="r" b="b"/>
                  <a:pathLst>
                    <a:path w="5041" h="259" extrusionOk="0">
                      <a:moveTo>
                        <a:pt x="0" y="0"/>
                      </a:moveTo>
                      <a:lnTo>
                        <a:pt x="0" y="259"/>
                      </a:lnTo>
                      <a:lnTo>
                        <a:pt x="5041" y="259"/>
                      </a:lnTo>
                      <a:lnTo>
                        <a:pt x="5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3143275" y="1156146"/>
                  <a:ext cx="167523" cy="11940"/>
                </a:xfrm>
                <a:custGeom>
                  <a:avLst/>
                  <a:gdLst/>
                  <a:ahLst/>
                  <a:cxnLst/>
                  <a:rect l="l" t="t" r="r" b="b"/>
                  <a:pathLst>
                    <a:path w="5149" h="367" extrusionOk="0">
                      <a:moveTo>
                        <a:pt x="5050" y="108"/>
                      </a:moveTo>
                      <a:lnTo>
                        <a:pt x="5050" y="259"/>
                      </a:lnTo>
                      <a:lnTo>
                        <a:pt x="108" y="259"/>
                      </a:lnTo>
                      <a:lnTo>
                        <a:pt x="108" y="108"/>
                      </a:lnTo>
                      <a:close/>
                      <a:moveTo>
                        <a:pt x="54" y="1"/>
                      </a:moveTo>
                      <a:cubicBezTo>
                        <a:pt x="27" y="1"/>
                        <a:pt x="1" y="28"/>
                        <a:pt x="1" y="54"/>
                      </a:cubicBezTo>
                      <a:lnTo>
                        <a:pt x="1" y="313"/>
                      </a:lnTo>
                      <a:cubicBezTo>
                        <a:pt x="1" y="340"/>
                        <a:pt x="27" y="367"/>
                        <a:pt x="54" y="367"/>
                      </a:cubicBezTo>
                      <a:lnTo>
                        <a:pt x="5095" y="367"/>
                      </a:lnTo>
                      <a:cubicBezTo>
                        <a:pt x="5130" y="367"/>
                        <a:pt x="5148" y="340"/>
                        <a:pt x="5148" y="313"/>
                      </a:cubicBezTo>
                      <a:lnTo>
                        <a:pt x="5148" y="54"/>
                      </a:lnTo>
                      <a:cubicBezTo>
                        <a:pt x="5148" y="28"/>
                        <a:pt x="5130" y="1"/>
                        <a:pt x="5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318281" y="1161091"/>
                  <a:ext cx="74928" cy="5238"/>
                </a:xfrm>
                <a:custGeom>
                  <a:avLst/>
                  <a:gdLst/>
                  <a:ahLst/>
                  <a:cxnLst/>
                  <a:rect l="l" t="t" r="r" b="b"/>
                  <a:pathLst>
                    <a:path w="2303" h="161" extrusionOk="0">
                      <a:moveTo>
                        <a:pt x="1" y="0"/>
                      </a:moveTo>
                      <a:lnTo>
                        <a:pt x="1" y="161"/>
                      </a:lnTo>
                      <a:lnTo>
                        <a:pt x="2303" y="161"/>
                      </a:lnTo>
                      <a:lnTo>
                        <a:pt x="2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316557" y="1159334"/>
                  <a:ext cx="78702" cy="8752"/>
                </a:xfrm>
                <a:custGeom>
                  <a:avLst/>
                  <a:gdLst/>
                  <a:ahLst/>
                  <a:cxnLst/>
                  <a:rect l="l" t="t" r="r" b="b"/>
                  <a:pathLst>
                    <a:path w="2419" h="269" extrusionOk="0">
                      <a:moveTo>
                        <a:pt x="2249" y="108"/>
                      </a:moveTo>
                      <a:lnTo>
                        <a:pt x="2275" y="161"/>
                      </a:lnTo>
                      <a:lnTo>
                        <a:pt x="108" y="161"/>
                      </a:lnTo>
                      <a:lnTo>
                        <a:pt x="108" y="108"/>
                      </a:lnTo>
                      <a:close/>
                      <a:moveTo>
                        <a:pt x="54" y="1"/>
                      </a:moveTo>
                      <a:cubicBezTo>
                        <a:pt x="18" y="1"/>
                        <a:pt x="0" y="28"/>
                        <a:pt x="0" y="54"/>
                      </a:cubicBezTo>
                      <a:lnTo>
                        <a:pt x="0" y="215"/>
                      </a:lnTo>
                      <a:cubicBezTo>
                        <a:pt x="0" y="242"/>
                        <a:pt x="18" y="269"/>
                        <a:pt x="54" y="269"/>
                      </a:cubicBezTo>
                      <a:lnTo>
                        <a:pt x="2356" y="269"/>
                      </a:lnTo>
                      <a:cubicBezTo>
                        <a:pt x="2365" y="269"/>
                        <a:pt x="2373" y="269"/>
                        <a:pt x="2382" y="260"/>
                      </a:cubicBezTo>
                      <a:cubicBezTo>
                        <a:pt x="2409" y="251"/>
                        <a:pt x="2418" y="215"/>
                        <a:pt x="2409" y="188"/>
                      </a:cubicBezTo>
                      <a:lnTo>
                        <a:pt x="2329" y="28"/>
                      </a:lnTo>
                      <a:cubicBezTo>
                        <a:pt x="2320" y="10"/>
                        <a:pt x="2302" y="1"/>
                        <a:pt x="2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3371118" y="1145735"/>
                  <a:ext cx="59539" cy="19749"/>
                </a:xfrm>
                <a:custGeom>
                  <a:avLst/>
                  <a:gdLst/>
                  <a:ahLst/>
                  <a:cxnLst/>
                  <a:rect l="l" t="t" r="r" b="b"/>
                  <a:pathLst>
                    <a:path w="1830" h="607" extrusionOk="0">
                      <a:moveTo>
                        <a:pt x="561" y="0"/>
                      </a:moveTo>
                      <a:cubicBezTo>
                        <a:pt x="475" y="0"/>
                        <a:pt x="399" y="11"/>
                        <a:pt x="349" y="35"/>
                      </a:cubicBezTo>
                      <a:cubicBezTo>
                        <a:pt x="117" y="151"/>
                        <a:pt x="1" y="606"/>
                        <a:pt x="1" y="606"/>
                      </a:cubicBezTo>
                      <a:lnTo>
                        <a:pt x="1829" y="606"/>
                      </a:lnTo>
                      <a:cubicBezTo>
                        <a:pt x="1794" y="374"/>
                        <a:pt x="1348" y="232"/>
                        <a:pt x="1348" y="232"/>
                      </a:cubicBezTo>
                      <a:cubicBezTo>
                        <a:pt x="1286" y="121"/>
                        <a:pt x="856"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3369394" y="1144173"/>
                  <a:ext cx="62988" cy="23035"/>
                </a:xfrm>
                <a:custGeom>
                  <a:avLst/>
                  <a:gdLst/>
                  <a:ahLst/>
                  <a:cxnLst/>
                  <a:rect l="l" t="t" r="r" b="b"/>
                  <a:pathLst>
                    <a:path w="1936" h="708" extrusionOk="0">
                      <a:moveTo>
                        <a:pt x="617" y="103"/>
                      </a:moveTo>
                      <a:cubicBezTo>
                        <a:pt x="895" y="103"/>
                        <a:pt x="1301" y="225"/>
                        <a:pt x="1356" y="315"/>
                      </a:cubicBezTo>
                      <a:cubicBezTo>
                        <a:pt x="1356" y="324"/>
                        <a:pt x="1374" y="333"/>
                        <a:pt x="1383" y="333"/>
                      </a:cubicBezTo>
                      <a:cubicBezTo>
                        <a:pt x="1481" y="369"/>
                        <a:pt x="1722" y="476"/>
                        <a:pt x="1802" y="601"/>
                      </a:cubicBezTo>
                      <a:lnTo>
                        <a:pt x="125" y="601"/>
                      </a:lnTo>
                      <a:cubicBezTo>
                        <a:pt x="178" y="458"/>
                        <a:pt x="277" y="208"/>
                        <a:pt x="419" y="137"/>
                      </a:cubicBezTo>
                      <a:cubicBezTo>
                        <a:pt x="467" y="113"/>
                        <a:pt x="537" y="103"/>
                        <a:pt x="617" y="103"/>
                      </a:cubicBezTo>
                      <a:close/>
                      <a:moveTo>
                        <a:pt x="613" y="0"/>
                      </a:moveTo>
                      <a:cubicBezTo>
                        <a:pt x="515" y="0"/>
                        <a:pt x="430" y="12"/>
                        <a:pt x="375" y="39"/>
                      </a:cubicBezTo>
                      <a:cubicBezTo>
                        <a:pt x="125" y="164"/>
                        <a:pt x="0" y="619"/>
                        <a:pt x="0" y="645"/>
                      </a:cubicBezTo>
                      <a:cubicBezTo>
                        <a:pt x="0" y="663"/>
                        <a:pt x="0" y="672"/>
                        <a:pt x="9" y="690"/>
                      </a:cubicBezTo>
                      <a:cubicBezTo>
                        <a:pt x="27" y="699"/>
                        <a:pt x="36" y="708"/>
                        <a:pt x="54" y="708"/>
                      </a:cubicBezTo>
                      <a:lnTo>
                        <a:pt x="1882" y="708"/>
                      </a:lnTo>
                      <a:cubicBezTo>
                        <a:pt x="1891" y="708"/>
                        <a:pt x="1909" y="699"/>
                        <a:pt x="1918" y="690"/>
                      </a:cubicBezTo>
                      <a:cubicBezTo>
                        <a:pt x="1927" y="681"/>
                        <a:pt x="1936" y="663"/>
                        <a:pt x="1927" y="645"/>
                      </a:cubicBezTo>
                      <a:cubicBezTo>
                        <a:pt x="1900" y="413"/>
                        <a:pt x="1526" y="271"/>
                        <a:pt x="1436" y="235"/>
                      </a:cubicBezTo>
                      <a:cubicBezTo>
                        <a:pt x="1329" y="108"/>
                        <a:pt x="909"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3447445" y="1198246"/>
                  <a:ext cx="41254" cy="396309"/>
                </a:xfrm>
                <a:custGeom>
                  <a:avLst/>
                  <a:gdLst/>
                  <a:ahLst/>
                  <a:cxnLst/>
                  <a:rect l="l" t="t" r="r" b="b"/>
                  <a:pathLst>
                    <a:path w="1268" h="12181" extrusionOk="0">
                      <a:moveTo>
                        <a:pt x="581" y="0"/>
                      </a:moveTo>
                      <a:lnTo>
                        <a:pt x="1" y="9"/>
                      </a:lnTo>
                      <a:lnTo>
                        <a:pt x="1009" y="12079"/>
                      </a:lnTo>
                      <a:cubicBezTo>
                        <a:pt x="1024" y="12133"/>
                        <a:pt x="1073" y="12181"/>
                        <a:pt x="1133" y="12181"/>
                      </a:cubicBezTo>
                      <a:cubicBezTo>
                        <a:pt x="1142" y="12181"/>
                        <a:pt x="1151" y="12180"/>
                        <a:pt x="1161" y="12177"/>
                      </a:cubicBezTo>
                      <a:cubicBezTo>
                        <a:pt x="1223" y="12169"/>
                        <a:pt x="1268" y="12115"/>
                        <a:pt x="1268" y="12044"/>
                      </a:cubicBezTo>
                      <a:lnTo>
                        <a:pt x="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3445428" y="1196782"/>
                  <a:ext cx="45321" cy="399920"/>
                </a:xfrm>
                <a:custGeom>
                  <a:avLst/>
                  <a:gdLst/>
                  <a:ahLst/>
                  <a:cxnLst/>
                  <a:rect l="l" t="t" r="r" b="b"/>
                  <a:pathLst>
                    <a:path w="1393" h="12292" extrusionOk="0">
                      <a:moveTo>
                        <a:pt x="589" y="108"/>
                      </a:moveTo>
                      <a:lnTo>
                        <a:pt x="1276" y="12098"/>
                      </a:lnTo>
                      <a:cubicBezTo>
                        <a:pt x="1285" y="12133"/>
                        <a:pt x="1258" y="12169"/>
                        <a:pt x="1223" y="12178"/>
                      </a:cubicBezTo>
                      <a:cubicBezTo>
                        <a:pt x="1215" y="12180"/>
                        <a:pt x="1208" y="12182"/>
                        <a:pt x="1201" y="12182"/>
                      </a:cubicBezTo>
                      <a:cubicBezTo>
                        <a:pt x="1185" y="12182"/>
                        <a:pt x="1173" y="12175"/>
                        <a:pt x="1160" y="12169"/>
                      </a:cubicBezTo>
                      <a:cubicBezTo>
                        <a:pt x="1142" y="12160"/>
                        <a:pt x="1133" y="12142"/>
                        <a:pt x="1124" y="12115"/>
                      </a:cubicBezTo>
                      <a:lnTo>
                        <a:pt x="116" y="108"/>
                      </a:lnTo>
                      <a:close/>
                      <a:moveTo>
                        <a:pt x="54" y="1"/>
                      </a:moveTo>
                      <a:cubicBezTo>
                        <a:pt x="18" y="1"/>
                        <a:pt x="0" y="27"/>
                        <a:pt x="0" y="63"/>
                      </a:cubicBezTo>
                      <a:lnTo>
                        <a:pt x="1017" y="12133"/>
                      </a:lnTo>
                      <a:cubicBezTo>
                        <a:pt x="1026" y="12178"/>
                        <a:pt x="1053" y="12231"/>
                        <a:pt x="1098" y="12258"/>
                      </a:cubicBezTo>
                      <a:cubicBezTo>
                        <a:pt x="1120" y="12273"/>
                        <a:pt x="1153" y="12287"/>
                        <a:pt x="1184" y="12287"/>
                      </a:cubicBezTo>
                      <a:cubicBezTo>
                        <a:pt x="1191" y="12287"/>
                        <a:pt x="1198" y="12287"/>
                        <a:pt x="1205" y="12285"/>
                      </a:cubicBezTo>
                      <a:cubicBezTo>
                        <a:pt x="1209" y="12289"/>
                        <a:pt x="1216" y="12292"/>
                        <a:pt x="1223" y="12292"/>
                      </a:cubicBezTo>
                      <a:cubicBezTo>
                        <a:pt x="1229" y="12292"/>
                        <a:pt x="1236" y="12289"/>
                        <a:pt x="1240" y="12285"/>
                      </a:cubicBezTo>
                      <a:cubicBezTo>
                        <a:pt x="1330" y="12267"/>
                        <a:pt x="1392" y="12187"/>
                        <a:pt x="1383" y="12098"/>
                      </a:cubicBezTo>
                      <a:lnTo>
                        <a:pt x="687" y="54"/>
                      </a:lnTo>
                      <a:cubicBezTo>
                        <a:pt x="687" y="27"/>
                        <a:pt x="661"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3668911" y="1198246"/>
                  <a:ext cx="41840" cy="397773"/>
                </a:xfrm>
                <a:custGeom>
                  <a:avLst/>
                  <a:gdLst/>
                  <a:ahLst/>
                  <a:cxnLst/>
                  <a:rect l="l" t="t" r="r" b="b"/>
                  <a:pathLst>
                    <a:path w="1286" h="12226" extrusionOk="0">
                      <a:moveTo>
                        <a:pt x="589" y="0"/>
                      </a:moveTo>
                      <a:lnTo>
                        <a:pt x="1" y="9"/>
                      </a:lnTo>
                      <a:lnTo>
                        <a:pt x="1018" y="12115"/>
                      </a:lnTo>
                      <a:cubicBezTo>
                        <a:pt x="1033" y="12177"/>
                        <a:pt x="1082" y="12226"/>
                        <a:pt x="1142" y="12226"/>
                      </a:cubicBezTo>
                      <a:cubicBezTo>
                        <a:pt x="1151" y="12226"/>
                        <a:pt x="1160" y="12224"/>
                        <a:pt x="1169" y="12222"/>
                      </a:cubicBezTo>
                      <a:lnTo>
                        <a:pt x="1178" y="12222"/>
                      </a:lnTo>
                      <a:cubicBezTo>
                        <a:pt x="1241" y="12213"/>
                        <a:pt x="1285" y="12151"/>
                        <a:pt x="1276" y="12088"/>
                      </a:cubicBez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3667186" y="1196782"/>
                  <a:ext cx="45289" cy="401157"/>
                </a:xfrm>
                <a:custGeom>
                  <a:avLst/>
                  <a:gdLst/>
                  <a:ahLst/>
                  <a:cxnLst/>
                  <a:rect l="l" t="t" r="r" b="b"/>
                  <a:pathLst>
                    <a:path w="1392" h="12330" extrusionOk="0">
                      <a:moveTo>
                        <a:pt x="580" y="108"/>
                      </a:moveTo>
                      <a:lnTo>
                        <a:pt x="1276" y="12142"/>
                      </a:lnTo>
                      <a:cubicBezTo>
                        <a:pt x="1285" y="12160"/>
                        <a:pt x="1276" y="12178"/>
                        <a:pt x="1267" y="12196"/>
                      </a:cubicBezTo>
                      <a:cubicBezTo>
                        <a:pt x="1251" y="12211"/>
                        <a:pt x="1230" y="12221"/>
                        <a:pt x="1207" y="12221"/>
                      </a:cubicBezTo>
                      <a:cubicBezTo>
                        <a:pt x="1191" y="12221"/>
                        <a:pt x="1175" y="12216"/>
                        <a:pt x="1160" y="12205"/>
                      </a:cubicBezTo>
                      <a:cubicBezTo>
                        <a:pt x="1142" y="12196"/>
                        <a:pt x="1133" y="12178"/>
                        <a:pt x="1133" y="12160"/>
                      </a:cubicBezTo>
                      <a:lnTo>
                        <a:pt x="116" y="108"/>
                      </a:lnTo>
                      <a:close/>
                      <a:moveTo>
                        <a:pt x="54" y="1"/>
                      </a:moveTo>
                      <a:cubicBezTo>
                        <a:pt x="45" y="1"/>
                        <a:pt x="27" y="1"/>
                        <a:pt x="18" y="10"/>
                      </a:cubicBezTo>
                      <a:cubicBezTo>
                        <a:pt x="9" y="27"/>
                        <a:pt x="0" y="36"/>
                        <a:pt x="0" y="54"/>
                      </a:cubicBezTo>
                      <a:lnTo>
                        <a:pt x="1017" y="12169"/>
                      </a:lnTo>
                      <a:cubicBezTo>
                        <a:pt x="1035" y="12258"/>
                        <a:pt x="1115" y="12330"/>
                        <a:pt x="1204" y="12330"/>
                      </a:cubicBezTo>
                      <a:lnTo>
                        <a:pt x="1249" y="12330"/>
                      </a:lnTo>
                      <a:cubicBezTo>
                        <a:pt x="1338" y="12303"/>
                        <a:pt x="1392" y="12222"/>
                        <a:pt x="1383" y="12133"/>
                      </a:cubicBezTo>
                      <a:lnTo>
                        <a:pt x="696" y="45"/>
                      </a:lnTo>
                      <a:cubicBezTo>
                        <a:pt x="687" y="19"/>
                        <a:pt x="669"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3075375" y="1198246"/>
                  <a:ext cx="36602" cy="394031"/>
                </a:xfrm>
                <a:custGeom>
                  <a:avLst/>
                  <a:gdLst/>
                  <a:ahLst/>
                  <a:cxnLst/>
                  <a:rect l="l" t="t" r="r" b="b"/>
                  <a:pathLst>
                    <a:path w="1125" h="12111" extrusionOk="0">
                      <a:moveTo>
                        <a:pt x="1124" y="0"/>
                      </a:moveTo>
                      <a:lnTo>
                        <a:pt x="544" y="9"/>
                      </a:lnTo>
                      <a:lnTo>
                        <a:pt x="9" y="11963"/>
                      </a:lnTo>
                      <a:cubicBezTo>
                        <a:pt x="0" y="12035"/>
                        <a:pt x="45" y="12088"/>
                        <a:pt x="107" y="12106"/>
                      </a:cubicBezTo>
                      <a:cubicBezTo>
                        <a:pt x="117" y="12109"/>
                        <a:pt x="126" y="12110"/>
                        <a:pt x="136" y="12110"/>
                      </a:cubicBezTo>
                      <a:cubicBezTo>
                        <a:pt x="190" y="12110"/>
                        <a:pt x="244" y="12070"/>
                        <a:pt x="259" y="12017"/>
                      </a:cubicBezTo>
                      <a:cubicBezTo>
                        <a:pt x="259" y="12008"/>
                        <a:pt x="259" y="12008"/>
                        <a:pt x="259" y="11999"/>
                      </a:cubicBez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3073618" y="1196782"/>
                  <a:ext cx="40376" cy="397382"/>
                </a:xfrm>
                <a:custGeom>
                  <a:avLst/>
                  <a:gdLst/>
                  <a:ahLst/>
                  <a:cxnLst/>
                  <a:rect l="l" t="t" r="r" b="b"/>
                  <a:pathLst>
                    <a:path w="1241" h="12214" extrusionOk="0">
                      <a:moveTo>
                        <a:pt x="1125" y="108"/>
                      </a:moveTo>
                      <a:lnTo>
                        <a:pt x="268" y="12044"/>
                      </a:lnTo>
                      <a:cubicBezTo>
                        <a:pt x="268" y="12062"/>
                        <a:pt x="250" y="12080"/>
                        <a:pt x="232" y="12098"/>
                      </a:cubicBezTo>
                      <a:cubicBezTo>
                        <a:pt x="215" y="12106"/>
                        <a:pt x="197" y="12106"/>
                        <a:pt x="179" y="12106"/>
                      </a:cubicBezTo>
                      <a:cubicBezTo>
                        <a:pt x="134" y="12098"/>
                        <a:pt x="117" y="12062"/>
                        <a:pt x="117" y="12017"/>
                      </a:cubicBezTo>
                      <a:lnTo>
                        <a:pt x="652" y="108"/>
                      </a:lnTo>
                      <a:close/>
                      <a:moveTo>
                        <a:pt x="598" y="1"/>
                      </a:moveTo>
                      <a:cubicBezTo>
                        <a:pt x="571" y="1"/>
                        <a:pt x="554" y="19"/>
                        <a:pt x="554" y="45"/>
                      </a:cubicBezTo>
                      <a:lnTo>
                        <a:pt x="9" y="12008"/>
                      </a:lnTo>
                      <a:cubicBezTo>
                        <a:pt x="1" y="12106"/>
                        <a:pt x="63" y="12187"/>
                        <a:pt x="152" y="12214"/>
                      </a:cubicBezTo>
                      <a:lnTo>
                        <a:pt x="197" y="12214"/>
                      </a:lnTo>
                      <a:cubicBezTo>
                        <a:pt x="232" y="12214"/>
                        <a:pt x="268" y="12205"/>
                        <a:pt x="295" y="12187"/>
                      </a:cubicBezTo>
                      <a:cubicBezTo>
                        <a:pt x="340" y="12151"/>
                        <a:pt x="366" y="12106"/>
                        <a:pt x="375" y="12053"/>
                      </a:cubicBezTo>
                      <a:lnTo>
                        <a:pt x="1232" y="54"/>
                      </a:lnTo>
                      <a:cubicBezTo>
                        <a:pt x="1241" y="36"/>
                        <a:pt x="1232" y="27"/>
                        <a:pt x="1223" y="19"/>
                      </a:cubicBezTo>
                      <a:cubicBezTo>
                        <a:pt x="1214" y="1"/>
                        <a:pt x="1196" y="1"/>
                        <a:pt x="1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871022" y="1198246"/>
                  <a:ext cx="36309" cy="392860"/>
                </a:xfrm>
                <a:custGeom>
                  <a:avLst/>
                  <a:gdLst/>
                  <a:ahLst/>
                  <a:cxnLst/>
                  <a:rect l="l" t="t" r="r" b="b"/>
                  <a:pathLst>
                    <a:path w="1116" h="12075" extrusionOk="0">
                      <a:moveTo>
                        <a:pt x="1116" y="0"/>
                      </a:moveTo>
                      <a:lnTo>
                        <a:pt x="545" y="9"/>
                      </a:lnTo>
                      <a:lnTo>
                        <a:pt x="10" y="11928"/>
                      </a:lnTo>
                      <a:cubicBezTo>
                        <a:pt x="1" y="11999"/>
                        <a:pt x="45" y="12053"/>
                        <a:pt x="108" y="12070"/>
                      </a:cubicBezTo>
                      <a:cubicBezTo>
                        <a:pt x="118" y="12073"/>
                        <a:pt x="129" y="12074"/>
                        <a:pt x="139" y="12074"/>
                      </a:cubicBezTo>
                      <a:cubicBezTo>
                        <a:pt x="197" y="12074"/>
                        <a:pt x="244" y="12034"/>
                        <a:pt x="259" y="11981"/>
                      </a:cubicBezTo>
                      <a:cubicBezTo>
                        <a:pt x="259" y="11972"/>
                        <a:pt x="259" y="11972"/>
                        <a:pt x="259" y="11963"/>
                      </a:cubicBezTo>
                      <a:lnTo>
                        <a:pt x="1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869298" y="1196782"/>
                  <a:ext cx="40376" cy="396211"/>
                </a:xfrm>
                <a:custGeom>
                  <a:avLst/>
                  <a:gdLst/>
                  <a:ahLst/>
                  <a:cxnLst/>
                  <a:rect l="l" t="t" r="r" b="b"/>
                  <a:pathLst>
                    <a:path w="1241" h="12178" extrusionOk="0">
                      <a:moveTo>
                        <a:pt x="1115" y="108"/>
                      </a:moveTo>
                      <a:lnTo>
                        <a:pt x="268" y="11999"/>
                      </a:lnTo>
                      <a:cubicBezTo>
                        <a:pt x="268" y="12026"/>
                        <a:pt x="250" y="12044"/>
                        <a:pt x="241" y="12053"/>
                      </a:cubicBezTo>
                      <a:cubicBezTo>
                        <a:pt x="228" y="12059"/>
                        <a:pt x="211" y="12066"/>
                        <a:pt x="196" y="12066"/>
                      </a:cubicBezTo>
                      <a:cubicBezTo>
                        <a:pt x="190" y="12066"/>
                        <a:pt x="184" y="12064"/>
                        <a:pt x="179" y="12062"/>
                      </a:cubicBezTo>
                      <a:cubicBezTo>
                        <a:pt x="143" y="12053"/>
                        <a:pt x="116" y="12017"/>
                        <a:pt x="116" y="11982"/>
                      </a:cubicBezTo>
                      <a:lnTo>
                        <a:pt x="651" y="108"/>
                      </a:lnTo>
                      <a:close/>
                      <a:moveTo>
                        <a:pt x="607" y="1"/>
                      </a:moveTo>
                      <a:cubicBezTo>
                        <a:pt x="580" y="1"/>
                        <a:pt x="553" y="19"/>
                        <a:pt x="553" y="45"/>
                      </a:cubicBezTo>
                      <a:lnTo>
                        <a:pt x="9" y="11973"/>
                      </a:lnTo>
                      <a:cubicBezTo>
                        <a:pt x="0" y="12062"/>
                        <a:pt x="63" y="12142"/>
                        <a:pt x="152" y="12169"/>
                      </a:cubicBezTo>
                      <a:cubicBezTo>
                        <a:pt x="170" y="12169"/>
                        <a:pt x="179" y="12178"/>
                        <a:pt x="196" y="12178"/>
                      </a:cubicBezTo>
                      <a:cubicBezTo>
                        <a:pt x="232" y="12178"/>
                        <a:pt x="268" y="12169"/>
                        <a:pt x="303" y="12151"/>
                      </a:cubicBezTo>
                      <a:cubicBezTo>
                        <a:pt x="348" y="12115"/>
                        <a:pt x="375" y="12071"/>
                        <a:pt x="384" y="12017"/>
                      </a:cubicBezTo>
                      <a:lnTo>
                        <a:pt x="1240" y="54"/>
                      </a:lnTo>
                      <a:cubicBezTo>
                        <a:pt x="1240" y="19"/>
                        <a:pt x="1213" y="1"/>
                        <a:pt x="1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876553" y="1176773"/>
                  <a:ext cx="835629" cy="33674"/>
                </a:xfrm>
                <a:custGeom>
                  <a:avLst/>
                  <a:gdLst/>
                  <a:ahLst/>
                  <a:cxnLst/>
                  <a:rect l="l" t="t" r="r" b="b"/>
                  <a:pathLst>
                    <a:path w="25684" h="1035" extrusionOk="0">
                      <a:moveTo>
                        <a:pt x="0" y="0"/>
                      </a:moveTo>
                      <a:lnTo>
                        <a:pt x="0" y="1035"/>
                      </a:lnTo>
                      <a:lnTo>
                        <a:pt x="25684" y="1035"/>
                      </a:lnTo>
                      <a:lnTo>
                        <a:pt x="25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874796" y="1175016"/>
                  <a:ext cx="839143" cy="37188"/>
                </a:xfrm>
                <a:custGeom>
                  <a:avLst/>
                  <a:gdLst/>
                  <a:ahLst/>
                  <a:cxnLst/>
                  <a:rect l="l" t="t" r="r" b="b"/>
                  <a:pathLst>
                    <a:path w="25792" h="1143" extrusionOk="0">
                      <a:moveTo>
                        <a:pt x="25684" y="108"/>
                      </a:moveTo>
                      <a:lnTo>
                        <a:pt x="25684" y="1035"/>
                      </a:lnTo>
                      <a:lnTo>
                        <a:pt x="108" y="1035"/>
                      </a:lnTo>
                      <a:lnTo>
                        <a:pt x="108" y="108"/>
                      </a:lnTo>
                      <a:close/>
                      <a:moveTo>
                        <a:pt x="54" y="1"/>
                      </a:moveTo>
                      <a:cubicBezTo>
                        <a:pt x="18" y="1"/>
                        <a:pt x="1" y="18"/>
                        <a:pt x="1" y="54"/>
                      </a:cubicBezTo>
                      <a:lnTo>
                        <a:pt x="1" y="1089"/>
                      </a:lnTo>
                      <a:cubicBezTo>
                        <a:pt x="1" y="1116"/>
                        <a:pt x="18" y="1143"/>
                        <a:pt x="54" y="1143"/>
                      </a:cubicBezTo>
                      <a:lnTo>
                        <a:pt x="25738" y="1143"/>
                      </a:lnTo>
                      <a:cubicBezTo>
                        <a:pt x="25765" y="1143"/>
                        <a:pt x="25791" y="1116"/>
                        <a:pt x="25791" y="1089"/>
                      </a:cubicBezTo>
                      <a:lnTo>
                        <a:pt x="25791" y="54"/>
                      </a:lnTo>
                      <a:cubicBezTo>
                        <a:pt x="25791" y="18"/>
                        <a:pt x="25765" y="1"/>
                        <a:pt x="25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2876553" y="1176773"/>
                  <a:ext cx="835629" cy="11615"/>
                </a:xfrm>
                <a:custGeom>
                  <a:avLst/>
                  <a:gdLst/>
                  <a:ahLst/>
                  <a:cxnLst/>
                  <a:rect l="l" t="t" r="r" b="b"/>
                  <a:pathLst>
                    <a:path w="25684" h="357" extrusionOk="0">
                      <a:moveTo>
                        <a:pt x="0" y="0"/>
                      </a:moveTo>
                      <a:lnTo>
                        <a:pt x="0" y="357"/>
                      </a:lnTo>
                      <a:lnTo>
                        <a:pt x="25684" y="357"/>
                      </a:lnTo>
                      <a:lnTo>
                        <a:pt x="256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874796" y="1175016"/>
                  <a:ext cx="839143" cy="15129"/>
                </a:xfrm>
                <a:custGeom>
                  <a:avLst/>
                  <a:gdLst/>
                  <a:ahLst/>
                  <a:cxnLst/>
                  <a:rect l="l" t="t" r="r" b="b"/>
                  <a:pathLst>
                    <a:path w="25792" h="465" extrusionOk="0">
                      <a:moveTo>
                        <a:pt x="25684" y="108"/>
                      </a:moveTo>
                      <a:lnTo>
                        <a:pt x="25684" y="349"/>
                      </a:lnTo>
                      <a:lnTo>
                        <a:pt x="108" y="349"/>
                      </a:lnTo>
                      <a:lnTo>
                        <a:pt x="108" y="108"/>
                      </a:lnTo>
                      <a:close/>
                      <a:moveTo>
                        <a:pt x="54" y="1"/>
                      </a:moveTo>
                      <a:cubicBezTo>
                        <a:pt x="18" y="1"/>
                        <a:pt x="1" y="18"/>
                        <a:pt x="1" y="54"/>
                      </a:cubicBezTo>
                      <a:lnTo>
                        <a:pt x="1" y="411"/>
                      </a:lnTo>
                      <a:cubicBezTo>
                        <a:pt x="1" y="438"/>
                        <a:pt x="18" y="456"/>
                        <a:pt x="54" y="465"/>
                      </a:cubicBezTo>
                      <a:lnTo>
                        <a:pt x="25738" y="465"/>
                      </a:lnTo>
                      <a:cubicBezTo>
                        <a:pt x="25765" y="465"/>
                        <a:pt x="25791" y="438"/>
                        <a:pt x="25791" y="411"/>
                      </a:cubicBezTo>
                      <a:lnTo>
                        <a:pt x="25791" y="54"/>
                      </a:lnTo>
                      <a:cubicBezTo>
                        <a:pt x="25791" y="18"/>
                        <a:pt x="25765" y="1"/>
                        <a:pt x="25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3418131" y="1176773"/>
                  <a:ext cx="294051" cy="33674"/>
                </a:xfrm>
                <a:custGeom>
                  <a:avLst/>
                  <a:gdLst/>
                  <a:ahLst/>
                  <a:cxnLst/>
                  <a:rect l="l" t="t" r="r" b="b"/>
                  <a:pathLst>
                    <a:path w="9038" h="1035" extrusionOk="0">
                      <a:moveTo>
                        <a:pt x="1" y="0"/>
                      </a:moveTo>
                      <a:lnTo>
                        <a:pt x="1" y="1035"/>
                      </a:lnTo>
                      <a:lnTo>
                        <a:pt x="9038" y="1035"/>
                      </a:lnTo>
                      <a:lnTo>
                        <a:pt x="90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3416407" y="1175016"/>
                  <a:ext cx="297533" cy="37188"/>
                </a:xfrm>
                <a:custGeom>
                  <a:avLst/>
                  <a:gdLst/>
                  <a:ahLst/>
                  <a:cxnLst/>
                  <a:rect l="l" t="t" r="r" b="b"/>
                  <a:pathLst>
                    <a:path w="9145" h="1143" extrusionOk="0">
                      <a:moveTo>
                        <a:pt x="9037" y="108"/>
                      </a:moveTo>
                      <a:lnTo>
                        <a:pt x="9037" y="1035"/>
                      </a:lnTo>
                      <a:lnTo>
                        <a:pt x="107" y="1035"/>
                      </a:lnTo>
                      <a:lnTo>
                        <a:pt x="107" y="108"/>
                      </a:lnTo>
                      <a:close/>
                      <a:moveTo>
                        <a:pt x="54" y="1"/>
                      </a:moveTo>
                      <a:cubicBezTo>
                        <a:pt x="27" y="1"/>
                        <a:pt x="0" y="18"/>
                        <a:pt x="0" y="54"/>
                      </a:cubicBezTo>
                      <a:lnTo>
                        <a:pt x="0" y="1089"/>
                      </a:lnTo>
                      <a:cubicBezTo>
                        <a:pt x="0" y="1116"/>
                        <a:pt x="27" y="1143"/>
                        <a:pt x="54" y="1143"/>
                      </a:cubicBezTo>
                      <a:lnTo>
                        <a:pt x="9091" y="1143"/>
                      </a:lnTo>
                      <a:cubicBezTo>
                        <a:pt x="9118" y="1143"/>
                        <a:pt x="9144" y="1116"/>
                        <a:pt x="9144" y="1089"/>
                      </a:cubicBezTo>
                      <a:lnTo>
                        <a:pt x="9144" y="54"/>
                      </a:lnTo>
                      <a:cubicBezTo>
                        <a:pt x="9144" y="18"/>
                        <a:pt x="9118" y="1"/>
                        <a:pt x="9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866077" y="1165451"/>
                  <a:ext cx="856549" cy="12786"/>
                </a:xfrm>
                <a:custGeom>
                  <a:avLst/>
                  <a:gdLst/>
                  <a:ahLst/>
                  <a:cxnLst/>
                  <a:rect l="l" t="t" r="r" b="b"/>
                  <a:pathLst>
                    <a:path w="26327" h="393" extrusionOk="0">
                      <a:moveTo>
                        <a:pt x="1" y="0"/>
                      </a:moveTo>
                      <a:lnTo>
                        <a:pt x="1" y="393"/>
                      </a:lnTo>
                      <a:lnTo>
                        <a:pt x="26327" y="393"/>
                      </a:lnTo>
                      <a:lnTo>
                        <a:pt x="26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2864353" y="1163694"/>
                  <a:ext cx="860030" cy="16300"/>
                </a:xfrm>
                <a:custGeom>
                  <a:avLst/>
                  <a:gdLst/>
                  <a:ahLst/>
                  <a:cxnLst/>
                  <a:rect l="l" t="t" r="r" b="b"/>
                  <a:pathLst>
                    <a:path w="26434" h="501" extrusionOk="0">
                      <a:moveTo>
                        <a:pt x="26326" y="108"/>
                      </a:moveTo>
                      <a:lnTo>
                        <a:pt x="26326" y="393"/>
                      </a:lnTo>
                      <a:lnTo>
                        <a:pt x="108" y="393"/>
                      </a:lnTo>
                      <a:lnTo>
                        <a:pt x="108" y="108"/>
                      </a:lnTo>
                      <a:close/>
                      <a:moveTo>
                        <a:pt x="54" y="1"/>
                      </a:moveTo>
                      <a:cubicBezTo>
                        <a:pt x="18" y="1"/>
                        <a:pt x="0" y="27"/>
                        <a:pt x="0" y="54"/>
                      </a:cubicBezTo>
                      <a:lnTo>
                        <a:pt x="0" y="447"/>
                      </a:lnTo>
                      <a:cubicBezTo>
                        <a:pt x="0" y="482"/>
                        <a:pt x="18" y="500"/>
                        <a:pt x="54" y="500"/>
                      </a:cubicBezTo>
                      <a:lnTo>
                        <a:pt x="26380" y="500"/>
                      </a:lnTo>
                      <a:cubicBezTo>
                        <a:pt x="26407" y="500"/>
                        <a:pt x="26434" y="482"/>
                        <a:pt x="26434" y="447"/>
                      </a:cubicBezTo>
                      <a:lnTo>
                        <a:pt x="26434" y="54"/>
                      </a:lnTo>
                      <a:cubicBezTo>
                        <a:pt x="26434" y="27"/>
                        <a:pt x="26407" y="1"/>
                        <a:pt x="26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3430624" y="1165451"/>
                  <a:ext cx="292002" cy="12786"/>
                </a:xfrm>
                <a:custGeom>
                  <a:avLst/>
                  <a:gdLst/>
                  <a:ahLst/>
                  <a:cxnLst/>
                  <a:rect l="l" t="t" r="r" b="b"/>
                  <a:pathLst>
                    <a:path w="8975" h="393" extrusionOk="0">
                      <a:moveTo>
                        <a:pt x="0" y="0"/>
                      </a:moveTo>
                      <a:lnTo>
                        <a:pt x="0" y="393"/>
                      </a:lnTo>
                      <a:lnTo>
                        <a:pt x="8975" y="393"/>
                      </a:lnTo>
                      <a:lnTo>
                        <a:pt x="89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3428575" y="1163694"/>
                  <a:ext cx="295808" cy="16300"/>
                </a:xfrm>
                <a:custGeom>
                  <a:avLst/>
                  <a:gdLst/>
                  <a:ahLst/>
                  <a:cxnLst/>
                  <a:rect l="l" t="t" r="r" b="b"/>
                  <a:pathLst>
                    <a:path w="9092" h="501" extrusionOk="0">
                      <a:moveTo>
                        <a:pt x="8984" y="108"/>
                      </a:moveTo>
                      <a:lnTo>
                        <a:pt x="8984" y="393"/>
                      </a:lnTo>
                      <a:lnTo>
                        <a:pt x="117" y="393"/>
                      </a:lnTo>
                      <a:lnTo>
                        <a:pt x="117" y="108"/>
                      </a:lnTo>
                      <a:close/>
                      <a:moveTo>
                        <a:pt x="63" y="1"/>
                      </a:moveTo>
                      <a:cubicBezTo>
                        <a:pt x="28" y="1"/>
                        <a:pt x="1" y="27"/>
                        <a:pt x="1" y="54"/>
                      </a:cubicBezTo>
                      <a:lnTo>
                        <a:pt x="1" y="447"/>
                      </a:lnTo>
                      <a:cubicBezTo>
                        <a:pt x="1" y="482"/>
                        <a:pt x="28" y="500"/>
                        <a:pt x="63" y="500"/>
                      </a:cubicBezTo>
                      <a:lnTo>
                        <a:pt x="9038" y="500"/>
                      </a:lnTo>
                      <a:cubicBezTo>
                        <a:pt x="9065" y="500"/>
                        <a:pt x="9092" y="482"/>
                        <a:pt x="9092" y="447"/>
                      </a:cubicBezTo>
                      <a:lnTo>
                        <a:pt x="9092" y="54"/>
                      </a:lnTo>
                      <a:cubicBezTo>
                        <a:pt x="9092" y="27"/>
                        <a:pt x="9065" y="1"/>
                        <a:pt x="9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3525822" y="1102756"/>
                  <a:ext cx="42686" cy="63020"/>
                </a:xfrm>
                <a:custGeom>
                  <a:avLst/>
                  <a:gdLst/>
                  <a:ahLst/>
                  <a:cxnLst/>
                  <a:rect l="l" t="t" r="r" b="b"/>
                  <a:pathLst>
                    <a:path w="1312" h="1937" extrusionOk="0">
                      <a:moveTo>
                        <a:pt x="1" y="0"/>
                      </a:moveTo>
                      <a:lnTo>
                        <a:pt x="1" y="1936"/>
                      </a:lnTo>
                      <a:lnTo>
                        <a:pt x="1312" y="1936"/>
                      </a:lnTo>
                      <a:lnTo>
                        <a:pt x="1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3524065" y="1100999"/>
                  <a:ext cx="45907" cy="66209"/>
                </a:xfrm>
                <a:custGeom>
                  <a:avLst/>
                  <a:gdLst/>
                  <a:ahLst/>
                  <a:cxnLst/>
                  <a:rect l="l" t="t" r="r" b="b"/>
                  <a:pathLst>
                    <a:path w="1411" h="2035" extrusionOk="0">
                      <a:moveTo>
                        <a:pt x="1303" y="108"/>
                      </a:moveTo>
                      <a:lnTo>
                        <a:pt x="1303" y="1928"/>
                      </a:lnTo>
                      <a:lnTo>
                        <a:pt x="108" y="1928"/>
                      </a:lnTo>
                      <a:lnTo>
                        <a:pt x="108" y="108"/>
                      </a:lnTo>
                      <a:close/>
                      <a:moveTo>
                        <a:pt x="55" y="1"/>
                      </a:moveTo>
                      <a:cubicBezTo>
                        <a:pt x="28" y="1"/>
                        <a:pt x="1" y="28"/>
                        <a:pt x="1" y="54"/>
                      </a:cubicBezTo>
                      <a:lnTo>
                        <a:pt x="1" y="1981"/>
                      </a:lnTo>
                      <a:cubicBezTo>
                        <a:pt x="1" y="2017"/>
                        <a:pt x="28" y="2035"/>
                        <a:pt x="55" y="2035"/>
                      </a:cubicBezTo>
                      <a:lnTo>
                        <a:pt x="1357" y="2035"/>
                      </a:lnTo>
                      <a:cubicBezTo>
                        <a:pt x="1393" y="2035"/>
                        <a:pt x="1411" y="2017"/>
                        <a:pt x="1411" y="1981"/>
                      </a:cubicBezTo>
                      <a:lnTo>
                        <a:pt x="1411" y="54"/>
                      </a:lnTo>
                      <a:cubicBezTo>
                        <a:pt x="1411" y="28"/>
                        <a:pt x="139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3557153" y="1114371"/>
                  <a:ext cx="22970" cy="42686"/>
                </a:xfrm>
                <a:custGeom>
                  <a:avLst/>
                  <a:gdLst/>
                  <a:ahLst/>
                  <a:cxnLst/>
                  <a:rect l="l" t="t" r="r" b="b"/>
                  <a:pathLst>
                    <a:path w="706" h="1312" extrusionOk="0">
                      <a:moveTo>
                        <a:pt x="108" y="0"/>
                      </a:moveTo>
                      <a:cubicBezTo>
                        <a:pt x="55" y="0"/>
                        <a:pt x="1" y="54"/>
                        <a:pt x="1" y="116"/>
                      </a:cubicBezTo>
                      <a:cubicBezTo>
                        <a:pt x="1" y="170"/>
                        <a:pt x="55" y="223"/>
                        <a:pt x="108" y="223"/>
                      </a:cubicBezTo>
                      <a:lnTo>
                        <a:pt x="286" y="223"/>
                      </a:lnTo>
                      <a:cubicBezTo>
                        <a:pt x="402" y="223"/>
                        <a:pt x="492" y="312"/>
                        <a:pt x="492" y="419"/>
                      </a:cubicBezTo>
                      <a:lnTo>
                        <a:pt x="492" y="892"/>
                      </a:lnTo>
                      <a:cubicBezTo>
                        <a:pt x="492" y="1008"/>
                        <a:pt x="402" y="1097"/>
                        <a:pt x="286" y="1097"/>
                      </a:cubicBezTo>
                      <a:lnTo>
                        <a:pt x="153" y="1097"/>
                      </a:lnTo>
                      <a:cubicBezTo>
                        <a:pt x="90" y="1097"/>
                        <a:pt x="37" y="1142"/>
                        <a:pt x="37" y="1204"/>
                      </a:cubicBezTo>
                      <a:cubicBezTo>
                        <a:pt x="37" y="1267"/>
                        <a:pt x="90" y="1312"/>
                        <a:pt x="153" y="1312"/>
                      </a:cubicBezTo>
                      <a:lnTo>
                        <a:pt x="286" y="1312"/>
                      </a:lnTo>
                      <a:cubicBezTo>
                        <a:pt x="518" y="1312"/>
                        <a:pt x="706" y="1124"/>
                        <a:pt x="706" y="892"/>
                      </a:cubicBezTo>
                      <a:lnTo>
                        <a:pt x="706" y="419"/>
                      </a:lnTo>
                      <a:cubicBezTo>
                        <a:pt x="706" y="187"/>
                        <a:pt x="518"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3555429" y="1112614"/>
                  <a:ext cx="26451" cy="46200"/>
                </a:xfrm>
                <a:custGeom>
                  <a:avLst/>
                  <a:gdLst/>
                  <a:ahLst/>
                  <a:cxnLst/>
                  <a:rect l="l" t="t" r="r" b="b"/>
                  <a:pathLst>
                    <a:path w="813" h="1420" extrusionOk="0">
                      <a:moveTo>
                        <a:pt x="339" y="117"/>
                      </a:moveTo>
                      <a:cubicBezTo>
                        <a:pt x="545" y="117"/>
                        <a:pt x="705" y="277"/>
                        <a:pt x="705" y="473"/>
                      </a:cubicBezTo>
                      <a:lnTo>
                        <a:pt x="705" y="946"/>
                      </a:lnTo>
                      <a:cubicBezTo>
                        <a:pt x="705" y="1151"/>
                        <a:pt x="545" y="1312"/>
                        <a:pt x="339" y="1312"/>
                      </a:cubicBezTo>
                      <a:lnTo>
                        <a:pt x="206" y="1312"/>
                      </a:lnTo>
                      <a:cubicBezTo>
                        <a:pt x="170" y="1312"/>
                        <a:pt x="143" y="1285"/>
                        <a:pt x="143" y="1258"/>
                      </a:cubicBezTo>
                      <a:cubicBezTo>
                        <a:pt x="152" y="1232"/>
                        <a:pt x="170" y="1205"/>
                        <a:pt x="206" y="1205"/>
                      </a:cubicBezTo>
                      <a:lnTo>
                        <a:pt x="339" y="1205"/>
                      </a:lnTo>
                      <a:cubicBezTo>
                        <a:pt x="482" y="1205"/>
                        <a:pt x="598" y="1089"/>
                        <a:pt x="598" y="946"/>
                      </a:cubicBezTo>
                      <a:lnTo>
                        <a:pt x="598" y="473"/>
                      </a:lnTo>
                      <a:cubicBezTo>
                        <a:pt x="598" y="331"/>
                        <a:pt x="482" y="224"/>
                        <a:pt x="339" y="224"/>
                      </a:cubicBezTo>
                      <a:lnTo>
                        <a:pt x="161" y="224"/>
                      </a:lnTo>
                      <a:cubicBezTo>
                        <a:pt x="134" y="224"/>
                        <a:pt x="108" y="197"/>
                        <a:pt x="108" y="170"/>
                      </a:cubicBezTo>
                      <a:cubicBezTo>
                        <a:pt x="108" y="134"/>
                        <a:pt x="134" y="117"/>
                        <a:pt x="161" y="117"/>
                      </a:cubicBezTo>
                      <a:close/>
                      <a:moveTo>
                        <a:pt x="161" y="1"/>
                      </a:moveTo>
                      <a:cubicBezTo>
                        <a:pt x="72" y="1"/>
                        <a:pt x="0" y="81"/>
                        <a:pt x="0" y="170"/>
                      </a:cubicBezTo>
                      <a:cubicBezTo>
                        <a:pt x="0" y="259"/>
                        <a:pt x="72" y="331"/>
                        <a:pt x="161" y="331"/>
                      </a:cubicBezTo>
                      <a:lnTo>
                        <a:pt x="339" y="331"/>
                      </a:lnTo>
                      <a:cubicBezTo>
                        <a:pt x="420" y="331"/>
                        <a:pt x="491" y="393"/>
                        <a:pt x="491" y="473"/>
                      </a:cubicBezTo>
                      <a:lnTo>
                        <a:pt x="491" y="946"/>
                      </a:lnTo>
                      <a:cubicBezTo>
                        <a:pt x="491" y="1027"/>
                        <a:pt x="420" y="1098"/>
                        <a:pt x="339" y="1098"/>
                      </a:cubicBezTo>
                      <a:lnTo>
                        <a:pt x="206" y="1098"/>
                      </a:lnTo>
                      <a:cubicBezTo>
                        <a:pt x="116" y="1098"/>
                        <a:pt x="36" y="1169"/>
                        <a:pt x="36" y="1258"/>
                      </a:cubicBezTo>
                      <a:cubicBezTo>
                        <a:pt x="36" y="1348"/>
                        <a:pt x="116" y="1419"/>
                        <a:pt x="206" y="1419"/>
                      </a:cubicBezTo>
                      <a:lnTo>
                        <a:pt x="339" y="1419"/>
                      </a:lnTo>
                      <a:cubicBezTo>
                        <a:pt x="598" y="1419"/>
                        <a:pt x="812" y="1205"/>
                        <a:pt x="812" y="946"/>
                      </a:cubicBezTo>
                      <a:lnTo>
                        <a:pt x="812" y="473"/>
                      </a:lnTo>
                      <a:cubicBezTo>
                        <a:pt x="812" y="215"/>
                        <a:pt x="598"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6"/>
              <p:cNvGrpSpPr/>
              <p:nvPr/>
            </p:nvGrpSpPr>
            <p:grpSpPr>
              <a:xfrm>
                <a:off x="3913867" y="788403"/>
                <a:ext cx="559635" cy="811293"/>
                <a:chOff x="3913867" y="788403"/>
                <a:chExt cx="559635" cy="811293"/>
              </a:xfrm>
            </p:grpSpPr>
            <p:sp>
              <p:nvSpPr>
                <p:cNvPr id="473" name="Google Shape;473;p36"/>
                <p:cNvSpPr/>
                <p:nvPr/>
              </p:nvSpPr>
              <p:spPr>
                <a:xfrm>
                  <a:off x="4075533" y="830959"/>
                  <a:ext cx="119338" cy="138013"/>
                </a:xfrm>
                <a:custGeom>
                  <a:avLst/>
                  <a:gdLst/>
                  <a:ahLst/>
                  <a:cxnLst/>
                  <a:rect l="l" t="t" r="r" b="b"/>
                  <a:pathLst>
                    <a:path w="3668" h="4242" extrusionOk="0">
                      <a:moveTo>
                        <a:pt x="2015" y="1"/>
                      </a:moveTo>
                      <a:cubicBezTo>
                        <a:pt x="959" y="1"/>
                        <a:pt x="358" y="539"/>
                        <a:pt x="358" y="539"/>
                      </a:cubicBezTo>
                      <a:lnTo>
                        <a:pt x="447" y="2377"/>
                      </a:lnTo>
                      <a:lnTo>
                        <a:pt x="1" y="3590"/>
                      </a:lnTo>
                      <a:lnTo>
                        <a:pt x="1687" y="4242"/>
                      </a:lnTo>
                      <a:lnTo>
                        <a:pt x="2008" y="3617"/>
                      </a:lnTo>
                      <a:cubicBezTo>
                        <a:pt x="2008" y="3617"/>
                        <a:pt x="2109" y="3620"/>
                        <a:pt x="2248" y="3620"/>
                      </a:cubicBezTo>
                      <a:cubicBezTo>
                        <a:pt x="2551" y="3620"/>
                        <a:pt x="3036" y="3607"/>
                        <a:pt x="3079" y="3528"/>
                      </a:cubicBezTo>
                      <a:cubicBezTo>
                        <a:pt x="3132" y="3412"/>
                        <a:pt x="3195" y="2458"/>
                        <a:pt x="3195" y="2458"/>
                      </a:cubicBezTo>
                      <a:lnTo>
                        <a:pt x="3596" y="2226"/>
                      </a:lnTo>
                      <a:cubicBezTo>
                        <a:pt x="3596" y="2226"/>
                        <a:pt x="3605" y="2217"/>
                        <a:pt x="3605" y="2217"/>
                      </a:cubicBezTo>
                      <a:cubicBezTo>
                        <a:pt x="3659" y="2181"/>
                        <a:pt x="3668" y="2119"/>
                        <a:pt x="3632" y="2065"/>
                      </a:cubicBezTo>
                      <a:lnTo>
                        <a:pt x="3373" y="1664"/>
                      </a:lnTo>
                      <a:cubicBezTo>
                        <a:pt x="3391" y="1539"/>
                        <a:pt x="3400" y="1405"/>
                        <a:pt x="3400" y="1280"/>
                      </a:cubicBezTo>
                      <a:cubicBezTo>
                        <a:pt x="3400" y="1102"/>
                        <a:pt x="3106" y="183"/>
                        <a:pt x="3106" y="183"/>
                      </a:cubicBezTo>
                      <a:cubicBezTo>
                        <a:pt x="2702" y="51"/>
                        <a:pt x="2337" y="1"/>
                        <a:pt x="2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4073516" y="829234"/>
                  <a:ext cx="123112" cy="141495"/>
                </a:xfrm>
                <a:custGeom>
                  <a:avLst/>
                  <a:gdLst/>
                  <a:ahLst/>
                  <a:cxnLst/>
                  <a:rect l="l" t="t" r="r" b="b"/>
                  <a:pathLst>
                    <a:path w="3784" h="4349" extrusionOk="0">
                      <a:moveTo>
                        <a:pt x="2078" y="109"/>
                      </a:moveTo>
                      <a:cubicBezTo>
                        <a:pt x="2389" y="109"/>
                        <a:pt x="2739" y="156"/>
                        <a:pt x="3123" y="280"/>
                      </a:cubicBezTo>
                      <a:cubicBezTo>
                        <a:pt x="3212" y="548"/>
                        <a:pt x="3408" y="1199"/>
                        <a:pt x="3408" y="1333"/>
                      </a:cubicBezTo>
                      <a:cubicBezTo>
                        <a:pt x="3408" y="1458"/>
                        <a:pt x="3399" y="1583"/>
                        <a:pt x="3382" y="1708"/>
                      </a:cubicBezTo>
                      <a:cubicBezTo>
                        <a:pt x="3382" y="1717"/>
                        <a:pt x="3382" y="1734"/>
                        <a:pt x="3391" y="1743"/>
                      </a:cubicBezTo>
                      <a:lnTo>
                        <a:pt x="3649" y="2154"/>
                      </a:lnTo>
                      <a:cubicBezTo>
                        <a:pt x="3658" y="2163"/>
                        <a:pt x="3667" y="2180"/>
                        <a:pt x="3658" y="2198"/>
                      </a:cubicBezTo>
                      <a:cubicBezTo>
                        <a:pt x="3658" y="2207"/>
                        <a:pt x="3649" y="2225"/>
                        <a:pt x="3631" y="2234"/>
                      </a:cubicBezTo>
                      <a:lnTo>
                        <a:pt x="3230" y="2466"/>
                      </a:lnTo>
                      <a:cubicBezTo>
                        <a:pt x="3212" y="2475"/>
                        <a:pt x="3203" y="2493"/>
                        <a:pt x="3203" y="2511"/>
                      </a:cubicBezTo>
                      <a:cubicBezTo>
                        <a:pt x="3185" y="2876"/>
                        <a:pt x="3132" y="3474"/>
                        <a:pt x="3096" y="3554"/>
                      </a:cubicBezTo>
                      <a:cubicBezTo>
                        <a:pt x="3044" y="3599"/>
                        <a:pt x="2678" y="3619"/>
                        <a:pt x="2299" y="3619"/>
                      </a:cubicBezTo>
                      <a:cubicBezTo>
                        <a:pt x="2226" y="3619"/>
                        <a:pt x="2152" y="3618"/>
                        <a:pt x="2079" y="3617"/>
                      </a:cubicBezTo>
                      <a:cubicBezTo>
                        <a:pt x="2061" y="3617"/>
                        <a:pt x="2035" y="3626"/>
                        <a:pt x="2026" y="3643"/>
                      </a:cubicBezTo>
                      <a:lnTo>
                        <a:pt x="1722" y="4223"/>
                      </a:lnTo>
                      <a:lnTo>
                        <a:pt x="134" y="3608"/>
                      </a:lnTo>
                      <a:lnTo>
                        <a:pt x="563" y="2448"/>
                      </a:lnTo>
                      <a:cubicBezTo>
                        <a:pt x="563" y="2439"/>
                        <a:pt x="563" y="2430"/>
                        <a:pt x="563" y="2421"/>
                      </a:cubicBezTo>
                      <a:lnTo>
                        <a:pt x="473" y="610"/>
                      </a:lnTo>
                      <a:cubicBezTo>
                        <a:pt x="580" y="524"/>
                        <a:pt x="1160" y="109"/>
                        <a:pt x="2078" y="109"/>
                      </a:cubicBezTo>
                      <a:close/>
                      <a:moveTo>
                        <a:pt x="2080" y="0"/>
                      </a:moveTo>
                      <a:cubicBezTo>
                        <a:pt x="1012" y="0"/>
                        <a:pt x="382" y="541"/>
                        <a:pt x="375" y="548"/>
                      </a:cubicBezTo>
                      <a:cubicBezTo>
                        <a:pt x="366" y="557"/>
                        <a:pt x="357" y="575"/>
                        <a:pt x="357" y="592"/>
                      </a:cubicBezTo>
                      <a:lnTo>
                        <a:pt x="447" y="2412"/>
                      </a:lnTo>
                      <a:lnTo>
                        <a:pt x="9" y="3626"/>
                      </a:lnTo>
                      <a:cubicBezTo>
                        <a:pt x="1" y="3661"/>
                        <a:pt x="18" y="3688"/>
                        <a:pt x="45" y="3697"/>
                      </a:cubicBezTo>
                      <a:lnTo>
                        <a:pt x="1731" y="4348"/>
                      </a:lnTo>
                      <a:lnTo>
                        <a:pt x="1749" y="4348"/>
                      </a:lnTo>
                      <a:cubicBezTo>
                        <a:pt x="1767" y="4339"/>
                        <a:pt x="1785" y="4330"/>
                        <a:pt x="1794" y="4313"/>
                      </a:cubicBezTo>
                      <a:lnTo>
                        <a:pt x="2097" y="3724"/>
                      </a:lnTo>
                      <a:cubicBezTo>
                        <a:pt x="2177" y="3725"/>
                        <a:pt x="2260" y="3726"/>
                        <a:pt x="2343" y="3726"/>
                      </a:cubicBezTo>
                      <a:cubicBezTo>
                        <a:pt x="2744" y="3726"/>
                        <a:pt x="3132" y="3702"/>
                        <a:pt x="3176" y="3599"/>
                      </a:cubicBezTo>
                      <a:cubicBezTo>
                        <a:pt x="3239" y="3483"/>
                        <a:pt x="3283" y="2751"/>
                        <a:pt x="3301" y="2546"/>
                      </a:cubicBezTo>
                      <a:lnTo>
                        <a:pt x="3676" y="2323"/>
                      </a:lnTo>
                      <a:cubicBezTo>
                        <a:pt x="3685" y="2323"/>
                        <a:pt x="3685" y="2323"/>
                        <a:pt x="3685" y="2314"/>
                      </a:cubicBezTo>
                      <a:cubicBezTo>
                        <a:pt x="3765" y="2270"/>
                        <a:pt x="3783" y="2163"/>
                        <a:pt x="3730" y="2091"/>
                      </a:cubicBezTo>
                      <a:lnTo>
                        <a:pt x="3480" y="1699"/>
                      </a:lnTo>
                      <a:cubicBezTo>
                        <a:pt x="3498" y="1574"/>
                        <a:pt x="3507" y="1449"/>
                        <a:pt x="3507" y="1324"/>
                      </a:cubicBezTo>
                      <a:cubicBezTo>
                        <a:pt x="3507" y="1146"/>
                        <a:pt x="3239" y="307"/>
                        <a:pt x="3212" y="218"/>
                      </a:cubicBezTo>
                      <a:cubicBezTo>
                        <a:pt x="3203" y="200"/>
                        <a:pt x="3194" y="191"/>
                        <a:pt x="3176" y="182"/>
                      </a:cubicBezTo>
                      <a:cubicBezTo>
                        <a:pt x="2774" y="51"/>
                        <a:pt x="2407"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4135918" y="909368"/>
                  <a:ext cx="17439" cy="25638"/>
                </a:xfrm>
                <a:custGeom>
                  <a:avLst/>
                  <a:gdLst/>
                  <a:ahLst/>
                  <a:cxnLst/>
                  <a:rect l="l" t="t" r="r" b="b"/>
                  <a:pathLst>
                    <a:path w="536" h="788" extrusionOk="0">
                      <a:moveTo>
                        <a:pt x="58" y="1"/>
                      </a:moveTo>
                      <a:cubicBezTo>
                        <a:pt x="36" y="1"/>
                        <a:pt x="17" y="17"/>
                        <a:pt x="9" y="39"/>
                      </a:cubicBezTo>
                      <a:cubicBezTo>
                        <a:pt x="1" y="65"/>
                        <a:pt x="18" y="101"/>
                        <a:pt x="54" y="101"/>
                      </a:cubicBezTo>
                      <a:lnTo>
                        <a:pt x="241" y="155"/>
                      </a:lnTo>
                      <a:cubicBezTo>
                        <a:pt x="224" y="378"/>
                        <a:pt x="295" y="601"/>
                        <a:pt x="438" y="770"/>
                      </a:cubicBezTo>
                      <a:cubicBezTo>
                        <a:pt x="447" y="779"/>
                        <a:pt x="464" y="788"/>
                        <a:pt x="473" y="788"/>
                      </a:cubicBezTo>
                      <a:cubicBezTo>
                        <a:pt x="491" y="788"/>
                        <a:pt x="500" y="779"/>
                        <a:pt x="509" y="770"/>
                      </a:cubicBezTo>
                      <a:cubicBezTo>
                        <a:pt x="536" y="752"/>
                        <a:pt x="536" y="717"/>
                        <a:pt x="518" y="699"/>
                      </a:cubicBezTo>
                      <a:cubicBezTo>
                        <a:pt x="384" y="538"/>
                        <a:pt x="331" y="324"/>
                        <a:pt x="357" y="119"/>
                      </a:cubicBezTo>
                      <a:cubicBezTo>
                        <a:pt x="357" y="92"/>
                        <a:pt x="340" y="65"/>
                        <a:pt x="313" y="56"/>
                      </a:cubicBezTo>
                      <a:lnTo>
                        <a:pt x="81" y="3"/>
                      </a:lnTo>
                      <a:lnTo>
                        <a:pt x="72" y="3"/>
                      </a:lnTo>
                      <a:cubicBezTo>
                        <a:pt x="67" y="1"/>
                        <a:pt x="62"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4144638" y="875109"/>
                  <a:ext cx="58368" cy="17016"/>
                </a:xfrm>
                <a:custGeom>
                  <a:avLst/>
                  <a:gdLst/>
                  <a:ahLst/>
                  <a:cxnLst/>
                  <a:rect l="l" t="t" r="r" b="b"/>
                  <a:pathLst>
                    <a:path w="1794" h="523" extrusionOk="0">
                      <a:moveTo>
                        <a:pt x="1736" y="1"/>
                      </a:moveTo>
                      <a:cubicBezTo>
                        <a:pt x="1731" y="1"/>
                        <a:pt x="1727" y="2"/>
                        <a:pt x="1722" y="3"/>
                      </a:cubicBezTo>
                      <a:lnTo>
                        <a:pt x="54" y="414"/>
                      </a:lnTo>
                      <a:cubicBezTo>
                        <a:pt x="27" y="423"/>
                        <a:pt x="0" y="449"/>
                        <a:pt x="9" y="476"/>
                      </a:cubicBezTo>
                      <a:cubicBezTo>
                        <a:pt x="9" y="499"/>
                        <a:pt x="29" y="522"/>
                        <a:pt x="58" y="522"/>
                      </a:cubicBezTo>
                      <a:cubicBezTo>
                        <a:pt x="62" y="522"/>
                        <a:pt x="67" y="522"/>
                        <a:pt x="72" y="521"/>
                      </a:cubicBezTo>
                      <a:lnTo>
                        <a:pt x="80" y="521"/>
                      </a:lnTo>
                      <a:lnTo>
                        <a:pt x="1740" y="110"/>
                      </a:lnTo>
                      <a:lnTo>
                        <a:pt x="1749" y="110"/>
                      </a:lnTo>
                      <a:cubicBezTo>
                        <a:pt x="1775" y="101"/>
                        <a:pt x="1793" y="75"/>
                        <a:pt x="1784" y="48"/>
                      </a:cubicBezTo>
                      <a:cubicBezTo>
                        <a:pt x="1777" y="18"/>
                        <a:pt x="1757" y="1"/>
                        <a:pt x="1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4185274" y="874035"/>
                  <a:ext cx="17146" cy="19781"/>
                </a:xfrm>
                <a:custGeom>
                  <a:avLst/>
                  <a:gdLst/>
                  <a:ahLst/>
                  <a:cxnLst/>
                  <a:rect l="l" t="t" r="r" b="b"/>
                  <a:pathLst>
                    <a:path w="527" h="608" extrusionOk="0">
                      <a:moveTo>
                        <a:pt x="63" y="1"/>
                      </a:moveTo>
                      <a:cubicBezTo>
                        <a:pt x="27" y="1"/>
                        <a:pt x="0" y="27"/>
                        <a:pt x="0" y="54"/>
                      </a:cubicBezTo>
                      <a:cubicBezTo>
                        <a:pt x="0" y="81"/>
                        <a:pt x="27" y="108"/>
                        <a:pt x="54" y="108"/>
                      </a:cubicBezTo>
                      <a:lnTo>
                        <a:pt x="393" y="125"/>
                      </a:lnTo>
                      <a:cubicBezTo>
                        <a:pt x="419" y="215"/>
                        <a:pt x="402" y="313"/>
                        <a:pt x="366" y="393"/>
                      </a:cubicBezTo>
                      <a:cubicBezTo>
                        <a:pt x="312" y="456"/>
                        <a:pt x="241" y="491"/>
                        <a:pt x="170" y="500"/>
                      </a:cubicBezTo>
                      <a:lnTo>
                        <a:pt x="161" y="500"/>
                      </a:lnTo>
                      <a:cubicBezTo>
                        <a:pt x="134" y="500"/>
                        <a:pt x="116" y="527"/>
                        <a:pt x="116" y="563"/>
                      </a:cubicBezTo>
                      <a:cubicBezTo>
                        <a:pt x="125" y="589"/>
                        <a:pt x="143" y="607"/>
                        <a:pt x="170" y="607"/>
                      </a:cubicBezTo>
                      <a:lnTo>
                        <a:pt x="179" y="607"/>
                      </a:lnTo>
                      <a:cubicBezTo>
                        <a:pt x="286" y="598"/>
                        <a:pt x="393" y="545"/>
                        <a:pt x="455" y="447"/>
                      </a:cubicBezTo>
                      <a:cubicBezTo>
                        <a:pt x="518" y="331"/>
                        <a:pt x="526" y="188"/>
                        <a:pt x="491" y="54"/>
                      </a:cubicBezTo>
                      <a:cubicBezTo>
                        <a:pt x="482" y="36"/>
                        <a:pt x="464" y="18"/>
                        <a:pt x="437" y="18"/>
                      </a:cubicBezTo>
                      <a:lnTo>
                        <a:pt x="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4070328" y="790420"/>
                  <a:ext cx="124121" cy="126333"/>
                </a:xfrm>
                <a:custGeom>
                  <a:avLst/>
                  <a:gdLst/>
                  <a:ahLst/>
                  <a:cxnLst/>
                  <a:rect l="l" t="t" r="r" b="b"/>
                  <a:pathLst>
                    <a:path w="3815" h="3883" extrusionOk="0">
                      <a:moveTo>
                        <a:pt x="2334" y="1"/>
                      </a:moveTo>
                      <a:cubicBezTo>
                        <a:pt x="2292" y="1"/>
                        <a:pt x="2246" y="4"/>
                        <a:pt x="2195" y="10"/>
                      </a:cubicBezTo>
                      <a:cubicBezTo>
                        <a:pt x="1517" y="99"/>
                        <a:pt x="1187" y="483"/>
                        <a:pt x="1312" y="751"/>
                      </a:cubicBezTo>
                      <a:cubicBezTo>
                        <a:pt x="1312" y="751"/>
                        <a:pt x="1243" y="728"/>
                        <a:pt x="1139" y="728"/>
                      </a:cubicBezTo>
                      <a:cubicBezTo>
                        <a:pt x="923" y="728"/>
                        <a:pt x="554" y="826"/>
                        <a:pt x="330" y="1429"/>
                      </a:cubicBezTo>
                      <a:cubicBezTo>
                        <a:pt x="0" y="2321"/>
                        <a:pt x="598" y="3472"/>
                        <a:pt x="598" y="3623"/>
                      </a:cubicBezTo>
                      <a:cubicBezTo>
                        <a:pt x="598" y="3766"/>
                        <a:pt x="1098" y="3882"/>
                        <a:pt x="1490" y="3882"/>
                      </a:cubicBezTo>
                      <a:cubicBezTo>
                        <a:pt x="1503" y="3882"/>
                        <a:pt x="1516" y="3883"/>
                        <a:pt x="1529" y="3883"/>
                      </a:cubicBezTo>
                      <a:cubicBezTo>
                        <a:pt x="1722" y="3883"/>
                        <a:pt x="1920" y="3821"/>
                        <a:pt x="2079" y="3704"/>
                      </a:cubicBezTo>
                      <a:cubicBezTo>
                        <a:pt x="2079" y="3704"/>
                        <a:pt x="1927" y="3115"/>
                        <a:pt x="2052" y="2999"/>
                      </a:cubicBezTo>
                      <a:cubicBezTo>
                        <a:pt x="2073" y="2978"/>
                        <a:pt x="2101" y="2969"/>
                        <a:pt x="2131" y="2969"/>
                      </a:cubicBezTo>
                      <a:cubicBezTo>
                        <a:pt x="2266" y="2969"/>
                        <a:pt x="2463" y="3141"/>
                        <a:pt x="2463" y="3141"/>
                      </a:cubicBezTo>
                      <a:cubicBezTo>
                        <a:pt x="2552" y="3133"/>
                        <a:pt x="2650" y="3097"/>
                        <a:pt x="2730" y="3061"/>
                      </a:cubicBezTo>
                      <a:cubicBezTo>
                        <a:pt x="2819" y="2999"/>
                        <a:pt x="3266" y="2758"/>
                        <a:pt x="3114" y="2490"/>
                      </a:cubicBezTo>
                      <a:cubicBezTo>
                        <a:pt x="2962" y="2232"/>
                        <a:pt x="2668" y="1991"/>
                        <a:pt x="2909" y="1812"/>
                      </a:cubicBezTo>
                      <a:cubicBezTo>
                        <a:pt x="3141" y="1634"/>
                        <a:pt x="3765" y="1607"/>
                        <a:pt x="3792" y="1045"/>
                      </a:cubicBezTo>
                      <a:cubicBezTo>
                        <a:pt x="3815" y="568"/>
                        <a:pt x="3567" y="406"/>
                        <a:pt x="3274" y="406"/>
                      </a:cubicBezTo>
                      <a:cubicBezTo>
                        <a:pt x="3222" y="406"/>
                        <a:pt x="3168" y="411"/>
                        <a:pt x="3114" y="421"/>
                      </a:cubicBezTo>
                      <a:cubicBezTo>
                        <a:pt x="3095" y="424"/>
                        <a:pt x="3077" y="425"/>
                        <a:pt x="3061" y="425"/>
                      </a:cubicBezTo>
                      <a:cubicBezTo>
                        <a:pt x="2791" y="425"/>
                        <a:pt x="2836" y="1"/>
                        <a:pt x="2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4070913" y="788403"/>
                  <a:ext cx="125130" cy="130107"/>
                </a:xfrm>
                <a:custGeom>
                  <a:avLst/>
                  <a:gdLst/>
                  <a:ahLst/>
                  <a:cxnLst/>
                  <a:rect l="l" t="t" r="r" b="b"/>
                  <a:pathLst>
                    <a:path w="3846" h="3999" extrusionOk="0">
                      <a:moveTo>
                        <a:pt x="2311" y="117"/>
                      </a:moveTo>
                      <a:cubicBezTo>
                        <a:pt x="2570" y="117"/>
                        <a:pt x="2663" y="241"/>
                        <a:pt x="2757" y="358"/>
                      </a:cubicBezTo>
                      <a:cubicBezTo>
                        <a:pt x="2826" y="450"/>
                        <a:pt x="2896" y="543"/>
                        <a:pt x="3035" y="543"/>
                      </a:cubicBezTo>
                      <a:cubicBezTo>
                        <a:pt x="3056" y="543"/>
                        <a:pt x="3080" y="541"/>
                        <a:pt x="3105" y="536"/>
                      </a:cubicBezTo>
                      <a:cubicBezTo>
                        <a:pt x="3146" y="527"/>
                        <a:pt x="3188" y="523"/>
                        <a:pt x="3230" y="523"/>
                      </a:cubicBezTo>
                      <a:cubicBezTo>
                        <a:pt x="3353" y="523"/>
                        <a:pt x="3478" y="561"/>
                        <a:pt x="3578" y="634"/>
                      </a:cubicBezTo>
                      <a:cubicBezTo>
                        <a:pt x="3685" y="723"/>
                        <a:pt x="3729" y="893"/>
                        <a:pt x="3720" y="1107"/>
                      </a:cubicBezTo>
                      <a:cubicBezTo>
                        <a:pt x="3702" y="1473"/>
                        <a:pt x="3399" y="1589"/>
                        <a:pt x="3140" y="1696"/>
                      </a:cubicBezTo>
                      <a:cubicBezTo>
                        <a:pt x="3033" y="1732"/>
                        <a:pt x="2944" y="1776"/>
                        <a:pt x="2855" y="1839"/>
                      </a:cubicBezTo>
                      <a:cubicBezTo>
                        <a:pt x="2632" y="1999"/>
                        <a:pt x="2784" y="2204"/>
                        <a:pt x="2917" y="2392"/>
                      </a:cubicBezTo>
                      <a:cubicBezTo>
                        <a:pt x="2962" y="2454"/>
                        <a:pt x="3016" y="2517"/>
                        <a:pt x="3051" y="2588"/>
                      </a:cubicBezTo>
                      <a:cubicBezTo>
                        <a:pt x="3149" y="2757"/>
                        <a:pt x="2909" y="2936"/>
                        <a:pt x="2712" y="3052"/>
                      </a:cubicBezTo>
                      <a:lnTo>
                        <a:pt x="2677" y="3079"/>
                      </a:lnTo>
                      <a:cubicBezTo>
                        <a:pt x="2614" y="3114"/>
                        <a:pt x="2543" y="3141"/>
                        <a:pt x="2462" y="3150"/>
                      </a:cubicBezTo>
                      <a:cubicBezTo>
                        <a:pt x="2401" y="3103"/>
                        <a:pt x="2232" y="2983"/>
                        <a:pt x="2104" y="2983"/>
                      </a:cubicBezTo>
                      <a:cubicBezTo>
                        <a:pt x="2063" y="2983"/>
                        <a:pt x="2026" y="2995"/>
                        <a:pt x="1999" y="3025"/>
                      </a:cubicBezTo>
                      <a:cubicBezTo>
                        <a:pt x="1874" y="3150"/>
                        <a:pt x="1963" y="3578"/>
                        <a:pt x="1999" y="3748"/>
                      </a:cubicBezTo>
                      <a:cubicBezTo>
                        <a:pt x="1847" y="3855"/>
                        <a:pt x="1660" y="3899"/>
                        <a:pt x="1472" y="3899"/>
                      </a:cubicBezTo>
                      <a:cubicBezTo>
                        <a:pt x="1044" y="3899"/>
                        <a:pt x="634" y="3757"/>
                        <a:pt x="634" y="3685"/>
                      </a:cubicBezTo>
                      <a:cubicBezTo>
                        <a:pt x="625" y="3596"/>
                        <a:pt x="598" y="3507"/>
                        <a:pt x="562" y="3427"/>
                      </a:cubicBezTo>
                      <a:cubicBezTo>
                        <a:pt x="420" y="3025"/>
                        <a:pt x="125" y="2178"/>
                        <a:pt x="366" y="1508"/>
                      </a:cubicBezTo>
                      <a:cubicBezTo>
                        <a:pt x="571" y="929"/>
                        <a:pt x="919" y="839"/>
                        <a:pt x="1124" y="839"/>
                      </a:cubicBezTo>
                      <a:cubicBezTo>
                        <a:pt x="1169" y="839"/>
                        <a:pt x="1222" y="848"/>
                        <a:pt x="1276" y="866"/>
                      </a:cubicBezTo>
                      <a:cubicBezTo>
                        <a:pt x="1294" y="866"/>
                        <a:pt x="1312" y="866"/>
                        <a:pt x="1329" y="848"/>
                      </a:cubicBezTo>
                      <a:cubicBezTo>
                        <a:pt x="1338" y="830"/>
                        <a:pt x="1347" y="813"/>
                        <a:pt x="1338" y="786"/>
                      </a:cubicBezTo>
                      <a:cubicBezTo>
                        <a:pt x="1303" y="706"/>
                        <a:pt x="1312" y="616"/>
                        <a:pt x="1365" y="545"/>
                      </a:cubicBezTo>
                      <a:cubicBezTo>
                        <a:pt x="1454" y="384"/>
                        <a:pt x="1722" y="188"/>
                        <a:pt x="2186" y="126"/>
                      </a:cubicBezTo>
                      <a:cubicBezTo>
                        <a:pt x="2231" y="120"/>
                        <a:pt x="2273" y="117"/>
                        <a:pt x="2311" y="117"/>
                      </a:cubicBezTo>
                      <a:close/>
                      <a:moveTo>
                        <a:pt x="2310" y="0"/>
                      </a:moveTo>
                      <a:cubicBezTo>
                        <a:pt x="2266" y="0"/>
                        <a:pt x="2219" y="3"/>
                        <a:pt x="2168" y="10"/>
                      </a:cubicBezTo>
                      <a:cubicBezTo>
                        <a:pt x="1740" y="72"/>
                        <a:pt x="1410" y="251"/>
                        <a:pt x="1267" y="492"/>
                      </a:cubicBezTo>
                      <a:cubicBezTo>
                        <a:pt x="1222" y="563"/>
                        <a:pt x="1205" y="652"/>
                        <a:pt x="1214" y="741"/>
                      </a:cubicBezTo>
                      <a:cubicBezTo>
                        <a:pt x="1187" y="738"/>
                        <a:pt x="1154" y="735"/>
                        <a:pt x="1118" y="735"/>
                      </a:cubicBezTo>
                      <a:cubicBezTo>
                        <a:pt x="887" y="735"/>
                        <a:pt x="490" y="841"/>
                        <a:pt x="259" y="1473"/>
                      </a:cubicBezTo>
                      <a:cubicBezTo>
                        <a:pt x="0" y="2178"/>
                        <a:pt x="312" y="3043"/>
                        <a:pt x="455" y="3462"/>
                      </a:cubicBezTo>
                      <a:cubicBezTo>
                        <a:pt x="482" y="3534"/>
                        <a:pt x="509" y="3605"/>
                        <a:pt x="527" y="3676"/>
                      </a:cubicBezTo>
                      <a:cubicBezTo>
                        <a:pt x="527" y="3908"/>
                        <a:pt x="1142" y="3997"/>
                        <a:pt x="1472" y="3997"/>
                      </a:cubicBezTo>
                      <a:cubicBezTo>
                        <a:pt x="1486" y="3998"/>
                        <a:pt x="1500" y="3998"/>
                        <a:pt x="1514" y="3998"/>
                      </a:cubicBezTo>
                      <a:cubicBezTo>
                        <a:pt x="1722" y="3998"/>
                        <a:pt x="1921" y="3936"/>
                        <a:pt x="2097" y="3810"/>
                      </a:cubicBezTo>
                      <a:cubicBezTo>
                        <a:pt x="2115" y="3792"/>
                        <a:pt x="2115" y="3774"/>
                        <a:pt x="2115" y="3757"/>
                      </a:cubicBezTo>
                      <a:cubicBezTo>
                        <a:pt x="2043" y="3480"/>
                        <a:pt x="2016" y="3150"/>
                        <a:pt x="2070" y="3096"/>
                      </a:cubicBezTo>
                      <a:cubicBezTo>
                        <a:pt x="2080" y="3087"/>
                        <a:pt x="2094" y="3082"/>
                        <a:pt x="2111" y="3082"/>
                      </a:cubicBezTo>
                      <a:cubicBezTo>
                        <a:pt x="2187" y="3082"/>
                        <a:pt x="2322" y="3168"/>
                        <a:pt x="2409" y="3248"/>
                      </a:cubicBezTo>
                      <a:cubicBezTo>
                        <a:pt x="2418" y="3257"/>
                        <a:pt x="2436" y="3257"/>
                        <a:pt x="2454" y="3257"/>
                      </a:cubicBezTo>
                      <a:cubicBezTo>
                        <a:pt x="2552" y="3239"/>
                        <a:pt x="2650" y="3212"/>
                        <a:pt x="2739" y="3159"/>
                      </a:cubicBezTo>
                      <a:lnTo>
                        <a:pt x="2775" y="3141"/>
                      </a:lnTo>
                      <a:cubicBezTo>
                        <a:pt x="2917" y="3052"/>
                        <a:pt x="3301" y="2811"/>
                        <a:pt x="3140" y="2525"/>
                      </a:cubicBezTo>
                      <a:cubicBezTo>
                        <a:pt x="3105" y="2454"/>
                        <a:pt x="3060" y="2392"/>
                        <a:pt x="3007" y="2320"/>
                      </a:cubicBezTo>
                      <a:cubicBezTo>
                        <a:pt x="2855" y="2106"/>
                        <a:pt x="2801" y="2008"/>
                        <a:pt x="2917" y="1919"/>
                      </a:cubicBezTo>
                      <a:cubicBezTo>
                        <a:pt x="2998" y="1865"/>
                        <a:pt x="3087" y="1821"/>
                        <a:pt x="3176" y="1794"/>
                      </a:cubicBezTo>
                      <a:cubicBezTo>
                        <a:pt x="3462" y="1678"/>
                        <a:pt x="3810" y="1544"/>
                        <a:pt x="3827" y="1107"/>
                      </a:cubicBezTo>
                      <a:cubicBezTo>
                        <a:pt x="3845" y="848"/>
                        <a:pt x="3783" y="661"/>
                        <a:pt x="3649" y="545"/>
                      </a:cubicBezTo>
                      <a:cubicBezTo>
                        <a:pt x="3532" y="454"/>
                        <a:pt x="3392" y="411"/>
                        <a:pt x="3249" y="411"/>
                      </a:cubicBezTo>
                      <a:cubicBezTo>
                        <a:pt x="3195" y="411"/>
                        <a:pt x="3141" y="417"/>
                        <a:pt x="3087" y="429"/>
                      </a:cubicBezTo>
                      <a:cubicBezTo>
                        <a:pt x="3072" y="431"/>
                        <a:pt x="3059" y="432"/>
                        <a:pt x="3046" y="432"/>
                      </a:cubicBezTo>
                      <a:cubicBezTo>
                        <a:pt x="2959" y="432"/>
                        <a:pt x="2916" y="380"/>
                        <a:pt x="2846" y="286"/>
                      </a:cubicBezTo>
                      <a:cubicBezTo>
                        <a:pt x="2752" y="161"/>
                        <a:pt x="2630" y="0"/>
                        <a:pt x="2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4112135" y="879371"/>
                  <a:ext cx="5238" cy="10964"/>
                </a:xfrm>
                <a:custGeom>
                  <a:avLst/>
                  <a:gdLst/>
                  <a:ahLst/>
                  <a:cxnLst/>
                  <a:rect l="l" t="t" r="r" b="b"/>
                  <a:pathLst>
                    <a:path w="161" h="337" extrusionOk="0">
                      <a:moveTo>
                        <a:pt x="128" y="0"/>
                      </a:moveTo>
                      <a:cubicBezTo>
                        <a:pt x="121" y="0"/>
                        <a:pt x="112" y="5"/>
                        <a:pt x="107" y="15"/>
                      </a:cubicBezTo>
                      <a:cubicBezTo>
                        <a:pt x="62" y="104"/>
                        <a:pt x="27" y="202"/>
                        <a:pt x="0" y="300"/>
                      </a:cubicBezTo>
                      <a:cubicBezTo>
                        <a:pt x="0" y="318"/>
                        <a:pt x="9" y="336"/>
                        <a:pt x="27" y="336"/>
                      </a:cubicBezTo>
                      <a:cubicBezTo>
                        <a:pt x="36" y="336"/>
                        <a:pt x="45" y="327"/>
                        <a:pt x="54" y="318"/>
                      </a:cubicBezTo>
                      <a:cubicBezTo>
                        <a:pt x="71" y="220"/>
                        <a:pt x="107" y="122"/>
                        <a:pt x="161" y="42"/>
                      </a:cubicBezTo>
                      <a:cubicBezTo>
                        <a:pt x="161" y="42"/>
                        <a:pt x="161" y="42"/>
                        <a:pt x="161" y="33"/>
                      </a:cubicBezTo>
                      <a:cubicBezTo>
                        <a:pt x="161" y="24"/>
                        <a:pt x="161" y="6"/>
                        <a:pt x="143" y="6"/>
                      </a:cubicBezTo>
                      <a:cubicBezTo>
                        <a:pt x="139" y="2"/>
                        <a:pt x="134" y="0"/>
                        <a:pt x="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4118512" y="845079"/>
                  <a:ext cx="48217" cy="30453"/>
                </a:xfrm>
                <a:custGeom>
                  <a:avLst/>
                  <a:gdLst/>
                  <a:ahLst/>
                  <a:cxnLst/>
                  <a:rect l="l" t="t" r="r" b="b"/>
                  <a:pathLst>
                    <a:path w="1482" h="936" extrusionOk="0">
                      <a:moveTo>
                        <a:pt x="1446" y="1"/>
                      </a:moveTo>
                      <a:cubicBezTo>
                        <a:pt x="1439" y="1"/>
                        <a:pt x="1432" y="3"/>
                        <a:pt x="1428" y="7"/>
                      </a:cubicBezTo>
                      <a:cubicBezTo>
                        <a:pt x="1428" y="7"/>
                        <a:pt x="1222" y="186"/>
                        <a:pt x="589" y="436"/>
                      </a:cubicBezTo>
                      <a:cubicBezTo>
                        <a:pt x="357" y="534"/>
                        <a:pt x="152" y="685"/>
                        <a:pt x="9" y="891"/>
                      </a:cubicBezTo>
                      <a:cubicBezTo>
                        <a:pt x="9" y="899"/>
                        <a:pt x="9" y="899"/>
                        <a:pt x="9" y="899"/>
                      </a:cubicBezTo>
                      <a:cubicBezTo>
                        <a:pt x="0" y="908"/>
                        <a:pt x="9" y="926"/>
                        <a:pt x="18" y="935"/>
                      </a:cubicBezTo>
                      <a:lnTo>
                        <a:pt x="36" y="935"/>
                      </a:lnTo>
                      <a:cubicBezTo>
                        <a:pt x="45" y="935"/>
                        <a:pt x="54" y="935"/>
                        <a:pt x="54" y="926"/>
                      </a:cubicBezTo>
                      <a:cubicBezTo>
                        <a:pt x="188" y="730"/>
                        <a:pt x="384" y="578"/>
                        <a:pt x="607" y="489"/>
                      </a:cubicBezTo>
                      <a:cubicBezTo>
                        <a:pt x="1249" y="230"/>
                        <a:pt x="1463" y="52"/>
                        <a:pt x="1472" y="43"/>
                      </a:cubicBezTo>
                      <a:cubicBezTo>
                        <a:pt x="1481" y="34"/>
                        <a:pt x="1481" y="16"/>
                        <a:pt x="1472" y="7"/>
                      </a:cubicBezTo>
                      <a:lnTo>
                        <a:pt x="1463" y="7"/>
                      </a:lnTo>
                      <a:cubicBezTo>
                        <a:pt x="1459" y="3"/>
                        <a:pt x="1452" y="1"/>
                        <a:pt x="1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4127784" y="860858"/>
                  <a:ext cx="37188" cy="21050"/>
                </a:xfrm>
                <a:custGeom>
                  <a:avLst/>
                  <a:gdLst/>
                  <a:ahLst/>
                  <a:cxnLst/>
                  <a:rect l="l" t="t" r="r" b="b"/>
                  <a:pathLst>
                    <a:path w="1143" h="647" extrusionOk="0">
                      <a:moveTo>
                        <a:pt x="1112" y="0"/>
                      </a:moveTo>
                      <a:cubicBezTo>
                        <a:pt x="1108" y="0"/>
                        <a:pt x="1103" y="1"/>
                        <a:pt x="1098" y="4"/>
                      </a:cubicBezTo>
                      <a:cubicBezTo>
                        <a:pt x="1089" y="13"/>
                        <a:pt x="349" y="495"/>
                        <a:pt x="19" y="593"/>
                      </a:cubicBezTo>
                      <a:cubicBezTo>
                        <a:pt x="10" y="602"/>
                        <a:pt x="1" y="611"/>
                        <a:pt x="1" y="620"/>
                      </a:cubicBezTo>
                      <a:cubicBezTo>
                        <a:pt x="1" y="637"/>
                        <a:pt x="19" y="646"/>
                        <a:pt x="28" y="646"/>
                      </a:cubicBezTo>
                      <a:lnTo>
                        <a:pt x="36" y="646"/>
                      </a:lnTo>
                      <a:cubicBezTo>
                        <a:pt x="375" y="548"/>
                        <a:pt x="1098" y="75"/>
                        <a:pt x="1125" y="49"/>
                      </a:cubicBezTo>
                      <a:lnTo>
                        <a:pt x="1134" y="49"/>
                      </a:lnTo>
                      <a:cubicBezTo>
                        <a:pt x="1143" y="40"/>
                        <a:pt x="1143" y="31"/>
                        <a:pt x="1134" y="13"/>
                      </a:cubicBezTo>
                      <a:cubicBezTo>
                        <a:pt x="1127" y="7"/>
                        <a:pt x="1121" y="0"/>
                        <a:pt x="1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4132437" y="1543280"/>
                  <a:ext cx="128904" cy="45321"/>
                </a:xfrm>
                <a:custGeom>
                  <a:avLst/>
                  <a:gdLst/>
                  <a:ahLst/>
                  <a:cxnLst/>
                  <a:rect l="l" t="t" r="r" b="b"/>
                  <a:pathLst>
                    <a:path w="3962" h="1393" extrusionOk="0">
                      <a:moveTo>
                        <a:pt x="1149" y="1"/>
                      </a:moveTo>
                      <a:cubicBezTo>
                        <a:pt x="734" y="1"/>
                        <a:pt x="268" y="49"/>
                        <a:pt x="268" y="145"/>
                      </a:cubicBezTo>
                      <a:cubicBezTo>
                        <a:pt x="268" y="306"/>
                        <a:pt x="1" y="1216"/>
                        <a:pt x="161" y="1305"/>
                      </a:cubicBezTo>
                      <a:cubicBezTo>
                        <a:pt x="257" y="1353"/>
                        <a:pt x="434" y="1363"/>
                        <a:pt x="629" y="1363"/>
                      </a:cubicBezTo>
                      <a:cubicBezTo>
                        <a:pt x="760" y="1363"/>
                        <a:pt x="898" y="1358"/>
                        <a:pt x="1026" y="1358"/>
                      </a:cubicBezTo>
                      <a:cubicBezTo>
                        <a:pt x="1283" y="1358"/>
                        <a:pt x="1580" y="1393"/>
                        <a:pt x="1976" y="1393"/>
                      </a:cubicBezTo>
                      <a:cubicBezTo>
                        <a:pt x="2076" y="1393"/>
                        <a:pt x="2181" y="1390"/>
                        <a:pt x="2293" y="1385"/>
                      </a:cubicBezTo>
                      <a:cubicBezTo>
                        <a:pt x="2855" y="1358"/>
                        <a:pt x="3694" y="1332"/>
                        <a:pt x="3828" y="1305"/>
                      </a:cubicBezTo>
                      <a:cubicBezTo>
                        <a:pt x="3961" y="1278"/>
                        <a:pt x="3828" y="1028"/>
                        <a:pt x="3560" y="1028"/>
                      </a:cubicBezTo>
                      <a:cubicBezTo>
                        <a:pt x="3292" y="1028"/>
                        <a:pt x="1758" y="65"/>
                        <a:pt x="1758" y="65"/>
                      </a:cubicBezTo>
                      <a:cubicBezTo>
                        <a:pt x="1679" y="22"/>
                        <a:pt x="1425" y="1"/>
                        <a:pt x="1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4132437" y="1541490"/>
                  <a:ext cx="128318" cy="48900"/>
                </a:xfrm>
                <a:custGeom>
                  <a:avLst/>
                  <a:gdLst/>
                  <a:ahLst/>
                  <a:cxnLst/>
                  <a:rect l="l" t="t" r="r" b="b"/>
                  <a:pathLst>
                    <a:path w="3944" h="1503" extrusionOk="0">
                      <a:moveTo>
                        <a:pt x="1195" y="103"/>
                      </a:moveTo>
                      <a:cubicBezTo>
                        <a:pt x="1443" y="103"/>
                        <a:pt x="1663" y="122"/>
                        <a:pt x="1731" y="164"/>
                      </a:cubicBezTo>
                      <a:cubicBezTo>
                        <a:pt x="1892" y="263"/>
                        <a:pt x="3283" y="1137"/>
                        <a:pt x="3560" y="1137"/>
                      </a:cubicBezTo>
                      <a:cubicBezTo>
                        <a:pt x="3658" y="1137"/>
                        <a:pt x="3747" y="1181"/>
                        <a:pt x="3810" y="1253"/>
                      </a:cubicBezTo>
                      <a:cubicBezTo>
                        <a:pt x="3828" y="1280"/>
                        <a:pt x="3828" y="1297"/>
                        <a:pt x="3819" y="1306"/>
                      </a:cubicBezTo>
                      <a:cubicBezTo>
                        <a:pt x="3721" y="1324"/>
                        <a:pt x="3257" y="1342"/>
                        <a:pt x="2802" y="1360"/>
                      </a:cubicBezTo>
                      <a:lnTo>
                        <a:pt x="2293" y="1387"/>
                      </a:lnTo>
                      <a:cubicBezTo>
                        <a:pt x="2182" y="1390"/>
                        <a:pt x="2072" y="1392"/>
                        <a:pt x="1963" y="1392"/>
                      </a:cubicBezTo>
                      <a:cubicBezTo>
                        <a:pt x="1774" y="1392"/>
                        <a:pt x="1588" y="1386"/>
                        <a:pt x="1401" y="1369"/>
                      </a:cubicBezTo>
                      <a:cubicBezTo>
                        <a:pt x="1267" y="1360"/>
                        <a:pt x="1142" y="1360"/>
                        <a:pt x="1026" y="1360"/>
                      </a:cubicBezTo>
                      <a:lnTo>
                        <a:pt x="830" y="1360"/>
                      </a:lnTo>
                      <a:cubicBezTo>
                        <a:pt x="773" y="1360"/>
                        <a:pt x="715" y="1360"/>
                        <a:pt x="658" y="1360"/>
                      </a:cubicBezTo>
                      <a:cubicBezTo>
                        <a:pt x="460" y="1360"/>
                        <a:pt x="278" y="1355"/>
                        <a:pt x="188" y="1306"/>
                      </a:cubicBezTo>
                      <a:cubicBezTo>
                        <a:pt x="116" y="1262"/>
                        <a:pt x="224" y="726"/>
                        <a:pt x="268" y="521"/>
                      </a:cubicBezTo>
                      <a:cubicBezTo>
                        <a:pt x="295" y="414"/>
                        <a:pt x="313" y="316"/>
                        <a:pt x="322" y="209"/>
                      </a:cubicBezTo>
                      <a:cubicBezTo>
                        <a:pt x="391" y="145"/>
                        <a:pt x="824" y="103"/>
                        <a:pt x="1195" y="103"/>
                      </a:cubicBezTo>
                      <a:close/>
                      <a:moveTo>
                        <a:pt x="1164" y="0"/>
                      </a:moveTo>
                      <a:cubicBezTo>
                        <a:pt x="805" y="0"/>
                        <a:pt x="406" y="36"/>
                        <a:pt x="277" y="111"/>
                      </a:cubicBezTo>
                      <a:cubicBezTo>
                        <a:pt x="241" y="120"/>
                        <a:pt x="224" y="155"/>
                        <a:pt x="215" y="200"/>
                      </a:cubicBezTo>
                      <a:cubicBezTo>
                        <a:pt x="206" y="298"/>
                        <a:pt x="188" y="396"/>
                        <a:pt x="161" y="494"/>
                      </a:cubicBezTo>
                      <a:cubicBezTo>
                        <a:pt x="63" y="985"/>
                        <a:pt x="1" y="1333"/>
                        <a:pt x="143" y="1404"/>
                      </a:cubicBezTo>
                      <a:cubicBezTo>
                        <a:pt x="250" y="1462"/>
                        <a:pt x="443" y="1467"/>
                        <a:pt x="662" y="1467"/>
                      </a:cubicBezTo>
                      <a:cubicBezTo>
                        <a:pt x="717" y="1467"/>
                        <a:pt x="773" y="1467"/>
                        <a:pt x="830" y="1467"/>
                      </a:cubicBezTo>
                      <a:cubicBezTo>
                        <a:pt x="1018" y="1467"/>
                        <a:pt x="1178" y="1467"/>
                        <a:pt x="1401" y="1476"/>
                      </a:cubicBezTo>
                      <a:cubicBezTo>
                        <a:pt x="1571" y="1485"/>
                        <a:pt x="1758" y="1503"/>
                        <a:pt x="1972" y="1503"/>
                      </a:cubicBezTo>
                      <a:cubicBezTo>
                        <a:pt x="2070" y="1503"/>
                        <a:pt x="2177" y="1494"/>
                        <a:pt x="2293" y="1494"/>
                      </a:cubicBezTo>
                      <a:lnTo>
                        <a:pt x="2811" y="1467"/>
                      </a:lnTo>
                      <a:cubicBezTo>
                        <a:pt x="3283" y="1449"/>
                        <a:pt x="3738" y="1431"/>
                        <a:pt x="3837" y="1404"/>
                      </a:cubicBezTo>
                      <a:lnTo>
                        <a:pt x="3845" y="1404"/>
                      </a:lnTo>
                      <a:cubicBezTo>
                        <a:pt x="3899" y="1396"/>
                        <a:pt x="3944" y="1342"/>
                        <a:pt x="3935" y="1280"/>
                      </a:cubicBezTo>
                      <a:cubicBezTo>
                        <a:pt x="3917" y="1164"/>
                        <a:pt x="3765" y="1030"/>
                        <a:pt x="3560" y="1030"/>
                      </a:cubicBezTo>
                      <a:cubicBezTo>
                        <a:pt x="3373" y="1030"/>
                        <a:pt x="2391" y="459"/>
                        <a:pt x="1785" y="66"/>
                      </a:cubicBezTo>
                      <a:cubicBezTo>
                        <a:pt x="1706" y="23"/>
                        <a:pt x="1447" y="0"/>
                        <a:pt x="1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4135918" y="1576726"/>
                  <a:ext cx="124251" cy="11875"/>
                </a:xfrm>
                <a:custGeom>
                  <a:avLst/>
                  <a:gdLst/>
                  <a:ahLst/>
                  <a:cxnLst/>
                  <a:rect l="l" t="t" r="r" b="b"/>
                  <a:pathLst>
                    <a:path w="3819" h="365" extrusionOk="0">
                      <a:moveTo>
                        <a:pt x="9" y="0"/>
                      </a:moveTo>
                      <a:lnTo>
                        <a:pt x="9" y="0"/>
                      </a:lnTo>
                      <a:cubicBezTo>
                        <a:pt x="1" y="143"/>
                        <a:pt x="9" y="250"/>
                        <a:pt x="54" y="277"/>
                      </a:cubicBezTo>
                      <a:cubicBezTo>
                        <a:pt x="150" y="325"/>
                        <a:pt x="327" y="335"/>
                        <a:pt x="522" y="335"/>
                      </a:cubicBezTo>
                      <a:cubicBezTo>
                        <a:pt x="653" y="335"/>
                        <a:pt x="791" y="330"/>
                        <a:pt x="919" y="330"/>
                      </a:cubicBezTo>
                      <a:cubicBezTo>
                        <a:pt x="1176" y="330"/>
                        <a:pt x="1473" y="365"/>
                        <a:pt x="1869" y="365"/>
                      </a:cubicBezTo>
                      <a:cubicBezTo>
                        <a:pt x="1969" y="365"/>
                        <a:pt x="2074" y="362"/>
                        <a:pt x="2186" y="357"/>
                      </a:cubicBezTo>
                      <a:cubicBezTo>
                        <a:pt x="2748" y="330"/>
                        <a:pt x="3587" y="304"/>
                        <a:pt x="3721" y="277"/>
                      </a:cubicBezTo>
                      <a:cubicBezTo>
                        <a:pt x="3819" y="250"/>
                        <a:pt x="3774" y="116"/>
                        <a:pt x="3631" y="45"/>
                      </a:cubicBezTo>
                      <a:cubicBezTo>
                        <a:pt x="3396" y="122"/>
                        <a:pt x="3103" y="148"/>
                        <a:pt x="2798" y="148"/>
                      </a:cubicBezTo>
                      <a:cubicBezTo>
                        <a:pt x="2329" y="148"/>
                        <a:pt x="1833" y="86"/>
                        <a:pt x="1481" y="54"/>
                      </a:cubicBezTo>
                      <a:cubicBezTo>
                        <a:pt x="1026" y="18"/>
                        <a:pt x="313" y="9"/>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4133901" y="1574969"/>
                  <a:ext cx="126268" cy="15422"/>
                </a:xfrm>
                <a:custGeom>
                  <a:avLst/>
                  <a:gdLst/>
                  <a:ahLst/>
                  <a:cxnLst/>
                  <a:rect l="l" t="t" r="r" b="b"/>
                  <a:pathLst>
                    <a:path w="3881" h="474" extrusionOk="0">
                      <a:moveTo>
                        <a:pt x="125" y="117"/>
                      </a:moveTo>
                      <a:cubicBezTo>
                        <a:pt x="437" y="117"/>
                        <a:pt x="1115" y="126"/>
                        <a:pt x="1543" y="161"/>
                      </a:cubicBezTo>
                      <a:lnTo>
                        <a:pt x="1758" y="188"/>
                      </a:lnTo>
                      <a:cubicBezTo>
                        <a:pt x="2080" y="217"/>
                        <a:pt x="2466" y="255"/>
                        <a:pt x="2838" y="255"/>
                      </a:cubicBezTo>
                      <a:cubicBezTo>
                        <a:pt x="3145" y="255"/>
                        <a:pt x="3442" y="229"/>
                        <a:pt x="3685" y="152"/>
                      </a:cubicBezTo>
                      <a:cubicBezTo>
                        <a:pt x="3765" y="197"/>
                        <a:pt x="3783" y="259"/>
                        <a:pt x="3774" y="277"/>
                      </a:cubicBezTo>
                      <a:cubicBezTo>
                        <a:pt x="3676" y="295"/>
                        <a:pt x="3212" y="313"/>
                        <a:pt x="2757" y="331"/>
                      </a:cubicBezTo>
                      <a:lnTo>
                        <a:pt x="2248" y="358"/>
                      </a:lnTo>
                      <a:cubicBezTo>
                        <a:pt x="2137" y="361"/>
                        <a:pt x="2027" y="363"/>
                        <a:pt x="1918" y="363"/>
                      </a:cubicBezTo>
                      <a:cubicBezTo>
                        <a:pt x="1729" y="363"/>
                        <a:pt x="1543" y="357"/>
                        <a:pt x="1356" y="340"/>
                      </a:cubicBezTo>
                      <a:cubicBezTo>
                        <a:pt x="1222" y="331"/>
                        <a:pt x="1097" y="331"/>
                        <a:pt x="981" y="331"/>
                      </a:cubicBezTo>
                      <a:lnTo>
                        <a:pt x="785" y="331"/>
                      </a:lnTo>
                      <a:cubicBezTo>
                        <a:pt x="728" y="331"/>
                        <a:pt x="670" y="331"/>
                        <a:pt x="614" y="331"/>
                      </a:cubicBezTo>
                      <a:cubicBezTo>
                        <a:pt x="418" y="331"/>
                        <a:pt x="240" y="326"/>
                        <a:pt x="143" y="277"/>
                      </a:cubicBezTo>
                      <a:cubicBezTo>
                        <a:pt x="143" y="277"/>
                        <a:pt x="116" y="259"/>
                        <a:pt x="125" y="117"/>
                      </a:cubicBezTo>
                      <a:close/>
                      <a:moveTo>
                        <a:pt x="71" y="1"/>
                      </a:moveTo>
                      <a:cubicBezTo>
                        <a:pt x="45" y="1"/>
                        <a:pt x="18" y="28"/>
                        <a:pt x="18" y="54"/>
                      </a:cubicBezTo>
                      <a:cubicBezTo>
                        <a:pt x="0" y="242"/>
                        <a:pt x="27" y="340"/>
                        <a:pt x="98" y="375"/>
                      </a:cubicBezTo>
                      <a:cubicBezTo>
                        <a:pt x="205" y="433"/>
                        <a:pt x="398" y="438"/>
                        <a:pt x="617" y="438"/>
                      </a:cubicBezTo>
                      <a:cubicBezTo>
                        <a:pt x="672" y="438"/>
                        <a:pt x="728" y="438"/>
                        <a:pt x="785" y="438"/>
                      </a:cubicBezTo>
                      <a:cubicBezTo>
                        <a:pt x="973" y="438"/>
                        <a:pt x="1133" y="438"/>
                        <a:pt x="1356" y="447"/>
                      </a:cubicBezTo>
                      <a:cubicBezTo>
                        <a:pt x="1526" y="456"/>
                        <a:pt x="1713" y="474"/>
                        <a:pt x="1927" y="474"/>
                      </a:cubicBezTo>
                      <a:cubicBezTo>
                        <a:pt x="2025" y="474"/>
                        <a:pt x="2132" y="465"/>
                        <a:pt x="2248" y="456"/>
                      </a:cubicBezTo>
                      <a:lnTo>
                        <a:pt x="2757" y="438"/>
                      </a:lnTo>
                      <a:cubicBezTo>
                        <a:pt x="3238" y="411"/>
                        <a:pt x="3685" y="393"/>
                        <a:pt x="3792" y="375"/>
                      </a:cubicBezTo>
                      <a:cubicBezTo>
                        <a:pt x="3836" y="367"/>
                        <a:pt x="3881" y="331"/>
                        <a:pt x="3881" y="277"/>
                      </a:cubicBezTo>
                      <a:cubicBezTo>
                        <a:pt x="3881" y="170"/>
                        <a:pt x="3809" y="81"/>
                        <a:pt x="3711" y="45"/>
                      </a:cubicBezTo>
                      <a:cubicBezTo>
                        <a:pt x="3702" y="41"/>
                        <a:pt x="3696" y="39"/>
                        <a:pt x="3689" y="39"/>
                      </a:cubicBezTo>
                      <a:cubicBezTo>
                        <a:pt x="3682" y="39"/>
                        <a:pt x="3676" y="41"/>
                        <a:pt x="3667" y="45"/>
                      </a:cubicBezTo>
                      <a:cubicBezTo>
                        <a:pt x="3432" y="122"/>
                        <a:pt x="3141" y="148"/>
                        <a:pt x="2838" y="148"/>
                      </a:cubicBezTo>
                      <a:cubicBezTo>
                        <a:pt x="2472" y="148"/>
                        <a:pt x="2089" y="110"/>
                        <a:pt x="1766" y="81"/>
                      </a:cubicBezTo>
                      <a:lnTo>
                        <a:pt x="1552" y="54"/>
                      </a:lnTo>
                      <a:cubicBezTo>
                        <a:pt x="1088" y="10"/>
                        <a:pt x="366"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4134194" y="1299528"/>
                  <a:ext cx="119306" cy="267633"/>
                </a:xfrm>
                <a:custGeom>
                  <a:avLst/>
                  <a:gdLst/>
                  <a:ahLst/>
                  <a:cxnLst/>
                  <a:rect l="l" t="t" r="r" b="b"/>
                  <a:pathLst>
                    <a:path w="3667" h="8226" extrusionOk="0">
                      <a:moveTo>
                        <a:pt x="3667" y="1"/>
                      </a:moveTo>
                      <a:lnTo>
                        <a:pt x="1088" y="90"/>
                      </a:lnTo>
                      <a:lnTo>
                        <a:pt x="187" y="7066"/>
                      </a:lnTo>
                      <a:cubicBezTo>
                        <a:pt x="187" y="7066"/>
                        <a:pt x="161" y="7387"/>
                        <a:pt x="80" y="7468"/>
                      </a:cubicBezTo>
                      <a:cubicBezTo>
                        <a:pt x="0" y="7557"/>
                        <a:pt x="134" y="8226"/>
                        <a:pt x="134" y="8226"/>
                      </a:cubicBezTo>
                      <a:cubicBezTo>
                        <a:pt x="491" y="8226"/>
                        <a:pt x="839" y="8190"/>
                        <a:pt x="1187" y="8119"/>
                      </a:cubicBezTo>
                      <a:cubicBezTo>
                        <a:pt x="1499" y="8047"/>
                        <a:pt x="1775" y="7860"/>
                        <a:pt x="1954" y="7601"/>
                      </a:cubicBezTo>
                      <a:lnTo>
                        <a:pt x="1704" y="6968"/>
                      </a:ln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4132730" y="1297803"/>
                  <a:ext cx="122527" cy="271114"/>
                </a:xfrm>
                <a:custGeom>
                  <a:avLst/>
                  <a:gdLst/>
                  <a:ahLst/>
                  <a:cxnLst/>
                  <a:rect l="l" t="t" r="r" b="b"/>
                  <a:pathLst>
                    <a:path w="3766" h="8333" extrusionOk="0">
                      <a:moveTo>
                        <a:pt x="3640" y="98"/>
                      </a:moveTo>
                      <a:lnTo>
                        <a:pt x="1695" y="7003"/>
                      </a:lnTo>
                      <a:cubicBezTo>
                        <a:pt x="1695" y="7012"/>
                        <a:pt x="1695" y="7021"/>
                        <a:pt x="1695" y="7030"/>
                      </a:cubicBezTo>
                      <a:lnTo>
                        <a:pt x="1936" y="7637"/>
                      </a:lnTo>
                      <a:cubicBezTo>
                        <a:pt x="1767" y="7877"/>
                        <a:pt x="1508" y="8047"/>
                        <a:pt x="1223" y="8109"/>
                      </a:cubicBezTo>
                      <a:cubicBezTo>
                        <a:pt x="893" y="8172"/>
                        <a:pt x="562" y="8208"/>
                        <a:pt x="223" y="8216"/>
                      </a:cubicBezTo>
                      <a:cubicBezTo>
                        <a:pt x="170" y="7931"/>
                        <a:pt x="134" y="7601"/>
                        <a:pt x="170" y="7556"/>
                      </a:cubicBezTo>
                      <a:cubicBezTo>
                        <a:pt x="259" y="7467"/>
                        <a:pt x="286" y="7182"/>
                        <a:pt x="286" y="7128"/>
                      </a:cubicBezTo>
                      <a:lnTo>
                        <a:pt x="1178" y="188"/>
                      </a:lnTo>
                      <a:lnTo>
                        <a:pt x="3640" y="98"/>
                      </a:lnTo>
                      <a:close/>
                      <a:moveTo>
                        <a:pt x="3703" y="0"/>
                      </a:moveTo>
                      <a:lnTo>
                        <a:pt x="1133" y="89"/>
                      </a:lnTo>
                      <a:cubicBezTo>
                        <a:pt x="1107" y="89"/>
                        <a:pt x="1080" y="107"/>
                        <a:pt x="1080" y="134"/>
                      </a:cubicBezTo>
                      <a:lnTo>
                        <a:pt x="179" y="7119"/>
                      </a:lnTo>
                      <a:cubicBezTo>
                        <a:pt x="170" y="7244"/>
                        <a:pt x="134" y="7440"/>
                        <a:pt x="90" y="7485"/>
                      </a:cubicBezTo>
                      <a:cubicBezTo>
                        <a:pt x="0" y="7574"/>
                        <a:pt x="81" y="8029"/>
                        <a:pt x="125" y="8288"/>
                      </a:cubicBezTo>
                      <a:cubicBezTo>
                        <a:pt x="134" y="8315"/>
                        <a:pt x="152" y="8332"/>
                        <a:pt x="179" y="8332"/>
                      </a:cubicBezTo>
                      <a:cubicBezTo>
                        <a:pt x="536" y="8323"/>
                        <a:pt x="893" y="8288"/>
                        <a:pt x="1249" y="8216"/>
                      </a:cubicBezTo>
                      <a:cubicBezTo>
                        <a:pt x="1571" y="8145"/>
                        <a:pt x="1856" y="7958"/>
                        <a:pt x="2052" y="7681"/>
                      </a:cubicBezTo>
                      <a:cubicBezTo>
                        <a:pt x="2052" y="7663"/>
                        <a:pt x="2052" y="7645"/>
                        <a:pt x="2052" y="7637"/>
                      </a:cubicBezTo>
                      <a:lnTo>
                        <a:pt x="1802" y="7021"/>
                      </a:lnTo>
                      <a:lnTo>
                        <a:pt x="3756" y="72"/>
                      </a:lnTo>
                      <a:cubicBezTo>
                        <a:pt x="3765" y="54"/>
                        <a:pt x="3765" y="36"/>
                        <a:pt x="3747" y="18"/>
                      </a:cubicBezTo>
                      <a:cubicBezTo>
                        <a:pt x="3738" y="9"/>
                        <a:pt x="3721"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4222689" y="1538042"/>
                  <a:ext cx="140226" cy="58661"/>
                </a:xfrm>
                <a:custGeom>
                  <a:avLst/>
                  <a:gdLst/>
                  <a:ahLst/>
                  <a:cxnLst/>
                  <a:rect l="l" t="t" r="r" b="b"/>
                  <a:pathLst>
                    <a:path w="4310" h="1803" extrusionOk="0">
                      <a:moveTo>
                        <a:pt x="1358" y="0"/>
                      </a:moveTo>
                      <a:cubicBezTo>
                        <a:pt x="727" y="0"/>
                        <a:pt x="54" y="461"/>
                        <a:pt x="54" y="538"/>
                      </a:cubicBezTo>
                      <a:cubicBezTo>
                        <a:pt x="54" y="645"/>
                        <a:pt x="1" y="1350"/>
                        <a:pt x="269" y="1350"/>
                      </a:cubicBezTo>
                      <a:cubicBezTo>
                        <a:pt x="536" y="1350"/>
                        <a:pt x="1723" y="1698"/>
                        <a:pt x="2499" y="1778"/>
                      </a:cubicBezTo>
                      <a:cubicBezTo>
                        <a:pt x="2663" y="1795"/>
                        <a:pt x="2838" y="1802"/>
                        <a:pt x="3012" y="1802"/>
                      </a:cubicBezTo>
                      <a:cubicBezTo>
                        <a:pt x="3669" y="1802"/>
                        <a:pt x="4310" y="1697"/>
                        <a:pt x="4310" y="1591"/>
                      </a:cubicBezTo>
                      <a:cubicBezTo>
                        <a:pt x="4310" y="1457"/>
                        <a:pt x="3846" y="1323"/>
                        <a:pt x="3418" y="1189"/>
                      </a:cubicBezTo>
                      <a:cubicBezTo>
                        <a:pt x="2990" y="1055"/>
                        <a:pt x="2044" y="270"/>
                        <a:pt x="2044" y="270"/>
                      </a:cubicBezTo>
                      <a:cubicBezTo>
                        <a:pt x="1851" y="73"/>
                        <a:pt x="1608" y="0"/>
                        <a:pt x="1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4222136" y="1536220"/>
                  <a:ext cx="142536" cy="62305"/>
                </a:xfrm>
                <a:custGeom>
                  <a:avLst/>
                  <a:gdLst/>
                  <a:ahLst/>
                  <a:cxnLst/>
                  <a:rect l="l" t="t" r="r" b="b"/>
                  <a:pathLst>
                    <a:path w="4381" h="1915" extrusionOk="0">
                      <a:moveTo>
                        <a:pt x="1392" y="114"/>
                      </a:moveTo>
                      <a:cubicBezTo>
                        <a:pt x="1654" y="114"/>
                        <a:pt x="1870" y="200"/>
                        <a:pt x="2034" y="371"/>
                      </a:cubicBezTo>
                      <a:cubicBezTo>
                        <a:pt x="2070" y="407"/>
                        <a:pt x="2998" y="1156"/>
                        <a:pt x="3426" y="1299"/>
                      </a:cubicBezTo>
                      <a:lnTo>
                        <a:pt x="3497" y="1317"/>
                      </a:lnTo>
                      <a:cubicBezTo>
                        <a:pt x="3783" y="1406"/>
                        <a:pt x="4247" y="1558"/>
                        <a:pt x="4273" y="1638"/>
                      </a:cubicBezTo>
                      <a:cubicBezTo>
                        <a:pt x="4197" y="1714"/>
                        <a:pt x="3638" y="1806"/>
                        <a:pt x="3045" y="1806"/>
                      </a:cubicBezTo>
                      <a:cubicBezTo>
                        <a:pt x="2873" y="1806"/>
                        <a:pt x="2700" y="1799"/>
                        <a:pt x="2534" y="1781"/>
                      </a:cubicBezTo>
                      <a:cubicBezTo>
                        <a:pt x="2043" y="1718"/>
                        <a:pt x="1561" y="1629"/>
                        <a:pt x="1080" y="1504"/>
                      </a:cubicBezTo>
                      <a:cubicBezTo>
                        <a:pt x="821" y="1433"/>
                        <a:pt x="553" y="1388"/>
                        <a:pt x="286" y="1352"/>
                      </a:cubicBezTo>
                      <a:cubicBezTo>
                        <a:pt x="268" y="1352"/>
                        <a:pt x="241" y="1343"/>
                        <a:pt x="223" y="1326"/>
                      </a:cubicBezTo>
                      <a:cubicBezTo>
                        <a:pt x="107" y="1201"/>
                        <a:pt x="125" y="790"/>
                        <a:pt x="125" y="648"/>
                      </a:cubicBezTo>
                      <a:lnTo>
                        <a:pt x="125" y="603"/>
                      </a:lnTo>
                      <a:cubicBezTo>
                        <a:pt x="170" y="532"/>
                        <a:pt x="660" y="202"/>
                        <a:pt x="1187" y="130"/>
                      </a:cubicBezTo>
                      <a:cubicBezTo>
                        <a:pt x="1258" y="119"/>
                        <a:pt x="1326" y="114"/>
                        <a:pt x="1392" y="114"/>
                      </a:cubicBezTo>
                      <a:close/>
                      <a:moveTo>
                        <a:pt x="1377" y="1"/>
                      </a:moveTo>
                      <a:cubicBezTo>
                        <a:pt x="1108" y="1"/>
                        <a:pt x="848" y="79"/>
                        <a:pt x="669" y="148"/>
                      </a:cubicBezTo>
                      <a:cubicBezTo>
                        <a:pt x="393" y="264"/>
                        <a:pt x="9" y="487"/>
                        <a:pt x="9" y="594"/>
                      </a:cubicBezTo>
                      <a:lnTo>
                        <a:pt x="9" y="648"/>
                      </a:lnTo>
                      <a:cubicBezTo>
                        <a:pt x="0" y="924"/>
                        <a:pt x="9" y="1263"/>
                        <a:pt x="143" y="1397"/>
                      </a:cubicBezTo>
                      <a:cubicBezTo>
                        <a:pt x="179" y="1442"/>
                        <a:pt x="232" y="1459"/>
                        <a:pt x="286" y="1459"/>
                      </a:cubicBezTo>
                      <a:cubicBezTo>
                        <a:pt x="544" y="1495"/>
                        <a:pt x="803" y="1540"/>
                        <a:pt x="1053" y="1611"/>
                      </a:cubicBezTo>
                      <a:cubicBezTo>
                        <a:pt x="1535" y="1727"/>
                        <a:pt x="2025" y="1825"/>
                        <a:pt x="2516" y="1888"/>
                      </a:cubicBezTo>
                      <a:cubicBezTo>
                        <a:pt x="2685" y="1905"/>
                        <a:pt x="2864" y="1914"/>
                        <a:pt x="3033" y="1914"/>
                      </a:cubicBezTo>
                      <a:cubicBezTo>
                        <a:pt x="3613" y="1914"/>
                        <a:pt x="4220" y="1834"/>
                        <a:pt x="4345" y="1718"/>
                      </a:cubicBezTo>
                      <a:cubicBezTo>
                        <a:pt x="4362" y="1700"/>
                        <a:pt x="4380" y="1673"/>
                        <a:pt x="4380" y="1647"/>
                      </a:cubicBezTo>
                      <a:cubicBezTo>
                        <a:pt x="4380" y="1486"/>
                        <a:pt x="4050" y="1379"/>
                        <a:pt x="3524" y="1210"/>
                      </a:cubicBezTo>
                      <a:lnTo>
                        <a:pt x="3453" y="1192"/>
                      </a:lnTo>
                      <a:cubicBezTo>
                        <a:pt x="3042" y="1067"/>
                        <a:pt x="2150" y="326"/>
                        <a:pt x="2097" y="282"/>
                      </a:cubicBezTo>
                      <a:cubicBezTo>
                        <a:pt x="1889" y="70"/>
                        <a:pt x="1629" y="1"/>
                        <a:pt x="1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4225032" y="1573537"/>
                  <a:ext cx="137883" cy="23165"/>
                </a:xfrm>
                <a:custGeom>
                  <a:avLst/>
                  <a:gdLst/>
                  <a:ahLst/>
                  <a:cxnLst/>
                  <a:rect l="l" t="t" r="r" b="b"/>
                  <a:pathLst>
                    <a:path w="4238" h="712" extrusionOk="0">
                      <a:moveTo>
                        <a:pt x="0" y="0"/>
                      </a:moveTo>
                      <a:lnTo>
                        <a:pt x="0" y="0"/>
                      </a:lnTo>
                      <a:cubicBezTo>
                        <a:pt x="27" y="143"/>
                        <a:pt x="90" y="259"/>
                        <a:pt x="197" y="259"/>
                      </a:cubicBezTo>
                      <a:cubicBezTo>
                        <a:pt x="464" y="259"/>
                        <a:pt x="1651" y="607"/>
                        <a:pt x="2427" y="687"/>
                      </a:cubicBezTo>
                      <a:cubicBezTo>
                        <a:pt x="2591" y="704"/>
                        <a:pt x="2766" y="711"/>
                        <a:pt x="2940" y="711"/>
                      </a:cubicBezTo>
                      <a:cubicBezTo>
                        <a:pt x="3597" y="711"/>
                        <a:pt x="4238" y="606"/>
                        <a:pt x="4238" y="500"/>
                      </a:cubicBezTo>
                      <a:cubicBezTo>
                        <a:pt x="4238" y="455"/>
                        <a:pt x="4175" y="402"/>
                        <a:pt x="4077" y="357"/>
                      </a:cubicBezTo>
                      <a:cubicBezTo>
                        <a:pt x="3717" y="407"/>
                        <a:pt x="3352" y="432"/>
                        <a:pt x="2987" y="432"/>
                      </a:cubicBezTo>
                      <a:cubicBezTo>
                        <a:pt x="2576" y="432"/>
                        <a:pt x="2164" y="401"/>
                        <a:pt x="1758" y="339"/>
                      </a:cubicBezTo>
                      <a:cubicBezTo>
                        <a:pt x="1169" y="259"/>
                        <a:pt x="580"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4223275" y="1571650"/>
                  <a:ext cx="141397" cy="26874"/>
                </a:xfrm>
                <a:custGeom>
                  <a:avLst/>
                  <a:gdLst/>
                  <a:ahLst/>
                  <a:cxnLst/>
                  <a:rect l="l" t="t" r="r" b="b"/>
                  <a:pathLst>
                    <a:path w="4346" h="826" extrusionOk="0">
                      <a:moveTo>
                        <a:pt x="126" y="130"/>
                      </a:moveTo>
                      <a:cubicBezTo>
                        <a:pt x="474" y="210"/>
                        <a:pt x="1089" y="353"/>
                        <a:pt x="1803" y="451"/>
                      </a:cubicBezTo>
                      <a:cubicBezTo>
                        <a:pt x="2209" y="512"/>
                        <a:pt x="2621" y="544"/>
                        <a:pt x="3032" y="544"/>
                      </a:cubicBezTo>
                      <a:cubicBezTo>
                        <a:pt x="3397" y="544"/>
                        <a:pt x="3762" y="519"/>
                        <a:pt x="4122" y="469"/>
                      </a:cubicBezTo>
                      <a:cubicBezTo>
                        <a:pt x="4203" y="513"/>
                        <a:pt x="4229" y="540"/>
                        <a:pt x="4229" y="558"/>
                      </a:cubicBezTo>
                      <a:cubicBezTo>
                        <a:pt x="4153" y="627"/>
                        <a:pt x="3596" y="717"/>
                        <a:pt x="3004" y="717"/>
                      </a:cubicBezTo>
                      <a:cubicBezTo>
                        <a:pt x="2832" y="717"/>
                        <a:pt x="2657" y="710"/>
                        <a:pt x="2490" y="692"/>
                      </a:cubicBezTo>
                      <a:cubicBezTo>
                        <a:pt x="1999" y="629"/>
                        <a:pt x="1517" y="540"/>
                        <a:pt x="1045" y="415"/>
                      </a:cubicBezTo>
                      <a:cubicBezTo>
                        <a:pt x="777" y="344"/>
                        <a:pt x="518" y="299"/>
                        <a:pt x="251" y="263"/>
                      </a:cubicBezTo>
                      <a:cubicBezTo>
                        <a:pt x="197" y="263"/>
                        <a:pt x="161" y="219"/>
                        <a:pt x="126" y="130"/>
                      </a:cubicBezTo>
                      <a:close/>
                      <a:moveTo>
                        <a:pt x="56" y="1"/>
                      </a:moveTo>
                      <a:cubicBezTo>
                        <a:pt x="44" y="1"/>
                        <a:pt x="31" y="7"/>
                        <a:pt x="19" y="14"/>
                      </a:cubicBezTo>
                      <a:cubicBezTo>
                        <a:pt x="10" y="31"/>
                        <a:pt x="1" y="49"/>
                        <a:pt x="1" y="67"/>
                      </a:cubicBezTo>
                      <a:cubicBezTo>
                        <a:pt x="45" y="272"/>
                        <a:pt x="126" y="370"/>
                        <a:pt x="251" y="370"/>
                      </a:cubicBezTo>
                      <a:cubicBezTo>
                        <a:pt x="509" y="406"/>
                        <a:pt x="768" y="451"/>
                        <a:pt x="1018" y="522"/>
                      </a:cubicBezTo>
                      <a:cubicBezTo>
                        <a:pt x="1500" y="638"/>
                        <a:pt x="1990" y="736"/>
                        <a:pt x="2481" y="799"/>
                      </a:cubicBezTo>
                      <a:cubicBezTo>
                        <a:pt x="2650" y="816"/>
                        <a:pt x="2829" y="825"/>
                        <a:pt x="2998" y="825"/>
                      </a:cubicBezTo>
                      <a:cubicBezTo>
                        <a:pt x="3578" y="825"/>
                        <a:pt x="4185" y="745"/>
                        <a:pt x="4310" y="629"/>
                      </a:cubicBezTo>
                      <a:cubicBezTo>
                        <a:pt x="4327" y="611"/>
                        <a:pt x="4345" y="584"/>
                        <a:pt x="4345" y="558"/>
                      </a:cubicBezTo>
                      <a:cubicBezTo>
                        <a:pt x="4345" y="477"/>
                        <a:pt x="4247" y="406"/>
                        <a:pt x="4158" y="370"/>
                      </a:cubicBezTo>
                      <a:cubicBezTo>
                        <a:pt x="4149" y="361"/>
                        <a:pt x="4140" y="361"/>
                        <a:pt x="4122" y="361"/>
                      </a:cubicBezTo>
                      <a:cubicBezTo>
                        <a:pt x="3766" y="412"/>
                        <a:pt x="3404" y="436"/>
                        <a:pt x="3041" y="436"/>
                      </a:cubicBezTo>
                      <a:cubicBezTo>
                        <a:pt x="2632" y="436"/>
                        <a:pt x="2223" y="405"/>
                        <a:pt x="1821" y="344"/>
                      </a:cubicBezTo>
                      <a:cubicBezTo>
                        <a:pt x="1036" y="237"/>
                        <a:pt x="393" y="85"/>
                        <a:pt x="72" y="5"/>
                      </a:cubicBezTo>
                      <a:cubicBezTo>
                        <a:pt x="67" y="2"/>
                        <a:pt x="62"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3978026" y="1217702"/>
                  <a:ext cx="384043" cy="355868"/>
                </a:xfrm>
                <a:custGeom>
                  <a:avLst/>
                  <a:gdLst/>
                  <a:ahLst/>
                  <a:cxnLst/>
                  <a:rect l="l" t="t" r="r" b="b"/>
                  <a:pathLst>
                    <a:path w="11804" h="10938" extrusionOk="0">
                      <a:moveTo>
                        <a:pt x="4961" y="0"/>
                      </a:moveTo>
                      <a:lnTo>
                        <a:pt x="277" y="27"/>
                      </a:lnTo>
                      <a:cubicBezTo>
                        <a:pt x="277" y="27"/>
                        <a:pt x="1" y="1677"/>
                        <a:pt x="134" y="2248"/>
                      </a:cubicBezTo>
                      <a:cubicBezTo>
                        <a:pt x="277" y="2810"/>
                        <a:pt x="420" y="3087"/>
                        <a:pt x="2828" y="3149"/>
                      </a:cubicBezTo>
                      <a:cubicBezTo>
                        <a:pt x="3022" y="3154"/>
                        <a:pt x="3219" y="3156"/>
                        <a:pt x="3419" y="3156"/>
                      </a:cubicBezTo>
                      <a:cubicBezTo>
                        <a:pt x="6069" y="3156"/>
                        <a:pt x="9162" y="2748"/>
                        <a:pt x="9162" y="2748"/>
                      </a:cubicBezTo>
                      <a:lnTo>
                        <a:pt x="9162" y="2748"/>
                      </a:lnTo>
                      <a:cubicBezTo>
                        <a:pt x="9162" y="2748"/>
                        <a:pt x="7762" y="8689"/>
                        <a:pt x="7735" y="8769"/>
                      </a:cubicBezTo>
                      <a:cubicBezTo>
                        <a:pt x="7708" y="8850"/>
                        <a:pt x="7574" y="9742"/>
                        <a:pt x="7494" y="10090"/>
                      </a:cubicBezTo>
                      <a:cubicBezTo>
                        <a:pt x="7414" y="10446"/>
                        <a:pt x="7485" y="10937"/>
                        <a:pt x="7592" y="10937"/>
                      </a:cubicBezTo>
                      <a:cubicBezTo>
                        <a:pt x="7976" y="10928"/>
                        <a:pt x="8351" y="10857"/>
                        <a:pt x="8707" y="10723"/>
                      </a:cubicBezTo>
                      <a:cubicBezTo>
                        <a:pt x="9064" y="10589"/>
                        <a:pt x="9403" y="10438"/>
                        <a:pt x="9742" y="10259"/>
                      </a:cubicBezTo>
                      <a:cubicBezTo>
                        <a:pt x="9742" y="10170"/>
                        <a:pt x="9724" y="10090"/>
                        <a:pt x="9689" y="10018"/>
                      </a:cubicBezTo>
                      <a:cubicBezTo>
                        <a:pt x="9635" y="9911"/>
                        <a:pt x="9421" y="9715"/>
                        <a:pt x="9421" y="9528"/>
                      </a:cubicBezTo>
                      <a:cubicBezTo>
                        <a:pt x="9421" y="9340"/>
                        <a:pt x="11803" y="1624"/>
                        <a:pt x="11741" y="1276"/>
                      </a:cubicBezTo>
                      <a:cubicBezTo>
                        <a:pt x="11687" y="928"/>
                        <a:pt x="9385" y="375"/>
                        <a:pt x="8012" y="214"/>
                      </a:cubicBezTo>
                      <a:cubicBezTo>
                        <a:pt x="6638" y="54"/>
                        <a:pt x="4961" y="0"/>
                        <a:pt x="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3976269" y="1215945"/>
                  <a:ext cx="386646" cy="359349"/>
                </a:xfrm>
                <a:custGeom>
                  <a:avLst/>
                  <a:gdLst/>
                  <a:ahLst/>
                  <a:cxnLst/>
                  <a:rect l="l" t="t" r="r" b="b"/>
                  <a:pathLst>
                    <a:path w="11884" h="11045" extrusionOk="0">
                      <a:moveTo>
                        <a:pt x="5015" y="108"/>
                      </a:moveTo>
                      <a:cubicBezTo>
                        <a:pt x="5068" y="108"/>
                        <a:pt x="6710" y="170"/>
                        <a:pt x="8057" y="331"/>
                      </a:cubicBezTo>
                      <a:cubicBezTo>
                        <a:pt x="9547" y="500"/>
                        <a:pt x="11696" y="1053"/>
                        <a:pt x="11741" y="1339"/>
                      </a:cubicBezTo>
                      <a:cubicBezTo>
                        <a:pt x="11777" y="1553"/>
                        <a:pt x="10813" y="4827"/>
                        <a:pt x="10162" y="6986"/>
                      </a:cubicBezTo>
                      <a:cubicBezTo>
                        <a:pt x="9636" y="8779"/>
                        <a:pt x="9422" y="9519"/>
                        <a:pt x="9422" y="9591"/>
                      </a:cubicBezTo>
                      <a:cubicBezTo>
                        <a:pt x="9422" y="9733"/>
                        <a:pt x="9529" y="9876"/>
                        <a:pt x="9609" y="9983"/>
                      </a:cubicBezTo>
                      <a:cubicBezTo>
                        <a:pt x="9645" y="10019"/>
                        <a:pt x="9671" y="10054"/>
                        <a:pt x="9689" y="10090"/>
                      </a:cubicBezTo>
                      <a:cubicBezTo>
                        <a:pt x="9716" y="10153"/>
                        <a:pt x="9734" y="10215"/>
                        <a:pt x="9743" y="10277"/>
                      </a:cubicBezTo>
                      <a:cubicBezTo>
                        <a:pt x="9413" y="10447"/>
                        <a:pt x="9083" y="10599"/>
                        <a:pt x="8744" y="10732"/>
                      </a:cubicBezTo>
                      <a:cubicBezTo>
                        <a:pt x="8396" y="10857"/>
                        <a:pt x="8030" y="10920"/>
                        <a:pt x="7655" y="10938"/>
                      </a:cubicBezTo>
                      <a:cubicBezTo>
                        <a:pt x="7602" y="10902"/>
                        <a:pt x="7521" y="10492"/>
                        <a:pt x="7602" y="10153"/>
                      </a:cubicBezTo>
                      <a:cubicBezTo>
                        <a:pt x="7646" y="9956"/>
                        <a:pt x="7709" y="9591"/>
                        <a:pt x="7753" y="9296"/>
                      </a:cubicBezTo>
                      <a:cubicBezTo>
                        <a:pt x="7789" y="9082"/>
                        <a:pt x="7825" y="8868"/>
                        <a:pt x="7843" y="8841"/>
                      </a:cubicBezTo>
                      <a:cubicBezTo>
                        <a:pt x="7869" y="8761"/>
                        <a:pt x="9127" y="3417"/>
                        <a:pt x="9270" y="2811"/>
                      </a:cubicBezTo>
                      <a:cubicBezTo>
                        <a:pt x="9279" y="2793"/>
                        <a:pt x="9270" y="2775"/>
                        <a:pt x="9261" y="2766"/>
                      </a:cubicBezTo>
                      <a:cubicBezTo>
                        <a:pt x="9252" y="2748"/>
                        <a:pt x="9234" y="2748"/>
                        <a:pt x="9216" y="2748"/>
                      </a:cubicBezTo>
                      <a:lnTo>
                        <a:pt x="9216" y="2757"/>
                      </a:lnTo>
                      <a:cubicBezTo>
                        <a:pt x="9175" y="2765"/>
                        <a:pt x="6095" y="3166"/>
                        <a:pt x="3484" y="3166"/>
                      </a:cubicBezTo>
                      <a:cubicBezTo>
                        <a:pt x="3283" y="3166"/>
                        <a:pt x="3085" y="3164"/>
                        <a:pt x="2891" y="3159"/>
                      </a:cubicBezTo>
                      <a:cubicBezTo>
                        <a:pt x="438" y="3087"/>
                        <a:pt x="367" y="2793"/>
                        <a:pt x="242" y="2293"/>
                      </a:cubicBezTo>
                      <a:cubicBezTo>
                        <a:pt x="126" y="1794"/>
                        <a:pt x="331" y="402"/>
                        <a:pt x="376" y="134"/>
                      </a:cubicBezTo>
                      <a:lnTo>
                        <a:pt x="5015" y="108"/>
                      </a:lnTo>
                      <a:close/>
                      <a:moveTo>
                        <a:pt x="5015" y="0"/>
                      </a:moveTo>
                      <a:lnTo>
                        <a:pt x="331" y="27"/>
                      </a:lnTo>
                      <a:cubicBezTo>
                        <a:pt x="304" y="27"/>
                        <a:pt x="278" y="45"/>
                        <a:pt x="278" y="72"/>
                      </a:cubicBezTo>
                      <a:cubicBezTo>
                        <a:pt x="260" y="143"/>
                        <a:pt x="1" y="1740"/>
                        <a:pt x="144" y="2311"/>
                      </a:cubicBezTo>
                      <a:cubicBezTo>
                        <a:pt x="286" y="2918"/>
                        <a:pt x="456" y="3194"/>
                        <a:pt x="2882" y="3257"/>
                      </a:cubicBezTo>
                      <a:cubicBezTo>
                        <a:pt x="3070" y="3261"/>
                        <a:pt x="3261" y="3263"/>
                        <a:pt x="3455" y="3263"/>
                      </a:cubicBezTo>
                      <a:cubicBezTo>
                        <a:pt x="5856" y="3263"/>
                        <a:pt x="8650" y="2930"/>
                        <a:pt x="9145" y="2864"/>
                      </a:cubicBezTo>
                      <a:lnTo>
                        <a:pt x="9145" y="2864"/>
                      </a:lnTo>
                      <a:cubicBezTo>
                        <a:pt x="8663" y="4925"/>
                        <a:pt x="7762" y="8725"/>
                        <a:pt x="7736" y="8805"/>
                      </a:cubicBezTo>
                      <a:cubicBezTo>
                        <a:pt x="7727" y="8850"/>
                        <a:pt x="7700" y="9002"/>
                        <a:pt x="7646" y="9278"/>
                      </a:cubicBezTo>
                      <a:cubicBezTo>
                        <a:pt x="7602" y="9573"/>
                        <a:pt x="7539" y="9938"/>
                        <a:pt x="7495" y="10135"/>
                      </a:cubicBezTo>
                      <a:cubicBezTo>
                        <a:pt x="7423" y="10429"/>
                        <a:pt x="7459" y="10866"/>
                        <a:pt x="7566" y="11000"/>
                      </a:cubicBezTo>
                      <a:cubicBezTo>
                        <a:pt x="7584" y="11027"/>
                        <a:pt x="7611" y="11045"/>
                        <a:pt x="7646" y="11045"/>
                      </a:cubicBezTo>
                      <a:cubicBezTo>
                        <a:pt x="8030" y="11027"/>
                        <a:pt x="8414" y="10955"/>
                        <a:pt x="8779" y="10822"/>
                      </a:cubicBezTo>
                      <a:cubicBezTo>
                        <a:pt x="9136" y="10688"/>
                        <a:pt x="9484" y="10527"/>
                        <a:pt x="9814" y="10349"/>
                      </a:cubicBezTo>
                      <a:cubicBezTo>
                        <a:pt x="9832" y="10340"/>
                        <a:pt x="9850" y="10322"/>
                        <a:pt x="9850" y="10304"/>
                      </a:cubicBezTo>
                      <a:cubicBezTo>
                        <a:pt x="9841" y="10215"/>
                        <a:pt x="9823" y="10126"/>
                        <a:pt x="9787" y="10037"/>
                      </a:cubicBezTo>
                      <a:cubicBezTo>
                        <a:pt x="9761" y="9992"/>
                        <a:pt x="9725" y="9947"/>
                        <a:pt x="9698" y="9903"/>
                      </a:cubicBezTo>
                      <a:cubicBezTo>
                        <a:pt x="9618" y="9814"/>
                        <a:pt x="9520" y="9689"/>
                        <a:pt x="9520" y="9582"/>
                      </a:cubicBezTo>
                      <a:cubicBezTo>
                        <a:pt x="9529" y="9492"/>
                        <a:pt x="9886" y="8288"/>
                        <a:pt x="10269" y="7012"/>
                      </a:cubicBezTo>
                      <a:cubicBezTo>
                        <a:pt x="11179" y="3917"/>
                        <a:pt x="11884" y="1535"/>
                        <a:pt x="11848" y="1321"/>
                      </a:cubicBezTo>
                      <a:cubicBezTo>
                        <a:pt x="11786" y="910"/>
                        <a:pt x="9332" y="366"/>
                        <a:pt x="8066" y="215"/>
                      </a:cubicBezTo>
                      <a:cubicBezTo>
                        <a:pt x="6701" y="54"/>
                        <a:pt x="5032"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4121993" y="1272654"/>
                  <a:ext cx="9598" cy="10671"/>
                </a:xfrm>
                <a:custGeom>
                  <a:avLst/>
                  <a:gdLst/>
                  <a:ahLst/>
                  <a:cxnLst/>
                  <a:rect l="l" t="t" r="r" b="b"/>
                  <a:pathLst>
                    <a:path w="295" h="328" extrusionOk="0">
                      <a:moveTo>
                        <a:pt x="234" y="1"/>
                      </a:moveTo>
                      <a:cubicBezTo>
                        <a:pt x="217" y="1"/>
                        <a:pt x="199" y="7"/>
                        <a:pt x="188" y="24"/>
                      </a:cubicBezTo>
                      <a:cubicBezTo>
                        <a:pt x="134" y="95"/>
                        <a:pt x="81" y="175"/>
                        <a:pt x="18" y="238"/>
                      </a:cubicBezTo>
                      <a:cubicBezTo>
                        <a:pt x="0" y="247"/>
                        <a:pt x="0" y="265"/>
                        <a:pt x="0" y="274"/>
                      </a:cubicBezTo>
                      <a:cubicBezTo>
                        <a:pt x="0" y="309"/>
                        <a:pt x="18" y="327"/>
                        <a:pt x="54" y="327"/>
                      </a:cubicBezTo>
                      <a:cubicBezTo>
                        <a:pt x="63" y="327"/>
                        <a:pt x="81" y="327"/>
                        <a:pt x="90" y="318"/>
                      </a:cubicBezTo>
                      <a:cubicBezTo>
                        <a:pt x="161" y="247"/>
                        <a:pt x="223" y="167"/>
                        <a:pt x="277" y="86"/>
                      </a:cubicBezTo>
                      <a:cubicBezTo>
                        <a:pt x="295" y="60"/>
                        <a:pt x="286" y="24"/>
                        <a:pt x="268" y="6"/>
                      </a:cubicBezTo>
                      <a:lnTo>
                        <a:pt x="259" y="6"/>
                      </a:lnTo>
                      <a:cubicBezTo>
                        <a:pt x="253" y="3"/>
                        <a:pt x="244"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4134194" y="1225576"/>
                  <a:ext cx="21213" cy="40311"/>
                </a:xfrm>
                <a:custGeom>
                  <a:avLst/>
                  <a:gdLst/>
                  <a:ahLst/>
                  <a:cxnLst/>
                  <a:rect l="l" t="t" r="r" b="b"/>
                  <a:pathLst>
                    <a:path w="652" h="1239" extrusionOk="0">
                      <a:moveTo>
                        <a:pt x="592" y="1"/>
                      </a:moveTo>
                      <a:cubicBezTo>
                        <a:pt x="571" y="1"/>
                        <a:pt x="551" y="15"/>
                        <a:pt x="544" y="35"/>
                      </a:cubicBezTo>
                      <a:cubicBezTo>
                        <a:pt x="393" y="418"/>
                        <a:pt x="214" y="793"/>
                        <a:pt x="9" y="1159"/>
                      </a:cubicBezTo>
                      <a:cubicBezTo>
                        <a:pt x="0" y="1185"/>
                        <a:pt x="9" y="1221"/>
                        <a:pt x="36" y="1230"/>
                      </a:cubicBezTo>
                      <a:cubicBezTo>
                        <a:pt x="36" y="1239"/>
                        <a:pt x="45" y="1239"/>
                        <a:pt x="54" y="1239"/>
                      </a:cubicBezTo>
                      <a:cubicBezTo>
                        <a:pt x="80" y="1239"/>
                        <a:pt x="98" y="1230"/>
                        <a:pt x="107" y="1212"/>
                      </a:cubicBezTo>
                      <a:cubicBezTo>
                        <a:pt x="303" y="846"/>
                        <a:pt x="491" y="463"/>
                        <a:pt x="642" y="70"/>
                      </a:cubicBezTo>
                      <a:cubicBezTo>
                        <a:pt x="651" y="43"/>
                        <a:pt x="642" y="17"/>
                        <a:pt x="616" y="8"/>
                      </a:cubicBezTo>
                      <a:cubicBezTo>
                        <a:pt x="608" y="3"/>
                        <a:pt x="600"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4095282" y="1234295"/>
                  <a:ext cx="49681" cy="42068"/>
                </a:xfrm>
                <a:custGeom>
                  <a:avLst/>
                  <a:gdLst/>
                  <a:ahLst/>
                  <a:cxnLst/>
                  <a:rect l="l" t="t" r="r" b="b"/>
                  <a:pathLst>
                    <a:path w="1527" h="1293" extrusionOk="0">
                      <a:moveTo>
                        <a:pt x="1467" y="0"/>
                      </a:moveTo>
                      <a:cubicBezTo>
                        <a:pt x="1446" y="0"/>
                        <a:pt x="1425" y="15"/>
                        <a:pt x="1419" y="34"/>
                      </a:cubicBezTo>
                      <a:cubicBezTo>
                        <a:pt x="1098" y="552"/>
                        <a:pt x="616" y="962"/>
                        <a:pt x="45" y="1194"/>
                      </a:cubicBezTo>
                      <a:cubicBezTo>
                        <a:pt x="18" y="1203"/>
                        <a:pt x="1" y="1230"/>
                        <a:pt x="18" y="1256"/>
                      </a:cubicBezTo>
                      <a:cubicBezTo>
                        <a:pt x="18" y="1283"/>
                        <a:pt x="45" y="1292"/>
                        <a:pt x="63" y="1292"/>
                      </a:cubicBezTo>
                      <a:lnTo>
                        <a:pt x="81" y="1292"/>
                      </a:lnTo>
                      <a:cubicBezTo>
                        <a:pt x="679" y="1060"/>
                        <a:pt x="1187" y="632"/>
                        <a:pt x="1517" y="79"/>
                      </a:cubicBezTo>
                      <a:cubicBezTo>
                        <a:pt x="1526" y="52"/>
                        <a:pt x="1517" y="25"/>
                        <a:pt x="1490" y="7"/>
                      </a:cubicBezTo>
                      <a:cubicBezTo>
                        <a:pt x="1483" y="2"/>
                        <a:pt x="1475" y="0"/>
                        <a:pt x="1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4337635" y="1287067"/>
                  <a:ext cx="8459" cy="3514"/>
                </a:xfrm>
                <a:custGeom>
                  <a:avLst/>
                  <a:gdLst/>
                  <a:ahLst/>
                  <a:cxnLst/>
                  <a:rect l="l" t="t" r="r" b="b"/>
                  <a:pathLst>
                    <a:path w="260" h="108" extrusionOk="0">
                      <a:moveTo>
                        <a:pt x="259" y="0"/>
                      </a:moveTo>
                      <a:lnTo>
                        <a:pt x="1" y="107"/>
                      </a:lnTo>
                      <a:cubicBezTo>
                        <a:pt x="90" y="71"/>
                        <a:pt x="179" y="36"/>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4335325" y="1285212"/>
                  <a:ext cx="12786" cy="7158"/>
                </a:xfrm>
                <a:custGeom>
                  <a:avLst/>
                  <a:gdLst/>
                  <a:ahLst/>
                  <a:cxnLst/>
                  <a:rect l="l" t="t" r="r" b="b"/>
                  <a:pathLst>
                    <a:path w="393" h="220" extrusionOk="0">
                      <a:moveTo>
                        <a:pt x="332" y="0"/>
                      </a:moveTo>
                      <a:cubicBezTo>
                        <a:pt x="326" y="0"/>
                        <a:pt x="319" y="1"/>
                        <a:pt x="313" y="4"/>
                      </a:cubicBezTo>
                      <a:cubicBezTo>
                        <a:pt x="232" y="39"/>
                        <a:pt x="143" y="75"/>
                        <a:pt x="45" y="111"/>
                      </a:cubicBezTo>
                      <a:cubicBezTo>
                        <a:pt x="18" y="120"/>
                        <a:pt x="0" y="146"/>
                        <a:pt x="0" y="173"/>
                      </a:cubicBezTo>
                      <a:cubicBezTo>
                        <a:pt x="8" y="196"/>
                        <a:pt x="29" y="219"/>
                        <a:pt x="58" y="219"/>
                      </a:cubicBezTo>
                      <a:cubicBezTo>
                        <a:pt x="62" y="219"/>
                        <a:pt x="67" y="219"/>
                        <a:pt x="72" y="218"/>
                      </a:cubicBezTo>
                      <a:cubicBezTo>
                        <a:pt x="72" y="218"/>
                        <a:pt x="81" y="218"/>
                        <a:pt x="90" y="209"/>
                      </a:cubicBezTo>
                      <a:cubicBezTo>
                        <a:pt x="179" y="173"/>
                        <a:pt x="277" y="137"/>
                        <a:pt x="357" y="102"/>
                      </a:cubicBezTo>
                      <a:cubicBezTo>
                        <a:pt x="384" y="93"/>
                        <a:pt x="393" y="57"/>
                        <a:pt x="384" y="30"/>
                      </a:cubicBezTo>
                      <a:cubicBezTo>
                        <a:pt x="371" y="10"/>
                        <a:pt x="352" y="0"/>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4276990" y="1294322"/>
                  <a:ext cx="49648" cy="12786"/>
                </a:xfrm>
                <a:custGeom>
                  <a:avLst/>
                  <a:gdLst/>
                  <a:ahLst/>
                  <a:cxnLst/>
                  <a:rect l="l" t="t" r="r" b="b"/>
                  <a:pathLst>
                    <a:path w="1526" h="393" extrusionOk="0">
                      <a:moveTo>
                        <a:pt x="1526" y="0"/>
                      </a:moveTo>
                      <a:lnTo>
                        <a:pt x="0" y="393"/>
                      </a:lnTo>
                      <a:cubicBezTo>
                        <a:pt x="509" y="295"/>
                        <a:pt x="1026" y="161"/>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4274940" y="1292630"/>
                  <a:ext cx="53748" cy="16235"/>
                </a:xfrm>
                <a:custGeom>
                  <a:avLst/>
                  <a:gdLst/>
                  <a:ahLst/>
                  <a:cxnLst/>
                  <a:rect l="l" t="t" r="r" b="b"/>
                  <a:pathLst>
                    <a:path w="1652" h="499" extrusionOk="0">
                      <a:moveTo>
                        <a:pt x="1593" y="0"/>
                      </a:moveTo>
                      <a:cubicBezTo>
                        <a:pt x="1586" y="0"/>
                        <a:pt x="1578" y="3"/>
                        <a:pt x="1571" y="8"/>
                      </a:cubicBezTo>
                      <a:cubicBezTo>
                        <a:pt x="1071" y="159"/>
                        <a:pt x="563" y="293"/>
                        <a:pt x="45" y="391"/>
                      </a:cubicBezTo>
                      <a:cubicBezTo>
                        <a:pt x="19" y="400"/>
                        <a:pt x="1" y="427"/>
                        <a:pt x="10" y="454"/>
                      </a:cubicBezTo>
                      <a:cubicBezTo>
                        <a:pt x="10" y="480"/>
                        <a:pt x="36" y="498"/>
                        <a:pt x="63" y="498"/>
                      </a:cubicBezTo>
                      <a:lnTo>
                        <a:pt x="72" y="498"/>
                      </a:lnTo>
                      <a:cubicBezTo>
                        <a:pt x="590" y="400"/>
                        <a:pt x="1098" y="266"/>
                        <a:pt x="1607" y="106"/>
                      </a:cubicBezTo>
                      <a:cubicBezTo>
                        <a:pt x="1633" y="97"/>
                        <a:pt x="1651" y="61"/>
                        <a:pt x="1642" y="34"/>
                      </a:cubicBezTo>
                      <a:cubicBezTo>
                        <a:pt x="1629" y="15"/>
                        <a:pt x="1612" y="0"/>
                        <a:pt x="1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4215173" y="1088831"/>
                  <a:ext cx="250585" cy="72293"/>
                </a:xfrm>
                <a:custGeom>
                  <a:avLst/>
                  <a:gdLst/>
                  <a:ahLst/>
                  <a:cxnLst/>
                  <a:rect l="l" t="t" r="r" b="b"/>
                  <a:pathLst>
                    <a:path w="7702" h="2222" extrusionOk="0">
                      <a:moveTo>
                        <a:pt x="1160" y="0"/>
                      </a:moveTo>
                      <a:lnTo>
                        <a:pt x="0" y="1365"/>
                      </a:lnTo>
                      <a:cubicBezTo>
                        <a:pt x="0" y="1365"/>
                        <a:pt x="1534" y="2221"/>
                        <a:pt x="1624" y="2221"/>
                      </a:cubicBezTo>
                      <a:cubicBezTo>
                        <a:pt x="1713" y="2221"/>
                        <a:pt x="5834" y="2043"/>
                        <a:pt x="5834" y="2043"/>
                      </a:cubicBezTo>
                      <a:cubicBezTo>
                        <a:pt x="5834" y="2043"/>
                        <a:pt x="6396" y="2088"/>
                        <a:pt x="6602" y="2088"/>
                      </a:cubicBezTo>
                      <a:cubicBezTo>
                        <a:pt x="6816" y="2088"/>
                        <a:pt x="7288" y="1927"/>
                        <a:pt x="7288" y="1927"/>
                      </a:cubicBezTo>
                      <a:lnTo>
                        <a:pt x="7378" y="1981"/>
                      </a:lnTo>
                      <a:cubicBezTo>
                        <a:pt x="7396" y="1995"/>
                        <a:pt x="7424" y="2001"/>
                        <a:pt x="7456" y="2001"/>
                      </a:cubicBezTo>
                      <a:cubicBezTo>
                        <a:pt x="7559" y="2001"/>
                        <a:pt x="7702" y="1933"/>
                        <a:pt x="7681" y="1865"/>
                      </a:cubicBezTo>
                      <a:cubicBezTo>
                        <a:pt x="7645" y="1775"/>
                        <a:pt x="7342" y="1517"/>
                        <a:pt x="7057" y="1374"/>
                      </a:cubicBezTo>
                      <a:cubicBezTo>
                        <a:pt x="7018" y="1354"/>
                        <a:pt x="6959" y="1346"/>
                        <a:pt x="6888" y="1346"/>
                      </a:cubicBezTo>
                      <a:cubicBezTo>
                        <a:pt x="6548" y="1346"/>
                        <a:pt x="5932" y="1534"/>
                        <a:pt x="5932" y="1534"/>
                      </a:cubicBezTo>
                      <a:lnTo>
                        <a:pt x="1802" y="660"/>
                      </a:lnTo>
                      <a:lnTo>
                        <a:pt x="1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4213417" y="1087074"/>
                  <a:ext cx="253708" cy="75774"/>
                </a:xfrm>
                <a:custGeom>
                  <a:avLst/>
                  <a:gdLst/>
                  <a:ahLst/>
                  <a:cxnLst/>
                  <a:rect l="l" t="t" r="r" b="b"/>
                  <a:pathLst>
                    <a:path w="7798" h="2329" extrusionOk="0">
                      <a:moveTo>
                        <a:pt x="1223" y="134"/>
                      </a:moveTo>
                      <a:lnTo>
                        <a:pt x="1829" y="750"/>
                      </a:lnTo>
                      <a:cubicBezTo>
                        <a:pt x="1838" y="759"/>
                        <a:pt x="1847" y="759"/>
                        <a:pt x="1856" y="768"/>
                      </a:cubicBezTo>
                      <a:lnTo>
                        <a:pt x="5986" y="1642"/>
                      </a:lnTo>
                      <a:lnTo>
                        <a:pt x="6013" y="1642"/>
                      </a:lnTo>
                      <a:cubicBezTo>
                        <a:pt x="6283" y="1557"/>
                        <a:pt x="6717" y="1449"/>
                        <a:pt x="6954" y="1449"/>
                      </a:cubicBezTo>
                      <a:cubicBezTo>
                        <a:pt x="7015" y="1449"/>
                        <a:pt x="7064" y="1456"/>
                        <a:pt x="7093" y="1473"/>
                      </a:cubicBezTo>
                      <a:cubicBezTo>
                        <a:pt x="7396" y="1633"/>
                        <a:pt x="7664" y="1874"/>
                        <a:pt x="7681" y="1936"/>
                      </a:cubicBezTo>
                      <a:cubicBezTo>
                        <a:pt x="7681" y="1936"/>
                        <a:pt x="7664" y="1963"/>
                        <a:pt x="7619" y="1981"/>
                      </a:cubicBezTo>
                      <a:cubicBezTo>
                        <a:pt x="7590" y="1996"/>
                        <a:pt x="7560" y="2002"/>
                        <a:pt x="7532" y="2002"/>
                      </a:cubicBezTo>
                      <a:cubicBezTo>
                        <a:pt x="7509" y="2002"/>
                        <a:pt x="7487" y="1998"/>
                        <a:pt x="7467" y="1990"/>
                      </a:cubicBezTo>
                      <a:lnTo>
                        <a:pt x="7378" y="1936"/>
                      </a:lnTo>
                      <a:cubicBezTo>
                        <a:pt x="7366" y="1930"/>
                        <a:pt x="7353" y="1924"/>
                        <a:pt x="7340" y="1924"/>
                      </a:cubicBezTo>
                      <a:cubicBezTo>
                        <a:pt x="7335" y="1924"/>
                        <a:pt x="7330" y="1925"/>
                        <a:pt x="7325" y="1927"/>
                      </a:cubicBezTo>
                      <a:cubicBezTo>
                        <a:pt x="7325" y="1927"/>
                        <a:pt x="6870" y="2088"/>
                        <a:pt x="6664" y="2088"/>
                      </a:cubicBezTo>
                      <a:cubicBezTo>
                        <a:pt x="6459" y="2088"/>
                        <a:pt x="5906" y="2043"/>
                        <a:pt x="5888" y="2043"/>
                      </a:cubicBezTo>
                      <a:cubicBezTo>
                        <a:pt x="4470" y="2106"/>
                        <a:pt x="1758" y="2222"/>
                        <a:pt x="1687" y="2222"/>
                      </a:cubicBezTo>
                      <a:cubicBezTo>
                        <a:pt x="1597" y="2204"/>
                        <a:pt x="714" y="1722"/>
                        <a:pt x="143" y="1401"/>
                      </a:cubicBezTo>
                      <a:lnTo>
                        <a:pt x="1223" y="134"/>
                      </a:lnTo>
                      <a:close/>
                      <a:moveTo>
                        <a:pt x="1214" y="1"/>
                      </a:moveTo>
                      <a:cubicBezTo>
                        <a:pt x="1196" y="1"/>
                        <a:pt x="1178" y="9"/>
                        <a:pt x="1169" y="18"/>
                      </a:cubicBezTo>
                      <a:lnTo>
                        <a:pt x="18" y="1383"/>
                      </a:lnTo>
                      <a:cubicBezTo>
                        <a:pt x="18" y="1383"/>
                        <a:pt x="9" y="1383"/>
                        <a:pt x="9" y="1392"/>
                      </a:cubicBezTo>
                      <a:cubicBezTo>
                        <a:pt x="0" y="1419"/>
                        <a:pt x="9" y="1446"/>
                        <a:pt x="36" y="1464"/>
                      </a:cubicBezTo>
                      <a:cubicBezTo>
                        <a:pt x="607" y="1785"/>
                        <a:pt x="1588" y="2329"/>
                        <a:pt x="1678" y="2329"/>
                      </a:cubicBezTo>
                      <a:cubicBezTo>
                        <a:pt x="1776" y="2329"/>
                        <a:pt x="5728" y="2159"/>
                        <a:pt x="5879" y="2151"/>
                      </a:cubicBezTo>
                      <a:cubicBezTo>
                        <a:pt x="5906" y="2151"/>
                        <a:pt x="6450" y="2204"/>
                        <a:pt x="6656" y="2204"/>
                      </a:cubicBezTo>
                      <a:cubicBezTo>
                        <a:pt x="6888" y="2177"/>
                        <a:pt x="7119" y="2115"/>
                        <a:pt x="7334" y="2035"/>
                      </a:cubicBezTo>
                      <a:lnTo>
                        <a:pt x="7405" y="2088"/>
                      </a:lnTo>
                      <a:cubicBezTo>
                        <a:pt x="7444" y="2104"/>
                        <a:pt x="7485" y="2112"/>
                        <a:pt x="7525" y="2112"/>
                      </a:cubicBezTo>
                      <a:cubicBezTo>
                        <a:pt x="7595" y="2112"/>
                        <a:pt x="7664" y="2089"/>
                        <a:pt x="7726" y="2043"/>
                      </a:cubicBezTo>
                      <a:cubicBezTo>
                        <a:pt x="7771" y="2017"/>
                        <a:pt x="7797" y="1954"/>
                        <a:pt x="7780" y="1901"/>
                      </a:cubicBezTo>
                      <a:cubicBezTo>
                        <a:pt x="7744" y="1776"/>
                        <a:pt x="7396" y="1517"/>
                        <a:pt x="7137" y="1374"/>
                      </a:cubicBezTo>
                      <a:cubicBezTo>
                        <a:pt x="7094" y="1352"/>
                        <a:pt x="7028" y="1342"/>
                        <a:pt x="6950" y="1342"/>
                      </a:cubicBezTo>
                      <a:cubicBezTo>
                        <a:pt x="6631" y="1342"/>
                        <a:pt x="6101" y="1499"/>
                        <a:pt x="5986" y="1535"/>
                      </a:cubicBezTo>
                      <a:lnTo>
                        <a:pt x="1892" y="661"/>
                      </a:lnTo>
                      <a:lnTo>
                        <a:pt x="1249" y="18"/>
                      </a:lnTo>
                      <a:cubicBezTo>
                        <a:pt x="1241" y="9"/>
                        <a:pt x="1223" y="1"/>
                        <a:pt x="1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a:off x="4440966" y="1142221"/>
                  <a:ext cx="31526" cy="12721"/>
                </a:xfrm>
                <a:custGeom>
                  <a:avLst/>
                  <a:gdLst/>
                  <a:ahLst/>
                  <a:cxnLst/>
                  <a:rect l="l" t="t" r="r" b="b"/>
                  <a:pathLst>
                    <a:path w="969" h="391" extrusionOk="0">
                      <a:moveTo>
                        <a:pt x="322" y="1"/>
                      </a:moveTo>
                      <a:lnTo>
                        <a:pt x="72" y="27"/>
                      </a:lnTo>
                      <a:lnTo>
                        <a:pt x="1" y="384"/>
                      </a:lnTo>
                      <a:lnTo>
                        <a:pt x="206" y="331"/>
                      </a:lnTo>
                      <a:lnTo>
                        <a:pt x="438" y="340"/>
                      </a:lnTo>
                      <a:lnTo>
                        <a:pt x="705" y="384"/>
                      </a:lnTo>
                      <a:cubicBezTo>
                        <a:pt x="737" y="388"/>
                        <a:pt x="764" y="390"/>
                        <a:pt x="788" y="390"/>
                      </a:cubicBezTo>
                      <a:cubicBezTo>
                        <a:pt x="968" y="390"/>
                        <a:pt x="950" y="284"/>
                        <a:pt x="911" y="268"/>
                      </a:cubicBezTo>
                      <a:cubicBezTo>
                        <a:pt x="857" y="250"/>
                        <a:pt x="32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a:off x="4439242" y="1140497"/>
                  <a:ext cx="34259" cy="16267"/>
                </a:xfrm>
                <a:custGeom>
                  <a:avLst/>
                  <a:gdLst/>
                  <a:ahLst/>
                  <a:cxnLst/>
                  <a:rect l="l" t="t" r="r" b="b"/>
                  <a:pathLst>
                    <a:path w="1053" h="500" extrusionOk="0">
                      <a:moveTo>
                        <a:pt x="366" y="0"/>
                      </a:moveTo>
                      <a:lnTo>
                        <a:pt x="116" y="36"/>
                      </a:lnTo>
                      <a:cubicBezTo>
                        <a:pt x="89" y="36"/>
                        <a:pt x="62" y="71"/>
                        <a:pt x="71" y="98"/>
                      </a:cubicBezTo>
                      <a:cubicBezTo>
                        <a:pt x="71" y="125"/>
                        <a:pt x="98" y="143"/>
                        <a:pt x="134" y="143"/>
                      </a:cubicBezTo>
                      <a:lnTo>
                        <a:pt x="366" y="107"/>
                      </a:lnTo>
                      <a:cubicBezTo>
                        <a:pt x="464" y="161"/>
                        <a:pt x="892" y="357"/>
                        <a:pt x="937" y="375"/>
                      </a:cubicBezTo>
                      <a:cubicBezTo>
                        <a:pt x="937" y="375"/>
                        <a:pt x="923" y="394"/>
                        <a:pt x="860" y="394"/>
                      </a:cubicBezTo>
                      <a:cubicBezTo>
                        <a:pt x="836" y="394"/>
                        <a:pt x="806" y="391"/>
                        <a:pt x="767" y="384"/>
                      </a:cubicBezTo>
                      <a:lnTo>
                        <a:pt x="491" y="348"/>
                      </a:lnTo>
                      <a:lnTo>
                        <a:pt x="259" y="339"/>
                      </a:lnTo>
                      <a:lnTo>
                        <a:pt x="241" y="339"/>
                      </a:lnTo>
                      <a:lnTo>
                        <a:pt x="45" y="384"/>
                      </a:lnTo>
                      <a:cubicBezTo>
                        <a:pt x="18" y="393"/>
                        <a:pt x="0" y="419"/>
                        <a:pt x="0" y="455"/>
                      </a:cubicBezTo>
                      <a:lnTo>
                        <a:pt x="9" y="455"/>
                      </a:lnTo>
                      <a:cubicBezTo>
                        <a:pt x="9" y="477"/>
                        <a:pt x="33" y="493"/>
                        <a:pt x="57" y="493"/>
                      </a:cubicBezTo>
                      <a:cubicBezTo>
                        <a:pt x="62" y="493"/>
                        <a:pt x="67" y="492"/>
                        <a:pt x="71" y="491"/>
                      </a:cubicBezTo>
                      <a:lnTo>
                        <a:pt x="259" y="446"/>
                      </a:lnTo>
                      <a:lnTo>
                        <a:pt x="482" y="455"/>
                      </a:lnTo>
                      <a:lnTo>
                        <a:pt x="749" y="491"/>
                      </a:lnTo>
                      <a:cubicBezTo>
                        <a:pt x="785" y="500"/>
                        <a:pt x="812" y="500"/>
                        <a:pt x="848" y="500"/>
                      </a:cubicBezTo>
                      <a:cubicBezTo>
                        <a:pt x="999" y="500"/>
                        <a:pt x="1035" y="428"/>
                        <a:pt x="1044" y="393"/>
                      </a:cubicBezTo>
                      <a:cubicBezTo>
                        <a:pt x="1053" y="348"/>
                        <a:pt x="1026" y="294"/>
                        <a:pt x="981" y="268"/>
                      </a:cubicBezTo>
                      <a:cubicBezTo>
                        <a:pt x="946" y="259"/>
                        <a:pt x="607" y="98"/>
                        <a:pt x="401" y="9"/>
                      </a:cubicBezTo>
                      <a:cubicBezTo>
                        <a:pt x="393" y="0"/>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4122579" y="1136430"/>
                  <a:ext cx="94970" cy="22742"/>
                </a:xfrm>
                <a:custGeom>
                  <a:avLst/>
                  <a:gdLst/>
                  <a:ahLst/>
                  <a:cxnLst/>
                  <a:rect l="l" t="t" r="r" b="b"/>
                  <a:pathLst>
                    <a:path w="2919" h="699" extrusionOk="0">
                      <a:moveTo>
                        <a:pt x="428" y="0"/>
                      </a:moveTo>
                      <a:lnTo>
                        <a:pt x="0" y="687"/>
                      </a:lnTo>
                      <a:cubicBezTo>
                        <a:pt x="0" y="687"/>
                        <a:pt x="702" y="699"/>
                        <a:pt x="1257" y="699"/>
                      </a:cubicBezTo>
                      <a:cubicBezTo>
                        <a:pt x="1535" y="699"/>
                        <a:pt x="1775" y="696"/>
                        <a:pt x="1874" y="687"/>
                      </a:cubicBezTo>
                      <a:cubicBezTo>
                        <a:pt x="2177" y="669"/>
                        <a:pt x="2587" y="642"/>
                        <a:pt x="2587" y="642"/>
                      </a:cubicBezTo>
                      <a:lnTo>
                        <a:pt x="2730" y="642"/>
                      </a:lnTo>
                      <a:cubicBezTo>
                        <a:pt x="2864" y="642"/>
                        <a:pt x="2891" y="571"/>
                        <a:pt x="2908" y="464"/>
                      </a:cubicBezTo>
                      <a:cubicBezTo>
                        <a:pt x="2919" y="418"/>
                        <a:pt x="2860" y="404"/>
                        <a:pt x="2785" y="404"/>
                      </a:cubicBezTo>
                      <a:cubicBezTo>
                        <a:pt x="2670" y="404"/>
                        <a:pt x="2516" y="437"/>
                        <a:pt x="2516" y="437"/>
                      </a:cubicBezTo>
                      <a:cubicBezTo>
                        <a:pt x="2516" y="437"/>
                        <a:pt x="1856" y="71"/>
                        <a:pt x="1767" y="71"/>
                      </a:cubicBezTo>
                      <a:cubicBezTo>
                        <a:pt x="1677" y="71"/>
                        <a:pt x="1285" y="303"/>
                        <a:pt x="1285" y="303"/>
                      </a:cubicBezTo>
                      <a:lnTo>
                        <a:pt x="4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4120822" y="1134575"/>
                  <a:ext cx="98126" cy="26256"/>
                </a:xfrm>
                <a:custGeom>
                  <a:avLst/>
                  <a:gdLst/>
                  <a:ahLst/>
                  <a:cxnLst/>
                  <a:rect l="l" t="t" r="r" b="b"/>
                  <a:pathLst>
                    <a:path w="3016" h="807" extrusionOk="0">
                      <a:moveTo>
                        <a:pt x="509" y="120"/>
                      </a:moveTo>
                      <a:lnTo>
                        <a:pt x="1321" y="405"/>
                      </a:lnTo>
                      <a:lnTo>
                        <a:pt x="1366" y="405"/>
                      </a:lnTo>
                      <a:cubicBezTo>
                        <a:pt x="1508" y="307"/>
                        <a:pt x="1660" y="236"/>
                        <a:pt x="1821" y="182"/>
                      </a:cubicBezTo>
                      <a:cubicBezTo>
                        <a:pt x="2070" y="280"/>
                        <a:pt x="2311" y="405"/>
                        <a:pt x="2543" y="539"/>
                      </a:cubicBezTo>
                      <a:cubicBezTo>
                        <a:pt x="2561" y="548"/>
                        <a:pt x="2570" y="548"/>
                        <a:pt x="2588" y="548"/>
                      </a:cubicBezTo>
                      <a:cubicBezTo>
                        <a:pt x="2658" y="528"/>
                        <a:pt x="2738" y="514"/>
                        <a:pt x="2818" y="514"/>
                      </a:cubicBezTo>
                      <a:cubicBezTo>
                        <a:pt x="2848" y="514"/>
                        <a:pt x="2879" y="516"/>
                        <a:pt x="2909" y="521"/>
                      </a:cubicBezTo>
                      <a:cubicBezTo>
                        <a:pt x="2891" y="619"/>
                        <a:pt x="2873" y="646"/>
                        <a:pt x="2784" y="646"/>
                      </a:cubicBezTo>
                      <a:lnTo>
                        <a:pt x="2641" y="646"/>
                      </a:lnTo>
                      <a:cubicBezTo>
                        <a:pt x="2632" y="646"/>
                        <a:pt x="2222" y="664"/>
                        <a:pt x="1928" y="691"/>
                      </a:cubicBezTo>
                      <a:cubicBezTo>
                        <a:pt x="1844" y="696"/>
                        <a:pt x="1658" y="698"/>
                        <a:pt x="1434" y="698"/>
                      </a:cubicBezTo>
                      <a:cubicBezTo>
                        <a:pt x="985" y="698"/>
                        <a:pt x="384" y="691"/>
                        <a:pt x="152" y="691"/>
                      </a:cubicBezTo>
                      <a:lnTo>
                        <a:pt x="509" y="120"/>
                      </a:lnTo>
                      <a:close/>
                      <a:moveTo>
                        <a:pt x="485" y="0"/>
                      </a:moveTo>
                      <a:cubicBezTo>
                        <a:pt x="470" y="0"/>
                        <a:pt x="451" y="10"/>
                        <a:pt x="438" y="30"/>
                      </a:cubicBezTo>
                      <a:lnTo>
                        <a:pt x="10" y="717"/>
                      </a:lnTo>
                      <a:cubicBezTo>
                        <a:pt x="1" y="735"/>
                        <a:pt x="1" y="753"/>
                        <a:pt x="10" y="771"/>
                      </a:cubicBezTo>
                      <a:cubicBezTo>
                        <a:pt x="19" y="789"/>
                        <a:pt x="36" y="798"/>
                        <a:pt x="54" y="798"/>
                      </a:cubicBezTo>
                      <a:cubicBezTo>
                        <a:pt x="99" y="798"/>
                        <a:pt x="768" y="806"/>
                        <a:pt x="1312" y="806"/>
                      </a:cubicBezTo>
                      <a:cubicBezTo>
                        <a:pt x="1589" y="806"/>
                        <a:pt x="1838" y="806"/>
                        <a:pt x="1928" y="798"/>
                      </a:cubicBezTo>
                      <a:cubicBezTo>
                        <a:pt x="2222" y="771"/>
                        <a:pt x="2632" y="753"/>
                        <a:pt x="2632" y="753"/>
                      </a:cubicBezTo>
                      <a:lnTo>
                        <a:pt x="2775" y="753"/>
                      </a:lnTo>
                      <a:cubicBezTo>
                        <a:pt x="2962" y="753"/>
                        <a:pt x="2989" y="628"/>
                        <a:pt x="3007" y="521"/>
                      </a:cubicBezTo>
                      <a:cubicBezTo>
                        <a:pt x="3016" y="494"/>
                        <a:pt x="3007" y="467"/>
                        <a:pt x="2989" y="441"/>
                      </a:cubicBezTo>
                      <a:cubicBezTo>
                        <a:pt x="2957" y="412"/>
                        <a:pt x="2895" y="402"/>
                        <a:pt x="2826" y="402"/>
                      </a:cubicBezTo>
                      <a:cubicBezTo>
                        <a:pt x="2742" y="402"/>
                        <a:pt x="2647" y="417"/>
                        <a:pt x="2579" y="432"/>
                      </a:cubicBezTo>
                      <a:cubicBezTo>
                        <a:pt x="2365" y="316"/>
                        <a:pt x="1901" y="75"/>
                        <a:pt x="1812" y="75"/>
                      </a:cubicBezTo>
                      <a:cubicBezTo>
                        <a:pt x="1722" y="75"/>
                        <a:pt x="1437" y="227"/>
                        <a:pt x="1321" y="298"/>
                      </a:cubicBezTo>
                      <a:lnTo>
                        <a:pt x="500" y="4"/>
                      </a:lnTo>
                      <a:cubicBezTo>
                        <a:pt x="496" y="1"/>
                        <a:pt x="491" y="0"/>
                        <a:pt x="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4185274" y="1146873"/>
                  <a:ext cx="19163" cy="5824"/>
                </a:xfrm>
                <a:custGeom>
                  <a:avLst/>
                  <a:gdLst/>
                  <a:ahLst/>
                  <a:cxnLst/>
                  <a:rect l="l" t="t" r="r" b="b"/>
                  <a:pathLst>
                    <a:path w="589" h="179" extrusionOk="0">
                      <a:moveTo>
                        <a:pt x="63" y="0"/>
                      </a:moveTo>
                      <a:cubicBezTo>
                        <a:pt x="36" y="0"/>
                        <a:pt x="9" y="18"/>
                        <a:pt x="0" y="45"/>
                      </a:cubicBezTo>
                      <a:cubicBezTo>
                        <a:pt x="0" y="81"/>
                        <a:pt x="18" y="107"/>
                        <a:pt x="45" y="107"/>
                      </a:cubicBezTo>
                      <a:lnTo>
                        <a:pt x="526" y="179"/>
                      </a:lnTo>
                      <a:cubicBezTo>
                        <a:pt x="553" y="179"/>
                        <a:pt x="580" y="161"/>
                        <a:pt x="580" y="134"/>
                      </a:cubicBezTo>
                      <a:cubicBezTo>
                        <a:pt x="589" y="107"/>
                        <a:pt x="571" y="81"/>
                        <a:pt x="535" y="72"/>
                      </a:cubicBezTo>
                      <a:lnTo>
                        <a:pt x="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a:off x="3971942" y="939886"/>
                  <a:ext cx="433073" cy="314906"/>
                </a:xfrm>
                <a:custGeom>
                  <a:avLst/>
                  <a:gdLst/>
                  <a:ahLst/>
                  <a:cxnLst/>
                  <a:rect l="l" t="t" r="r" b="b"/>
                  <a:pathLst>
                    <a:path w="13311" h="9679" extrusionOk="0">
                      <a:moveTo>
                        <a:pt x="3462" y="1"/>
                      </a:moveTo>
                      <a:cubicBezTo>
                        <a:pt x="3268" y="1"/>
                        <a:pt x="3072" y="30"/>
                        <a:pt x="2882" y="91"/>
                      </a:cubicBezTo>
                      <a:cubicBezTo>
                        <a:pt x="2882" y="91"/>
                        <a:pt x="785" y="1081"/>
                        <a:pt x="491" y="1277"/>
                      </a:cubicBezTo>
                      <a:cubicBezTo>
                        <a:pt x="188" y="1465"/>
                        <a:pt x="0" y="3802"/>
                        <a:pt x="0" y="4212"/>
                      </a:cubicBezTo>
                      <a:cubicBezTo>
                        <a:pt x="0" y="4614"/>
                        <a:pt x="303" y="8048"/>
                        <a:pt x="384" y="8726"/>
                      </a:cubicBezTo>
                      <a:cubicBezTo>
                        <a:pt x="449" y="9270"/>
                        <a:pt x="2169" y="9678"/>
                        <a:pt x="3271" y="9678"/>
                      </a:cubicBezTo>
                      <a:cubicBezTo>
                        <a:pt x="3526" y="9678"/>
                        <a:pt x="3747" y="9656"/>
                        <a:pt x="3908" y="9610"/>
                      </a:cubicBezTo>
                      <a:cubicBezTo>
                        <a:pt x="4773" y="9369"/>
                        <a:pt x="5603" y="8753"/>
                        <a:pt x="5603" y="8539"/>
                      </a:cubicBezTo>
                      <a:cubicBezTo>
                        <a:pt x="5603" y="8316"/>
                        <a:pt x="5522" y="7014"/>
                        <a:pt x="5576" y="6666"/>
                      </a:cubicBezTo>
                      <a:cubicBezTo>
                        <a:pt x="5638" y="6309"/>
                        <a:pt x="6120" y="4828"/>
                        <a:pt x="6120" y="4828"/>
                      </a:cubicBezTo>
                      <a:lnTo>
                        <a:pt x="8555" y="6969"/>
                      </a:lnTo>
                      <a:lnTo>
                        <a:pt x="13310" y="6612"/>
                      </a:lnTo>
                      <a:lnTo>
                        <a:pt x="13275" y="5997"/>
                      </a:lnTo>
                      <a:lnTo>
                        <a:pt x="9367" y="5051"/>
                      </a:lnTo>
                      <a:lnTo>
                        <a:pt x="8761" y="4391"/>
                      </a:lnTo>
                      <a:cubicBezTo>
                        <a:pt x="8716" y="4328"/>
                        <a:pt x="8671" y="4248"/>
                        <a:pt x="8627" y="4177"/>
                      </a:cubicBezTo>
                      <a:lnTo>
                        <a:pt x="7012" y="1572"/>
                      </a:lnTo>
                      <a:cubicBezTo>
                        <a:pt x="6905" y="1438"/>
                        <a:pt x="5041" y="680"/>
                        <a:pt x="4612" y="385"/>
                      </a:cubicBezTo>
                      <a:cubicBezTo>
                        <a:pt x="4274" y="132"/>
                        <a:pt x="3870"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3970185" y="938324"/>
                  <a:ext cx="436847" cy="318355"/>
                </a:xfrm>
                <a:custGeom>
                  <a:avLst/>
                  <a:gdLst/>
                  <a:ahLst/>
                  <a:cxnLst/>
                  <a:rect l="l" t="t" r="r" b="b"/>
                  <a:pathLst>
                    <a:path w="13427" h="9785" extrusionOk="0">
                      <a:moveTo>
                        <a:pt x="3533" y="103"/>
                      </a:moveTo>
                      <a:cubicBezTo>
                        <a:pt x="3926" y="112"/>
                        <a:pt x="4310" y="246"/>
                        <a:pt x="4631" y="478"/>
                      </a:cubicBezTo>
                      <a:cubicBezTo>
                        <a:pt x="4863" y="638"/>
                        <a:pt x="5487" y="924"/>
                        <a:pt x="6031" y="1165"/>
                      </a:cubicBezTo>
                      <a:cubicBezTo>
                        <a:pt x="6477" y="1370"/>
                        <a:pt x="6977" y="1602"/>
                        <a:pt x="7022" y="1646"/>
                      </a:cubicBezTo>
                      <a:lnTo>
                        <a:pt x="8627" y="4242"/>
                      </a:lnTo>
                      <a:cubicBezTo>
                        <a:pt x="8681" y="4332"/>
                        <a:pt x="8725" y="4403"/>
                        <a:pt x="8770" y="4474"/>
                      </a:cubicBezTo>
                      <a:lnTo>
                        <a:pt x="9386" y="5135"/>
                      </a:lnTo>
                      <a:cubicBezTo>
                        <a:pt x="9395" y="5135"/>
                        <a:pt x="9403" y="5143"/>
                        <a:pt x="9412" y="5143"/>
                      </a:cubicBezTo>
                      <a:lnTo>
                        <a:pt x="13284" y="6080"/>
                      </a:lnTo>
                      <a:lnTo>
                        <a:pt x="13311" y="6615"/>
                      </a:lnTo>
                      <a:lnTo>
                        <a:pt x="8627" y="6963"/>
                      </a:lnTo>
                      <a:lnTo>
                        <a:pt x="6210" y="4840"/>
                      </a:lnTo>
                      <a:cubicBezTo>
                        <a:pt x="6199" y="4830"/>
                        <a:pt x="6189" y="4825"/>
                        <a:pt x="6178" y="4825"/>
                      </a:cubicBezTo>
                      <a:cubicBezTo>
                        <a:pt x="6171" y="4825"/>
                        <a:pt x="6164" y="4828"/>
                        <a:pt x="6156" y="4831"/>
                      </a:cubicBezTo>
                      <a:cubicBezTo>
                        <a:pt x="6138" y="4831"/>
                        <a:pt x="6120" y="4849"/>
                        <a:pt x="6120" y="4867"/>
                      </a:cubicBezTo>
                      <a:cubicBezTo>
                        <a:pt x="6103" y="4920"/>
                        <a:pt x="5630" y="6357"/>
                        <a:pt x="5576" y="6705"/>
                      </a:cubicBezTo>
                      <a:cubicBezTo>
                        <a:pt x="5541" y="6963"/>
                        <a:pt x="5576" y="7722"/>
                        <a:pt x="5594" y="8221"/>
                      </a:cubicBezTo>
                      <a:cubicBezTo>
                        <a:pt x="5603" y="8391"/>
                        <a:pt x="5603" y="8533"/>
                        <a:pt x="5603" y="8587"/>
                      </a:cubicBezTo>
                      <a:cubicBezTo>
                        <a:pt x="5603" y="8757"/>
                        <a:pt x="4809" y="9372"/>
                        <a:pt x="3953" y="9613"/>
                      </a:cubicBezTo>
                      <a:cubicBezTo>
                        <a:pt x="3801" y="9655"/>
                        <a:pt x="3589" y="9675"/>
                        <a:pt x="3344" y="9675"/>
                      </a:cubicBezTo>
                      <a:cubicBezTo>
                        <a:pt x="2508" y="9675"/>
                        <a:pt x="1286" y="9443"/>
                        <a:pt x="741" y="9078"/>
                      </a:cubicBezTo>
                      <a:cubicBezTo>
                        <a:pt x="589" y="8971"/>
                        <a:pt x="500" y="8872"/>
                        <a:pt x="491" y="8765"/>
                      </a:cubicBezTo>
                      <a:cubicBezTo>
                        <a:pt x="402" y="8061"/>
                        <a:pt x="108" y="4644"/>
                        <a:pt x="108" y="4260"/>
                      </a:cubicBezTo>
                      <a:cubicBezTo>
                        <a:pt x="108" y="3752"/>
                        <a:pt x="322" y="1530"/>
                        <a:pt x="572" y="1370"/>
                      </a:cubicBezTo>
                      <a:cubicBezTo>
                        <a:pt x="857" y="1183"/>
                        <a:pt x="2945" y="192"/>
                        <a:pt x="2954" y="192"/>
                      </a:cubicBezTo>
                      <a:cubicBezTo>
                        <a:pt x="3141" y="130"/>
                        <a:pt x="3337" y="103"/>
                        <a:pt x="3533" y="103"/>
                      </a:cubicBezTo>
                      <a:close/>
                      <a:moveTo>
                        <a:pt x="3513" y="0"/>
                      </a:moveTo>
                      <a:cubicBezTo>
                        <a:pt x="3314" y="0"/>
                        <a:pt x="3113" y="31"/>
                        <a:pt x="2918" y="94"/>
                      </a:cubicBezTo>
                      <a:cubicBezTo>
                        <a:pt x="2829" y="130"/>
                        <a:pt x="812" y="1093"/>
                        <a:pt x="509" y="1281"/>
                      </a:cubicBezTo>
                      <a:cubicBezTo>
                        <a:pt x="170" y="1495"/>
                        <a:pt x="1" y="3966"/>
                        <a:pt x="1" y="4260"/>
                      </a:cubicBezTo>
                      <a:cubicBezTo>
                        <a:pt x="1" y="4680"/>
                        <a:pt x="304" y="8168"/>
                        <a:pt x="384" y="8783"/>
                      </a:cubicBezTo>
                      <a:cubicBezTo>
                        <a:pt x="393" y="8917"/>
                        <a:pt x="500" y="9051"/>
                        <a:pt x="679" y="9167"/>
                      </a:cubicBezTo>
                      <a:cubicBezTo>
                        <a:pt x="1250" y="9550"/>
                        <a:pt x="2472" y="9782"/>
                        <a:pt x="3328" y="9782"/>
                      </a:cubicBezTo>
                      <a:cubicBezTo>
                        <a:pt x="3357" y="9784"/>
                        <a:pt x="3386" y="9784"/>
                        <a:pt x="3414" y="9784"/>
                      </a:cubicBezTo>
                      <a:cubicBezTo>
                        <a:pt x="3607" y="9784"/>
                        <a:pt x="3793" y="9759"/>
                        <a:pt x="3979" y="9720"/>
                      </a:cubicBezTo>
                      <a:cubicBezTo>
                        <a:pt x="4818" y="9479"/>
                        <a:pt x="5719" y="8855"/>
                        <a:pt x="5719" y="8587"/>
                      </a:cubicBezTo>
                      <a:cubicBezTo>
                        <a:pt x="5719" y="8533"/>
                        <a:pt x="5710" y="8391"/>
                        <a:pt x="5701" y="8221"/>
                      </a:cubicBezTo>
                      <a:cubicBezTo>
                        <a:pt x="5692" y="7748"/>
                        <a:pt x="5648" y="6972"/>
                        <a:pt x="5692" y="6723"/>
                      </a:cubicBezTo>
                      <a:cubicBezTo>
                        <a:pt x="5737" y="6428"/>
                        <a:pt x="6103" y="5286"/>
                        <a:pt x="6201" y="4974"/>
                      </a:cubicBezTo>
                      <a:lnTo>
                        <a:pt x="8583" y="7062"/>
                      </a:lnTo>
                      <a:cubicBezTo>
                        <a:pt x="8592" y="7070"/>
                        <a:pt x="8601" y="7079"/>
                        <a:pt x="8618" y="7079"/>
                      </a:cubicBezTo>
                      <a:lnTo>
                        <a:pt x="13373" y="6723"/>
                      </a:lnTo>
                      <a:cubicBezTo>
                        <a:pt x="13400" y="6723"/>
                        <a:pt x="13427" y="6696"/>
                        <a:pt x="13427" y="6669"/>
                      </a:cubicBezTo>
                      <a:lnTo>
                        <a:pt x="13391" y="6036"/>
                      </a:lnTo>
                      <a:cubicBezTo>
                        <a:pt x="13391" y="6018"/>
                        <a:pt x="13373" y="5991"/>
                        <a:pt x="13347" y="5991"/>
                      </a:cubicBezTo>
                      <a:lnTo>
                        <a:pt x="9457" y="5054"/>
                      </a:lnTo>
                      <a:lnTo>
                        <a:pt x="8859" y="4412"/>
                      </a:lnTo>
                      <a:cubicBezTo>
                        <a:pt x="8824" y="4350"/>
                        <a:pt x="8779" y="4278"/>
                        <a:pt x="8725" y="4198"/>
                      </a:cubicBezTo>
                      <a:lnTo>
                        <a:pt x="7111" y="1584"/>
                      </a:lnTo>
                      <a:cubicBezTo>
                        <a:pt x="7057" y="1522"/>
                        <a:pt x="6754" y="1379"/>
                        <a:pt x="6076" y="1067"/>
                      </a:cubicBezTo>
                      <a:cubicBezTo>
                        <a:pt x="5532" y="826"/>
                        <a:pt x="4907" y="540"/>
                        <a:pt x="4693" y="398"/>
                      </a:cubicBezTo>
                      <a:cubicBezTo>
                        <a:pt x="4348" y="137"/>
                        <a:pt x="3933"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4140278" y="1092019"/>
                  <a:ext cx="32828" cy="6702"/>
                </a:xfrm>
                <a:custGeom>
                  <a:avLst/>
                  <a:gdLst/>
                  <a:ahLst/>
                  <a:cxnLst/>
                  <a:rect l="l" t="t" r="r" b="b"/>
                  <a:pathLst>
                    <a:path w="1009" h="206" extrusionOk="0">
                      <a:moveTo>
                        <a:pt x="63" y="0"/>
                      </a:moveTo>
                      <a:cubicBezTo>
                        <a:pt x="36" y="0"/>
                        <a:pt x="9" y="18"/>
                        <a:pt x="0" y="45"/>
                      </a:cubicBezTo>
                      <a:cubicBezTo>
                        <a:pt x="0" y="54"/>
                        <a:pt x="0" y="54"/>
                        <a:pt x="0" y="54"/>
                      </a:cubicBezTo>
                      <a:cubicBezTo>
                        <a:pt x="0" y="80"/>
                        <a:pt x="18" y="107"/>
                        <a:pt x="54" y="107"/>
                      </a:cubicBezTo>
                      <a:lnTo>
                        <a:pt x="937" y="205"/>
                      </a:lnTo>
                      <a:lnTo>
                        <a:pt x="946" y="205"/>
                      </a:lnTo>
                      <a:cubicBezTo>
                        <a:pt x="982" y="205"/>
                        <a:pt x="1008" y="188"/>
                        <a:pt x="1008" y="152"/>
                      </a:cubicBezTo>
                      <a:cubicBezTo>
                        <a:pt x="1008" y="125"/>
                        <a:pt x="982" y="98"/>
                        <a:pt x="946" y="98"/>
                      </a:cubicBezTo>
                      <a:lnTo>
                        <a:pt x="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4125182" y="1070807"/>
                  <a:ext cx="47924" cy="27915"/>
                </a:xfrm>
                <a:custGeom>
                  <a:avLst/>
                  <a:gdLst/>
                  <a:ahLst/>
                  <a:cxnLst/>
                  <a:rect l="l" t="t" r="r" b="b"/>
                  <a:pathLst>
                    <a:path w="1473" h="858" extrusionOk="0">
                      <a:moveTo>
                        <a:pt x="59" y="1"/>
                      </a:moveTo>
                      <a:cubicBezTo>
                        <a:pt x="41" y="1"/>
                        <a:pt x="24" y="10"/>
                        <a:pt x="18" y="28"/>
                      </a:cubicBezTo>
                      <a:cubicBezTo>
                        <a:pt x="0" y="55"/>
                        <a:pt x="9" y="90"/>
                        <a:pt x="36" y="99"/>
                      </a:cubicBezTo>
                      <a:lnTo>
                        <a:pt x="1383" y="857"/>
                      </a:lnTo>
                      <a:lnTo>
                        <a:pt x="1410" y="857"/>
                      </a:lnTo>
                      <a:cubicBezTo>
                        <a:pt x="1428" y="857"/>
                        <a:pt x="1446" y="848"/>
                        <a:pt x="1455" y="831"/>
                      </a:cubicBezTo>
                      <a:cubicBezTo>
                        <a:pt x="1472" y="804"/>
                        <a:pt x="1464" y="777"/>
                        <a:pt x="1437" y="759"/>
                      </a:cubicBezTo>
                      <a:lnTo>
                        <a:pt x="90" y="10"/>
                      </a:lnTo>
                      <a:cubicBezTo>
                        <a:pt x="80" y="4"/>
                        <a:pt x="70"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4047976" y="927165"/>
                  <a:ext cx="98418" cy="36895"/>
                </a:xfrm>
                <a:custGeom>
                  <a:avLst/>
                  <a:gdLst/>
                  <a:ahLst/>
                  <a:cxnLst/>
                  <a:rect l="l" t="t" r="r" b="b"/>
                  <a:pathLst>
                    <a:path w="3025" h="1134" extrusionOk="0">
                      <a:moveTo>
                        <a:pt x="983" y="0"/>
                      </a:moveTo>
                      <a:cubicBezTo>
                        <a:pt x="902" y="0"/>
                        <a:pt x="822" y="3"/>
                        <a:pt x="741" y="9"/>
                      </a:cubicBezTo>
                      <a:cubicBezTo>
                        <a:pt x="563" y="36"/>
                        <a:pt x="268" y="464"/>
                        <a:pt x="268" y="464"/>
                      </a:cubicBezTo>
                      <a:lnTo>
                        <a:pt x="0" y="767"/>
                      </a:lnTo>
                      <a:cubicBezTo>
                        <a:pt x="0" y="767"/>
                        <a:pt x="741" y="839"/>
                        <a:pt x="1633" y="865"/>
                      </a:cubicBezTo>
                      <a:cubicBezTo>
                        <a:pt x="2525" y="892"/>
                        <a:pt x="3025" y="1133"/>
                        <a:pt x="3025" y="1133"/>
                      </a:cubicBezTo>
                      <a:cubicBezTo>
                        <a:pt x="3025" y="1133"/>
                        <a:pt x="2614" y="419"/>
                        <a:pt x="2142" y="214"/>
                      </a:cubicBezTo>
                      <a:cubicBezTo>
                        <a:pt x="1770" y="73"/>
                        <a:pt x="1381" y="0"/>
                        <a:pt x="9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4046219" y="925538"/>
                  <a:ext cx="102225" cy="40246"/>
                </a:xfrm>
                <a:custGeom>
                  <a:avLst/>
                  <a:gdLst/>
                  <a:ahLst/>
                  <a:cxnLst/>
                  <a:rect l="l" t="t" r="r" b="b"/>
                  <a:pathLst>
                    <a:path w="3142" h="1237" extrusionOk="0">
                      <a:moveTo>
                        <a:pt x="1004" y="107"/>
                      </a:moveTo>
                      <a:cubicBezTo>
                        <a:pt x="1403" y="107"/>
                        <a:pt x="1799" y="179"/>
                        <a:pt x="2169" y="318"/>
                      </a:cubicBezTo>
                      <a:cubicBezTo>
                        <a:pt x="2499" y="460"/>
                        <a:pt x="2802" y="862"/>
                        <a:pt x="2954" y="1076"/>
                      </a:cubicBezTo>
                      <a:cubicBezTo>
                        <a:pt x="2543" y="942"/>
                        <a:pt x="2124" y="871"/>
                        <a:pt x="1696" y="862"/>
                      </a:cubicBezTo>
                      <a:cubicBezTo>
                        <a:pt x="1009" y="835"/>
                        <a:pt x="402" y="791"/>
                        <a:pt x="170" y="773"/>
                      </a:cubicBezTo>
                      <a:lnTo>
                        <a:pt x="367" y="541"/>
                      </a:lnTo>
                      <a:cubicBezTo>
                        <a:pt x="483" y="389"/>
                        <a:pt x="697" y="130"/>
                        <a:pt x="813" y="113"/>
                      </a:cubicBezTo>
                      <a:cubicBezTo>
                        <a:pt x="876" y="109"/>
                        <a:pt x="940" y="107"/>
                        <a:pt x="1004" y="107"/>
                      </a:cubicBezTo>
                      <a:close/>
                      <a:moveTo>
                        <a:pt x="992" y="0"/>
                      </a:moveTo>
                      <a:cubicBezTo>
                        <a:pt x="926" y="0"/>
                        <a:pt x="861" y="2"/>
                        <a:pt x="795" y="5"/>
                      </a:cubicBezTo>
                      <a:cubicBezTo>
                        <a:pt x="599" y="41"/>
                        <a:pt x="322" y="425"/>
                        <a:pt x="286" y="487"/>
                      </a:cubicBezTo>
                      <a:lnTo>
                        <a:pt x="19" y="782"/>
                      </a:lnTo>
                      <a:cubicBezTo>
                        <a:pt x="1" y="799"/>
                        <a:pt x="1" y="817"/>
                        <a:pt x="10" y="844"/>
                      </a:cubicBezTo>
                      <a:cubicBezTo>
                        <a:pt x="10" y="862"/>
                        <a:pt x="28" y="871"/>
                        <a:pt x="54" y="871"/>
                      </a:cubicBezTo>
                      <a:cubicBezTo>
                        <a:pt x="54" y="871"/>
                        <a:pt x="822" y="942"/>
                        <a:pt x="1687" y="978"/>
                      </a:cubicBezTo>
                      <a:cubicBezTo>
                        <a:pt x="2552" y="1005"/>
                        <a:pt x="3061" y="1237"/>
                        <a:pt x="3061" y="1237"/>
                      </a:cubicBezTo>
                      <a:lnTo>
                        <a:pt x="3088" y="1237"/>
                      </a:lnTo>
                      <a:cubicBezTo>
                        <a:pt x="3097" y="1237"/>
                        <a:pt x="3114" y="1237"/>
                        <a:pt x="3123" y="1228"/>
                      </a:cubicBezTo>
                      <a:cubicBezTo>
                        <a:pt x="3141" y="1210"/>
                        <a:pt x="3141" y="1183"/>
                        <a:pt x="3132" y="1165"/>
                      </a:cubicBezTo>
                      <a:cubicBezTo>
                        <a:pt x="3114" y="1138"/>
                        <a:pt x="2704" y="443"/>
                        <a:pt x="2213" y="220"/>
                      </a:cubicBezTo>
                      <a:cubicBezTo>
                        <a:pt x="1820" y="73"/>
                        <a:pt x="1408" y="0"/>
                        <a:pt x="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4245333" y="1309418"/>
                  <a:ext cx="27622" cy="290277"/>
                </a:xfrm>
                <a:custGeom>
                  <a:avLst/>
                  <a:gdLst/>
                  <a:ahLst/>
                  <a:cxnLst/>
                  <a:rect l="l" t="t" r="r" b="b"/>
                  <a:pathLst>
                    <a:path w="849" h="8922" extrusionOk="0">
                      <a:moveTo>
                        <a:pt x="215" y="0"/>
                      </a:moveTo>
                      <a:cubicBezTo>
                        <a:pt x="99" y="9"/>
                        <a:pt x="1" y="107"/>
                        <a:pt x="10" y="223"/>
                      </a:cubicBezTo>
                      <a:lnTo>
                        <a:pt x="411" y="8716"/>
                      </a:lnTo>
                      <a:cubicBezTo>
                        <a:pt x="411" y="8832"/>
                        <a:pt x="509" y="8921"/>
                        <a:pt x="625" y="8921"/>
                      </a:cubicBezTo>
                      <a:lnTo>
                        <a:pt x="634" y="8921"/>
                      </a:lnTo>
                      <a:cubicBezTo>
                        <a:pt x="750" y="8912"/>
                        <a:pt x="848" y="8814"/>
                        <a:pt x="839" y="8698"/>
                      </a:cubicBezTo>
                      <a:lnTo>
                        <a:pt x="438" y="205"/>
                      </a:lnTo>
                      <a:cubicBezTo>
                        <a:pt x="438" y="89"/>
                        <a:pt x="33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4128663" y="1309418"/>
                  <a:ext cx="27622" cy="290277"/>
                </a:xfrm>
                <a:custGeom>
                  <a:avLst/>
                  <a:gdLst/>
                  <a:ahLst/>
                  <a:cxnLst/>
                  <a:rect l="l" t="t" r="r" b="b"/>
                  <a:pathLst>
                    <a:path w="849" h="8922" extrusionOk="0">
                      <a:moveTo>
                        <a:pt x="215" y="0"/>
                      </a:moveTo>
                      <a:cubicBezTo>
                        <a:pt x="99" y="9"/>
                        <a:pt x="1" y="107"/>
                        <a:pt x="9" y="223"/>
                      </a:cubicBezTo>
                      <a:lnTo>
                        <a:pt x="402" y="8716"/>
                      </a:lnTo>
                      <a:cubicBezTo>
                        <a:pt x="411" y="8832"/>
                        <a:pt x="509" y="8921"/>
                        <a:pt x="625" y="8921"/>
                      </a:cubicBezTo>
                      <a:lnTo>
                        <a:pt x="634" y="8921"/>
                      </a:lnTo>
                      <a:cubicBezTo>
                        <a:pt x="750" y="8912"/>
                        <a:pt x="848" y="8814"/>
                        <a:pt x="839" y="8698"/>
                      </a:cubicBezTo>
                      <a:lnTo>
                        <a:pt x="438" y="205"/>
                      </a:lnTo>
                      <a:cubicBezTo>
                        <a:pt x="438" y="89"/>
                        <a:pt x="33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3915624" y="1032220"/>
                  <a:ext cx="231356" cy="210469"/>
                </a:xfrm>
                <a:custGeom>
                  <a:avLst/>
                  <a:gdLst/>
                  <a:ahLst/>
                  <a:cxnLst/>
                  <a:rect l="l" t="t" r="r" b="b"/>
                  <a:pathLst>
                    <a:path w="7111" h="6469" extrusionOk="0">
                      <a:moveTo>
                        <a:pt x="482" y="0"/>
                      </a:moveTo>
                      <a:cubicBezTo>
                        <a:pt x="215" y="0"/>
                        <a:pt x="0" y="215"/>
                        <a:pt x="0" y="482"/>
                      </a:cubicBezTo>
                      <a:lnTo>
                        <a:pt x="0" y="5978"/>
                      </a:lnTo>
                      <a:cubicBezTo>
                        <a:pt x="0" y="6245"/>
                        <a:pt x="215" y="6468"/>
                        <a:pt x="482" y="6468"/>
                      </a:cubicBezTo>
                      <a:lnTo>
                        <a:pt x="6629" y="6468"/>
                      </a:lnTo>
                      <a:cubicBezTo>
                        <a:pt x="6896" y="6468"/>
                        <a:pt x="7111" y="6245"/>
                        <a:pt x="7111" y="5978"/>
                      </a:cubicBezTo>
                      <a:lnTo>
                        <a:pt x="7111" y="482"/>
                      </a:lnTo>
                      <a:cubicBezTo>
                        <a:pt x="7111" y="215"/>
                        <a:pt x="6896" y="0"/>
                        <a:pt x="6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3913867" y="1030463"/>
                  <a:ext cx="234870" cy="213950"/>
                </a:xfrm>
                <a:custGeom>
                  <a:avLst/>
                  <a:gdLst/>
                  <a:ahLst/>
                  <a:cxnLst/>
                  <a:rect l="l" t="t" r="r" b="b"/>
                  <a:pathLst>
                    <a:path w="7219" h="6576" extrusionOk="0">
                      <a:moveTo>
                        <a:pt x="6683" y="108"/>
                      </a:moveTo>
                      <a:cubicBezTo>
                        <a:pt x="6915" y="108"/>
                        <a:pt x="7111" y="304"/>
                        <a:pt x="7111" y="545"/>
                      </a:cubicBezTo>
                      <a:lnTo>
                        <a:pt x="7111" y="6040"/>
                      </a:lnTo>
                      <a:cubicBezTo>
                        <a:pt x="7111" y="6272"/>
                        <a:pt x="6915" y="6469"/>
                        <a:pt x="6683" y="6469"/>
                      </a:cubicBezTo>
                      <a:lnTo>
                        <a:pt x="536" y="6469"/>
                      </a:lnTo>
                      <a:cubicBezTo>
                        <a:pt x="295" y="6469"/>
                        <a:pt x="108" y="6272"/>
                        <a:pt x="108" y="6040"/>
                      </a:cubicBezTo>
                      <a:lnTo>
                        <a:pt x="108" y="545"/>
                      </a:lnTo>
                      <a:cubicBezTo>
                        <a:pt x="108" y="304"/>
                        <a:pt x="295" y="108"/>
                        <a:pt x="536" y="108"/>
                      </a:cubicBezTo>
                      <a:close/>
                      <a:moveTo>
                        <a:pt x="536" y="1"/>
                      </a:moveTo>
                      <a:cubicBezTo>
                        <a:pt x="242" y="1"/>
                        <a:pt x="1" y="242"/>
                        <a:pt x="1" y="545"/>
                      </a:cubicBezTo>
                      <a:lnTo>
                        <a:pt x="1" y="6040"/>
                      </a:lnTo>
                      <a:cubicBezTo>
                        <a:pt x="1" y="6335"/>
                        <a:pt x="242" y="6576"/>
                        <a:pt x="536" y="6576"/>
                      </a:cubicBezTo>
                      <a:lnTo>
                        <a:pt x="6683" y="6576"/>
                      </a:lnTo>
                      <a:cubicBezTo>
                        <a:pt x="6977" y="6576"/>
                        <a:pt x="7218" y="6335"/>
                        <a:pt x="7218" y="6040"/>
                      </a:cubicBezTo>
                      <a:lnTo>
                        <a:pt x="7218" y="545"/>
                      </a:lnTo>
                      <a:cubicBezTo>
                        <a:pt x="7218" y="242"/>
                        <a:pt x="6977" y="1"/>
                        <a:pt x="6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3919398" y="1306490"/>
                  <a:ext cx="354697" cy="26158"/>
                </a:xfrm>
                <a:custGeom>
                  <a:avLst/>
                  <a:gdLst/>
                  <a:ahLst/>
                  <a:cxnLst/>
                  <a:rect l="l" t="t" r="r" b="b"/>
                  <a:pathLst>
                    <a:path w="10902" h="804" extrusionOk="0">
                      <a:moveTo>
                        <a:pt x="482" y="1"/>
                      </a:moveTo>
                      <a:cubicBezTo>
                        <a:pt x="215" y="1"/>
                        <a:pt x="0" y="179"/>
                        <a:pt x="0" y="402"/>
                      </a:cubicBezTo>
                      <a:cubicBezTo>
                        <a:pt x="0" y="625"/>
                        <a:pt x="215" y="804"/>
                        <a:pt x="482" y="804"/>
                      </a:cubicBezTo>
                      <a:lnTo>
                        <a:pt x="10420" y="804"/>
                      </a:lnTo>
                      <a:cubicBezTo>
                        <a:pt x="10688" y="804"/>
                        <a:pt x="10902" y="625"/>
                        <a:pt x="10902" y="402"/>
                      </a:cubicBezTo>
                      <a:cubicBezTo>
                        <a:pt x="10902" y="179"/>
                        <a:pt x="10688" y="1"/>
                        <a:pt x="10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3917641" y="1304766"/>
                  <a:ext cx="358503" cy="29639"/>
                </a:xfrm>
                <a:custGeom>
                  <a:avLst/>
                  <a:gdLst/>
                  <a:ahLst/>
                  <a:cxnLst/>
                  <a:rect l="l" t="t" r="r" b="b"/>
                  <a:pathLst>
                    <a:path w="11019" h="911" extrusionOk="0">
                      <a:moveTo>
                        <a:pt x="10474" y="107"/>
                      </a:moveTo>
                      <a:cubicBezTo>
                        <a:pt x="10715" y="107"/>
                        <a:pt x="10902" y="268"/>
                        <a:pt x="10902" y="455"/>
                      </a:cubicBezTo>
                      <a:cubicBezTo>
                        <a:pt x="10902" y="652"/>
                        <a:pt x="10715" y="803"/>
                        <a:pt x="10474" y="803"/>
                      </a:cubicBezTo>
                      <a:lnTo>
                        <a:pt x="536" y="803"/>
                      </a:lnTo>
                      <a:cubicBezTo>
                        <a:pt x="295" y="803"/>
                        <a:pt x="108" y="652"/>
                        <a:pt x="108" y="455"/>
                      </a:cubicBezTo>
                      <a:cubicBezTo>
                        <a:pt x="108" y="268"/>
                        <a:pt x="304" y="107"/>
                        <a:pt x="536" y="107"/>
                      </a:cubicBezTo>
                      <a:close/>
                      <a:moveTo>
                        <a:pt x="536" y="0"/>
                      </a:moveTo>
                      <a:cubicBezTo>
                        <a:pt x="242" y="0"/>
                        <a:pt x="1" y="205"/>
                        <a:pt x="1" y="455"/>
                      </a:cubicBezTo>
                      <a:cubicBezTo>
                        <a:pt x="1" y="705"/>
                        <a:pt x="242" y="910"/>
                        <a:pt x="536" y="910"/>
                      </a:cubicBezTo>
                      <a:lnTo>
                        <a:pt x="10474" y="910"/>
                      </a:lnTo>
                      <a:cubicBezTo>
                        <a:pt x="10769" y="910"/>
                        <a:pt x="11018" y="714"/>
                        <a:pt x="11018" y="455"/>
                      </a:cubicBezTo>
                      <a:cubicBezTo>
                        <a:pt x="11018" y="205"/>
                        <a:pt x="10769" y="0"/>
                        <a:pt x="10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4087734" y="1096379"/>
                  <a:ext cx="27037" cy="503316"/>
                </a:xfrm>
                <a:custGeom>
                  <a:avLst/>
                  <a:gdLst/>
                  <a:ahLst/>
                  <a:cxnLst/>
                  <a:rect l="l" t="t" r="r" b="b"/>
                  <a:pathLst>
                    <a:path w="831" h="15470" extrusionOk="0">
                      <a:moveTo>
                        <a:pt x="616" y="0"/>
                      </a:moveTo>
                      <a:cubicBezTo>
                        <a:pt x="500" y="0"/>
                        <a:pt x="402" y="98"/>
                        <a:pt x="402" y="214"/>
                      </a:cubicBezTo>
                      <a:lnTo>
                        <a:pt x="402" y="6753"/>
                      </a:lnTo>
                      <a:lnTo>
                        <a:pt x="1" y="15246"/>
                      </a:lnTo>
                      <a:cubicBezTo>
                        <a:pt x="1" y="15362"/>
                        <a:pt x="90" y="15460"/>
                        <a:pt x="206" y="15469"/>
                      </a:cubicBezTo>
                      <a:lnTo>
                        <a:pt x="224" y="15469"/>
                      </a:lnTo>
                      <a:cubicBezTo>
                        <a:pt x="340" y="15469"/>
                        <a:pt x="429" y="15380"/>
                        <a:pt x="438" y="15264"/>
                      </a:cubicBezTo>
                      <a:lnTo>
                        <a:pt x="830" y="6762"/>
                      </a:lnTo>
                      <a:lnTo>
                        <a:pt x="830" y="214"/>
                      </a:lnTo>
                      <a:cubicBezTo>
                        <a:pt x="830" y="98"/>
                        <a:pt x="741"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3929841" y="1096379"/>
                  <a:ext cx="27329" cy="503316"/>
                </a:xfrm>
                <a:custGeom>
                  <a:avLst/>
                  <a:gdLst/>
                  <a:ahLst/>
                  <a:cxnLst/>
                  <a:rect l="l" t="t" r="r" b="b"/>
                  <a:pathLst>
                    <a:path w="840" h="15470" extrusionOk="0">
                      <a:moveTo>
                        <a:pt x="625" y="0"/>
                      </a:moveTo>
                      <a:cubicBezTo>
                        <a:pt x="500" y="0"/>
                        <a:pt x="411" y="98"/>
                        <a:pt x="411" y="214"/>
                      </a:cubicBezTo>
                      <a:lnTo>
                        <a:pt x="411" y="6753"/>
                      </a:lnTo>
                      <a:lnTo>
                        <a:pt x="10" y="15246"/>
                      </a:lnTo>
                      <a:cubicBezTo>
                        <a:pt x="1" y="15362"/>
                        <a:pt x="99" y="15469"/>
                        <a:pt x="215" y="15469"/>
                      </a:cubicBezTo>
                      <a:lnTo>
                        <a:pt x="224" y="15469"/>
                      </a:lnTo>
                      <a:cubicBezTo>
                        <a:pt x="340" y="15469"/>
                        <a:pt x="438" y="15380"/>
                        <a:pt x="438" y="15264"/>
                      </a:cubicBezTo>
                      <a:lnTo>
                        <a:pt x="839" y="6762"/>
                      </a:lnTo>
                      <a:lnTo>
                        <a:pt x="839" y="214"/>
                      </a:lnTo>
                      <a:cubicBezTo>
                        <a:pt x="839" y="98"/>
                        <a:pt x="741"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3" name="Google Shape;523;p36"/>
          <p:cNvSpPr/>
          <p:nvPr/>
        </p:nvSpPr>
        <p:spPr>
          <a:xfrm>
            <a:off x="4799475" y="3125271"/>
            <a:ext cx="1116353" cy="2018154"/>
          </a:xfrm>
          <a:custGeom>
            <a:avLst/>
            <a:gdLst/>
            <a:ahLst/>
            <a:cxnLst/>
            <a:rect l="l" t="t" r="r" b="b"/>
            <a:pathLst>
              <a:path w="10108" h="18275" extrusionOk="0">
                <a:moveTo>
                  <a:pt x="4050" y="9612"/>
                </a:moveTo>
                <a:cubicBezTo>
                  <a:pt x="4113" y="9826"/>
                  <a:pt x="4184" y="10049"/>
                  <a:pt x="4264" y="10254"/>
                </a:cubicBezTo>
                <a:cubicBezTo>
                  <a:pt x="4246" y="10290"/>
                  <a:pt x="4238" y="10317"/>
                  <a:pt x="4229" y="10344"/>
                </a:cubicBezTo>
                <a:cubicBezTo>
                  <a:pt x="4166" y="10531"/>
                  <a:pt x="4095" y="10727"/>
                  <a:pt x="4068" y="10870"/>
                </a:cubicBezTo>
                <a:cubicBezTo>
                  <a:pt x="4023" y="11022"/>
                  <a:pt x="3988" y="11173"/>
                  <a:pt x="3970" y="11334"/>
                </a:cubicBezTo>
                <a:cubicBezTo>
                  <a:pt x="3907" y="11173"/>
                  <a:pt x="3845" y="11013"/>
                  <a:pt x="3774" y="10861"/>
                </a:cubicBezTo>
                <a:cubicBezTo>
                  <a:pt x="3845" y="10799"/>
                  <a:pt x="3899" y="10718"/>
                  <a:pt x="3934" y="10629"/>
                </a:cubicBezTo>
                <a:cubicBezTo>
                  <a:pt x="3988" y="10486"/>
                  <a:pt x="4023" y="10335"/>
                  <a:pt x="4050" y="10174"/>
                </a:cubicBezTo>
                <a:cubicBezTo>
                  <a:pt x="4068" y="9996"/>
                  <a:pt x="4068" y="9817"/>
                  <a:pt x="4050" y="9639"/>
                </a:cubicBezTo>
                <a:cubicBezTo>
                  <a:pt x="4050" y="9630"/>
                  <a:pt x="4050" y="9621"/>
                  <a:pt x="4050" y="9612"/>
                </a:cubicBezTo>
                <a:close/>
                <a:moveTo>
                  <a:pt x="5977" y="10415"/>
                </a:moveTo>
                <a:cubicBezTo>
                  <a:pt x="5986" y="10460"/>
                  <a:pt x="5995" y="10513"/>
                  <a:pt x="6004" y="10558"/>
                </a:cubicBezTo>
                <a:cubicBezTo>
                  <a:pt x="6084" y="10941"/>
                  <a:pt x="6227" y="11236"/>
                  <a:pt x="6325" y="11280"/>
                </a:cubicBezTo>
                <a:cubicBezTo>
                  <a:pt x="6263" y="11477"/>
                  <a:pt x="6200" y="11664"/>
                  <a:pt x="6147" y="11860"/>
                </a:cubicBezTo>
                <a:cubicBezTo>
                  <a:pt x="6120" y="11691"/>
                  <a:pt x="6084" y="11521"/>
                  <a:pt x="6040" y="11352"/>
                </a:cubicBezTo>
                <a:cubicBezTo>
                  <a:pt x="5995" y="11209"/>
                  <a:pt x="5924" y="11031"/>
                  <a:pt x="5852" y="10852"/>
                </a:cubicBezTo>
                <a:cubicBezTo>
                  <a:pt x="5897" y="10718"/>
                  <a:pt x="5941" y="10567"/>
                  <a:pt x="5977" y="10415"/>
                </a:cubicBezTo>
                <a:close/>
                <a:moveTo>
                  <a:pt x="4434" y="10709"/>
                </a:moveTo>
                <a:cubicBezTo>
                  <a:pt x="4478" y="10816"/>
                  <a:pt x="4532" y="10932"/>
                  <a:pt x="4585" y="11048"/>
                </a:cubicBezTo>
                <a:lnTo>
                  <a:pt x="4568" y="11093"/>
                </a:lnTo>
                <a:cubicBezTo>
                  <a:pt x="4478" y="11271"/>
                  <a:pt x="4398" y="11459"/>
                  <a:pt x="4336" y="11593"/>
                </a:cubicBezTo>
                <a:cubicBezTo>
                  <a:pt x="4282" y="11744"/>
                  <a:pt x="4229" y="11896"/>
                  <a:pt x="4184" y="12048"/>
                </a:cubicBezTo>
                <a:cubicBezTo>
                  <a:pt x="4166" y="11958"/>
                  <a:pt x="4148" y="11878"/>
                  <a:pt x="4122" y="11798"/>
                </a:cubicBezTo>
                <a:lnTo>
                  <a:pt x="4050" y="11557"/>
                </a:lnTo>
                <a:cubicBezTo>
                  <a:pt x="4130" y="11503"/>
                  <a:pt x="4184" y="11432"/>
                  <a:pt x="4229" y="11343"/>
                </a:cubicBezTo>
                <a:cubicBezTo>
                  <a:pt x="4300" y="11200"/>
                  <a:pt x="4362" y="11057"/>
                  <a:pt x="4398" y="10897"/>
                </a:cubicBezTo>
                <a:cubicBezTo>
                  <a:pt x="4416" y="10834"/>
                  <a:pt x="4425" y="10772"/>
                  <a:pt x="4434" y="10709"/>
                </a:cubicBezTo>
                <a:close/>
                <a:moveTo>
                  <a:pt x="4755" y="11361"/>
                </a:moveTo>
                <a:cubicBezTo>
                  <a:pt x="4951" y="11700"/>
                  <a:pt x="5139" y="11923"/>
                  <a:pt x="5228" y="11941"/>
                </a:cubicBezTo>
                <a:cubicBezTo>
                  <a:pt x="5246" y="12092"/>
                  <a:pt x="5263" y="12244"/>
                  <a:pt x="5281" y="12404"/>
                </a:cubicBezTo>
                <a:lnTo>
                  <a:pt x="4255" y="12404"/>
                </a:lnTo>
                <a:cubicBezTo>
                  <a:pt x="4246" y="12360"/>
                  <a:pt x="4246" y="12315"/>
                  <a:pt x="4238" y="12280"/>
                </a:cubicBezTo>
                <a:cubicBezTo>
                  <a:pt x="4345" y="12253"/>
                  <a:pt x="4532" y="12012"/>
                  <a:pt x="4666" y="11673"/>
                </a:cubicBezTo>
                <a:cubicBezTo>
                  <a:pt x="4701" y="11575"/>
                  <a:pt x="4728" y="11468"/>
                  <a:pt x="4755" y="11361"/>
                </a:cubicBezTo>
                <a:close/>
                <a:moveTo>
                  <a:pt x="5674" y="11343"/>
                </a:moveTo>
                <a:cubicBezTo>
                  <a:pt x="5683" y="11379"/>
                  <a:pt x="5692" y="11414"/>
                  <a:pt x="5701" y="11441"/>
                </a:cubicBezTo>
                <a:cubicBezTo>
                  <a:pt x="5808" y="11825"/>
                  <a:pt x="5977" y="12101"/>
                  <a:pt x="6084" y="12146"/>
                </a:cubicBezTo>
                <a:cubicBezTo>
                  <a:pt x="6057" y="12235"/>
                  <a:pt x="6040" y="12315"/>
                  <a:pt x="6022" y="12404"/>
                </a:cubicBezTo>
                <a:lnTo>
                  <a:pt x="5379" y="12404"/>
                </a:lnTo>
                <a:cubicBezTo>
                  <a:pt x="5362" y="12244"/>
                  <a:pt x="5344" y="12083"/>
                  <a:pt x="5326" y="11932"/>
                </a:cubicBezTo>
                <a:cubicBezTo>
                  <a:pt x="5406" y="11905"/>
                  <a:pt x="5540" y="11673"/>
                  <a:pt x="5674" y="11343"/>
                </a:cubicBezTo>
                <a:close/>
                <a:moveTo>
                  <a:pt x="7501" y="0"/>
                </a:moveTo>
                <a:cubicBezTo>
                  <a:pt x="7494" y="0"/>
                  <a:pt x="7485" y="4"/>
                  <a:pt x="7476" y="13"/>
                </a:cubicBezTo>
                <a:cubicBezTo>
                  <a:pt x="7297" y="209"/>
                  <a:pt x="7128" y="415"/>
                  <a:pt x="6976" y="629"/>
                </a:cubicBezTo>
                <a:lnTo>
                  <a:pt x="6834" y="825"/>
                </a:lnTo>
                <a:lnTo>
                  <a:pt x="6709" y="1030"/>
                </a:lnTo>
                <a:cubicBezTo>
                  <a:pt x="6628" y="1146"/>
                  <a:pt x="6557" y="1271"/>
                  <a:pt x="6486" y="1405"/>
                </a:cubicBezTo>
                <a:cubicBezTo>
                  <a:pt x="6379" y="1619"/>
                  <a:pt x="6289" y="1842"/>
                  <a:pt x="6209" y="2074"/>
                </a:cubicBezTo>
                <a:cubicBezTo>
                  <a:pt x="6164" y="2208"/>
                  <a:pt x="6129" y="2350"/>
                  <a:pt x="6120" y="2502"/>
                </a:cubicBezTo>
                <a:lnTo>
                  <a:pt x="6057" y="2672"/>
                </a:lnTo>
                <a:lnTo>
                  <a:pt x="5995" y="2832"/>
                </a:lnTo>
                <a:lnTo>
                  <a:pt x="5870" y="3162"/>
                </a:lnTo>
                <a:cubicBezTo>
                  <a:pt x="5879" y="3055"/>
                  <a:pt x="5888" y="2948"/>
                  <a:pt x="5888" y="2814"/>
                </a:cubicBezTo>
                <a:cubicBezTo>
                  <a:pt x="5888" y="2681"/>
                  <a:pt x="5888" y="2556"/>
                  <a:pt x="5888" y="2413"/>
                </a:cubicBezTo>
                <a:cubicBezTo>
                  <a:pt x="5888" y="2288"/>
                  <a:pt x="5888" y="2154"/>
                  <a:pt x="5870" y="2011"/>
                </a:cubicBezTo>
                <a:cubicBezTo>
                  <a:pt x="5861" y="1878"/>
                  <a:pt x="5852" y="1735"/>
                  <a:pt x="5843" y="1592"/>
                </a:cubicBezTo>
                <a:cubicBezTo>
                  <a:pt x="5825" y="1307"/>
                  <a:pt x="5808" y="1048"/>
                  <a:pt x="5790" y="887"/>
                </a:cubicBezTo>
                <a:cubicBezTo>
                  <a:pt x="5790" y="869"/>
                  <a:pt x="5783" y="862"/>
                  <a:pt x="5773" y="862"/>
                </a:cubicBezTo>
                <a:cubicBezTo>
                  <a:pt x="5760" y="862"/>
                  <a:pt x="5742" y="879"/>
                  <a:pt x="5736" y="905"/>
                </a:cubicBezTo>
                <a:cubicBezTo>
                  <a:pt x="5718" y="994"/>
                  <a:pt x="5692" y="1110"/>
                  <a:pt x="5656" y="1244"/>
                </a:cubicBezTo>
                <a:cubicBezTo>
                  <a:pt x="5629" y="1378"/>
                  <a:pt x="5602" y="1530"/>
                  <a:pt x="5576" y="1690"/>
                </a:cubicBezTo>
                <a:cubicBezTo>
                  <a:pt x="5549" y="1842"/>
                  <a:pt x="5540" y="2003"/>
                  <a:pt x="5522" y="2154"/>
                </a:cubicBezTo>
                <a:cubicBezTo>
                  <a:pt x="5504" y="2288"/>
                  <a:pt x="5504" y="2431"/>
                  <a:pt x="5504" y="2565"/>
                </a:cubicBezTo>
                <a:cubicBezTo>
                  <a:pt x="5513" y="3118"/>
                  <a:pt x="5620" y="3537"/>
                  <a:pt x="5710" y="3608"/>
                </a:cubicBezTo>
                <a:lnTo>
                  <a:pt x="5638" y="3831"/>
                </a:lnTo>
                <a:cubicBezTo>
                  <a:pt x="5611" y="3903"/>
                  <a:pt x="5594" y="3974"/>
                  <a:pt x="5567" y="4054"/>
                </a:cubicBezTo>
                <a:lnTo>
                  <a:pt x="5442" y="4500"/>
                </a:lnTo>
                <a:cubicBezTo>
                  <a:pt x="5442" y="4251"/>
                  <a:pt x="5424" y="4001"/>
                  <a:pt x="5397" y="3751"/>
                </a:cubicBezTo>
                <a:cubicBezTo>
                  <a:pt x="5379" y="3510"/>
                  <a:pt x="5317" y="3216"/>
                  <a:pt x="5272" y="2939"/>
                </a:cubicBezTo>
                <a:cubicBezTo>
                  <a:pt x="5228" y="2663"/>
                  <a:pt x="5183" y="2395"/>
                  <a:pt x="5156" y="2234"/>
                </a:cubicBezTo>
                <a:cubicBezTo>
                  <a:pt x="5156" y="2221"/>
                  <a:pt x="5150" y="2216"/>
                  <a:pt x="5142" y="2216"/>
                </a:cubicBezTo>
                <a:cubicBezTo>
                  <a:pt x="5128" y="2216"/>
                  <a:pt x="5109" y="2233"/>
                  <a:pt x="5103" y="2261"/>
                </a:cubicBezTo>
                <a:cubicBezTo>
                  <a:pt x="5085" y="2449"/>
                  <a:pt x="5040" y="2743"/>
                  <a:pt x="5023" y="3064"/>
                </a:cubicBezTo>
                <a:cubicBezTo>
                  <a:pt x="4996" y="3359"/>
                  <a:pt x="5005" y="3653"/>
                  <a:pt x="5032" y="3947"/>
                </a:cubicBezTo>
                <a:cubicBezTo>
                  <a:pt x="5049" y="4179"/>
                  <a:pt x="5103" y="4411"/>
                  <a:pt x="5165" y="4643"/>
                </a:cubicBezTo>
                <a:cubicBezTo>
                  <a:pt x="5228" y="4813"/>
                  <a:pt x="5290" y="4929"/>
                  <a:pt x="5335" y="4964"/>
                </a:cubicBezTo>
                <a:lnTo>
                  <a:pt x="5281" y="5187"/>
                </a:lnTo>
                <a:lnTo>
                  <a:pt x="5246" y="5419"/>
                </a:lnTo>
                <a:lnTo>
                  <a:pt x="5165" y="5874"/>
                </a:lnTo>
                <a:cubicBezTo>
                  <a:pt x="5139" y="5624"/>
                  <a:pt x="5094" y="5375"/>
                  <a:pt x="5040" y="5125"/>
                </a:cubicBezTo>
                <a:cubicBezTo>
                  <a:pt x="4996" y="4893"/>
                  <a:pt x="4916" y="4607"/>
                  <a:pt x="4835" y="4331"/>
                </a:cubicBezTo>
                <a:cubicBezTo>
                  <a:pt x="4755" y="4054"/>
                  <a:pt x="4701" y="3805"/>
                  <a:pt x="4657" y="3644"/>
                </a:cubicBezTo>
                <a:cubicBezTo>
                  <a:pt x="4654" y="3632"/>
                  <a:pt x="4647" y="3627"/>
                  <a:pt x="4639" y="3627"/>
                </a:cubicBezTo>
                <a:cubicBezTo>
                  <a:pt x="4623" y="3627"/>
                  <a:pt x="4603" y="3647"/>
                  <a:pt x="4603" y="3671"/>
                </a:cubicBezTo>
                <a:cubicBezTo>
                  <a:pt x="4577" y="4045"/>
                  <a:pt x="4577" y="4884"/>
                  <a:pt x="4693" y="5366"/>
                </a:cubicBezTo>
                <a:cubicBezTo>
                  <a:pt x="4800" y="5901"/>
                  <a:pt x="5005" y="6294"/>
                  <a:pt x="5112" y="6338"/>
                </a:cubicBezTo>
                <a:cubicBezTo>
                  <a:pt x="5067" y="6650"/>
                  <a:pt x="5058" y="6963"/>
                  <a:pt x="5049" y="7275"/>
                </a:cubicBezTo>
                <a:cubicBezTo>
                  <a:pt x="5023" y="7177"/>
                  <a:pt x="4996" y="7061"/>
                  <a:pt x="4960" y="6936"/>
                </a:cubicBezTo>
                <a:cubicBezTo>
                  <a:pt x="4933" y="6873"/>
                  <a:pt x="4916" y="6811"/>
                  <a:pt x="4898" y="6749"/>
                </a:cubicBezTo>
                <a:cubicBezTo>
                  <a:pt x="4871" y="6677"/>
                  <a:pt x="4853" y="6615"/>
                  <a:pt x="4835" y="6543"/>
                </a:cubicBezTo>
                <a:cubicBezTo>
                  <a:pt x="4764" y="6320"/>
                  <a:pt x="4648" y="6044"/>
                  <a:pt x="4541" y="5776"/>
                </a:cubicBezTo>
                <a:cubicBezTo>
                  <a:pt x="4434" y="5509"/>
                  <a:pt x="4354" y="5259"/>
                  <a:pt x="4291" y="5107"/>
                </a:cubicBezTo>
                <a:cubicBezTo>
                  <a:pt x="4288" y="5096"/>
                  <a:pt x="4282" y="5091"/>
                  <a:pt x="4274" y="5091"/>
                </a:cubicBezTo>
                <a:cubicBezTo>
                  <a:pt x="4259" y="5091"/>
                  <a:pt x="4240" y="5113"/>
                  <a:pt x="4246" y="5143"/>
                </a:cubicBezTo>
                <a:cubicBezTo>
                  <a:pt x="4246" y="5232"/>
                  <a:pt x="4255" y="5357"/>
                  <a:pt x="4273" y="5500"/>
                </a:cubicBezTo>
                <a:cubicBezTo>
                  <a:pt x="4282" y="5633"/>
                  <a:pt x="4291" y="5794"/>
                  <a:pt x="4318" y="5946"/>
                </a:cubicBezTo>
                <a:cubicBezTo>
                  <a:pt x="4345" y="6106"/>
                  <a:pt x="4371" y="6267"/>
                  <a:pt x="4407" y="6418"/>
                </a:cubicBezTo>
                <a:cubicBezTo>
                  <a:pt x="4425" y="6490"/>
                  <a:pt x="4434" y="6561"/>
                  <a:pt x="4452" y="6633"/>
                </a:cubicBezTo>
                <a:cubicBezTo>
                  <a:pt x="4469" y="6704"/>
                  <a:pt x="4496" y="6766"/>
                  <a:pt x="4514" y="6820"/>
                </a:cubicBezTo>
                <a:cubicBezTo>
                  <a:pt x="4594" y="7043"/>
                  <a:pt x="4693" y="7257"/>
                  <a:pt x="4800" y="7471"/>
                </a:cubicBezTo>
                <a:cubicBezTo>
                  <a:pt x="4898" y="7623"/>
                  <a:pt x="4987" y="7721"/>
                  <a:pt x="5040" y="7739"/>
                </a:cubicBezTo>
                <a:cubicBezTo>
                  <a:pt x="5040" y="8051"/>
                  <a:pt x="5040" y="8363"/>
                  <a:pt x="5040" y="8675"/>
                </a:cubicBezTo>
                <a:cubicBezTo>
                  <a:pt x="4969" y="8435"/>
                  <a:pt x="4880" y="8203"/>
                  <a:pt x="4782" y="7971"/>
                </a:cubicBezTo>
                <a:cubicBezTo>
                  <a:pt x="4737" y="7864"/>
                  <a:pt x="4675" y="7748"/>
                  <a:pt x="4612" y="7623"/>
                </a:cubicBezTo>
                <a:lnTo>
                  <a:pt x="4514" y="7435"/>
                </a:lnTo>
                <a:lnTo>
                  <a:pt x="4416" y="7248"/>
                </a:lnTo>
                <a:lnTo>
                  <a:pt x="4086" y="6606"/>
                </a:lnTo>
                <a:cubicBezTo>
                  <a:pt x="4081" y="6598"/>
                  <a:pt x="4075" y="6595"/>
                  <a:pt x="4068" y="6595"/>
                </a:cubicBezTo>
                <a:cubicBezTo>
                  <a:pt x="4052" y="6595"/>
                  <a:pt x="4035" y="6618"/>
                  <a:pt x="4041" y="6650"/>
                </a:cubicBezTo>
                <a:cubicBezTo>
                  <a:pt x="4077" y="6838"/>
                  <a:pt x="4139" y="7141"/>
                  <a:pt x="4211" y="7444"/>
                </a:cubicBezTo>
                <a:cubicBezTo>
                  <a:pt x="4282" y="7721"/>
                  <a:pt x="4380" y="7997"/>
                  <a:pt x="4487" y="8265"/>
                </a:cubicBezTo>
                <a:cubicBezTo>
                  <a:pt x="4701" y="8756"/>
                  <a:pt x="4942" y="9113"/>
                  <a:pt x="5058" y="9139"/>
                </a:cubicBezTo>
                <a:cubicBezTo>
                  <a:pt x="5067" y="9452"/>
                  <a:pt x="5076" y="9764"/>
                  <a:pt x="5094" y="10076"/>
                </a:cubicBezTo>
                <a:cubicBezTo>
                  <a:pt x="5014" y="9835"/>
                  <a:pt x="4916" y="9603"/>
                  <a:pt x="4808" y="9380"/>
                </a:cubicBezTo>
                <a:cubicBezTo>
                  <a:pt x="4577" y="8934"/>
                  <a:pt x="4318" y="8506"/>
                  <a:pt x="4041" y="8096"/>
                </a:cubicBezTo>
                <a:cubicBezTo>
                  <a:pt x="4036" y="8085"/>
                  <a:pt x="4030" y="8081"/>
                  <a:pt x="4024" y="8081"/>
                </a:cubicBezTo>
                <a:cubicBezTo>
                  <a:pt x="4011" y="8081"/>
                  <a:pt x="3999" y="8106"/>
                  <a:pt x="4006" y="8131"/>
                </a:cubicBezTo>
                <a:cubicBezTo>
                  <a:pt x="4139" y="8667"/>
                  <a:pt x="4309" y="9184"/>
                  <a:pt x="4523" y="9684"/>
                </a:cubicBezTo>
                <a:cubicBezTo>
                  <a:pt x="4755" y="10165"/>
                  <a:pt x="5014" y="10513"/>
                  <a:pt x="5121" y="10540"/>
                </a:cubicBezTo>
                <a:cubicBezTo>
                  <a:pt x="5139" y="10852"/>
                  <a:pt x="5165" y="11164"/>
                  <a:pt x="5192" y="11477"/>
                </a:cubicBezTo>
                <a:cubicBezTo>
                  <a:pt x="5103" y="11245"/>
                  <a:pt x="4996" y="11013"/>
                  <a:pt x="4880" y="10790"/>
                </a:cubicBezTo>
                <a:cubicBezTo>
                  <a:pt x="4862" y="10754"/>
                  <a:pt x="4835" y="10718"/>
                  <a:pt x="4817" y="10683"/>
                </a:cubicBezTo>
                <a:cubicBezTo>
                  <a:pt x="4817" y="10665"/>
                  <a:pt x="4817" y="10656"/>
                  <a:pt x="4817" y="10647"/>
                </a:cubicBezTo>
                <a:cubicBezTo>
                  <a:pt x="4817" y="10629"/>
                  <a:pt x="4800" y="10620"/>
                  <a:pt x="4791" y="10620"/>
                </a:cubicBezTo>
                <a:cubicBezTo>
                  <a:pt x="4675" y="10442"/>
                  <a:pt x="4568" y="10263"/>
                  <a:pt x="4452" y="10085"/>
                </a:cubicBezTo>
                <a:cubicBezTo>
                  <a:pt x="4452" y="10014"/>
                  <a:pt x="4443" y="9942"/>
                  <a:pt x="4434" y="9871"/>
                </a:cubicBezTo>
                <a:cubicBezTo>
                  <a:pt x="4434" y="9857"/>
                  <a:pt x="4425" y="9851"/>
                  <a:pt x="4415" y="9851"/>
                </a:cubicBezTo>
                <a:cubicBezTo>
                  <a:pt x="4405" y="9851"/>
                  <a:pt x="4394" y="9857"/>
                  <a:pt x="4389" y="9871"/>
                </a:cubicBezTo>
                <a:cubicBezTo>
                  <a:pt x="4380" y="9898"/>
                  <a:pt x="4371" y="9915"/>
                  <a:pt x="4362" y="9951"/>
                </a:cubicBezTo>
                <a:cubicBezTo>
                  <a:pt x="4273" y="9808"/>
                  <a:pt x="4175" y="9666"/>
                  <a:pt x="4077" y="9532"/>
                </a:cubicBezTo>
                <a:cubicBezTo>
                  <a:pt x="4073" y="9523"/>
                  <a:pt x="4066" y="9518"/>
                  <a:pt x="4059" y="9518"/>
                </a:cubicBezTo>
                <a:cubicBezTo>
                  <a:pt x="4052" y="9518"/>
                  <a:pt x="4046" y="9523"/>
                  <a:pt x="4041" y="9532"/>
                </a:cubicBezTo>
                <a:cubicBezTo>
                  <a:pt x="4023" y="9407"/>
                  <a:pt x="4006" y="9282"/>
                  <a:pt x="3979" y="9157"/>
                </a:cubicBezTo>
                <a:cubicBezTo>
                  <a:pt x="3979" y="9149"/>
                  <a:pt x="3970" y="9145"/>
                  <a:pt x="3960" y="9145"/>
                </a:cubicBezTo>
                <a:cubicBezTo>
                  <a:pt x="3948" y="9145"/>
                  <a:pt x="3934" y="9151"/>
                  <a:pt x="3934" y="9166"/>
                </a:cubicBezTo>
                <a:cubicBezTo>
                  <a:pt x="3907" y="9273"/>
                  <a:pt x="3863" y="9461"/>
                  <a:pt x="3827" y="9648"/>
                </a:cubicBezTo>
                <a:cubicBezTo>
                  <a:pt x="3783" y="9835"/>
                  <a:pt x="3738" y="10040"/>
                  <a:pt x="3711" y="10192"/>
                </a:cubicBezTo>
                <a:cubicBezTo>
                  <a:pt x="3693" y="10344"/>
                  <a:pt x="3676" y="10504"/>
                  <a:pt x="3676" y="10656"/>
                </a:cubicBezTo>
                <a:lnTo>
                  <a:pt x="3560" y="10433"/>
                </a:lnTo>
                <a:lnTo>
                  <a:pt x="3426" y="10219"/>
                </a:lnTo>
                <a:cubicBezTo>
                  <a:pt x="3488" y="10147"/>
                  <a:pt x="3533" y="10067"/>
                  <a:pt x="3560" y="9969"/>
                </a:cubicBezTo>
                <a:cubicBezTo>
                  <a:pt x="3595" y="9817"/>
                  <a:pt x="3622" y="9666"/>
                  <a:pt x="3631" y="9505"/>
                </a:cubicBezTo>
                <a:cubicBezTo>
                  <a:pt x="3631" y="9327"/>
                  <a:pt x="3613" y="9148"/>
                  <a:pt x="3577" y="8970"/>
                </a:cubicBezTo>
                <a:cubicBezTo>
                  <a:pt x="3542" y="8783"/>
                  <a:pt x="3488" y="8604"/>
                  <a:pt x="3452" y="8488"/>
                </a:cubicBezTo>
                <a:cubicBezTo>
                  <a:pt x="3449" y="8481"/>
                  <a:pt x="3440" y="8478"/>
                  <a:pt x="3431" y="8478"/>
                </a:cubicBezTo>
                <a:cubicBezTo>
                  <a:pt x="3416" y="8478"/>
                  <a:pt x="3399" y="8486"/>
                  <a:pt x="3399" y="8497"/>
                </a:cubicBezTo>
                <a:cubicBezTo>
                  <a:pt x="3390" y="8613"/>
                  <a:pt x="3372" y="8809"/>
                  <a:pt x="3354" y="9006"/>
                </a:cubicBezTo>
                <a:cubicBezTo>
                  <a:pt x="3328" y="9202"/>
                  <a:pt x="3301" y="9398"/>
                  <a:pt x="3292" y="9541"/>
                </a:cubicBezTo>
                <a:cubicBezTo>
                  <a:pt x="3292" y="9701"/>
                  <a:pt x="3292" y="9853"/>
                  <a:pt x="3301" y="10014"/>
                </a:cubicBezTo>
                <a:lnTo>
                  <a:pt x="3167" y="9800"/>
                </a:lnTo>
                <a:lnTo>
                  <a:pt x="3015" y="9594"/>
                </a:lnTo>
                <a:cubicBezTo>
                  <a:pt x="3069" y="9523"/>
                  <a:pt x="3105" y="9434"/>
                  <a:pt x="3122" y="9336"/>
                </a:cubicBezTo>
                <a:cubicBezTo>
                  <a:pt x="3149" y="9184"/>
                  <a:pt x="3149" y="9023"/>
                  <a:pt x="3140" y="8863"/>
                </a:cubicBezTo>
                <a:cubicBezTo>
                  <a:pt x="3122" y="8675"/>
                  <a:pt x="3078" y="8497"/>
                  <a:pt x="3015" y="8328"/>
                </a:cubicBezTo>
                <a:cubicBezTo>
                  <a:pt x="2962" y="8167"/>
                  <a:pt x="2890" y="8015"/>
                  <a:pt x="2819" y="7864"/>
                </a:cubicBezTo>
                <a:cubicBezTo>
                  <a:pt x="2813" y="7857"/>
                  <a:pt x="2802" y="7851"/>
                  <a:pt x="2793" y="7851"/>
                </a:cubicBezTo>
                <a:cubicBezTo>
                  <a:pt x="2789" y="7851"/>
                  <a:pt x="2786" y="7852"/>
                  <a:pt x="2783" y="7855"/>
                </a:cubicBezTo>
                <a:cubicBezTo>
                  <a:pt x="2774" y="7864"/>
                  <a:pt x="2766" y="7873"/>
                  <a:pt x="2774" y="7881"/>
                </a:cubicBezTo>
                <a:cubicBezTo>
                  <a:pt x="2783" y="7997"/>
                  <a:pt x="2783" y="8194"/>
                  <a:pt x="2792" y="8390"/>
                </a:cubicBezTo>
                <a:cubicBezTo>
                  <a:pt x="2801" y="8586"/>
                  <a:pt x="2792" y="8791"/>
                  <a:pt x="2810" y="8943"/>
                </a:cubicBezTo>
                <a:cubicBezTo>
                  <a:pt x="2819" y="9095"/>
                  <a:pt x="2846" y="9255"/>
                  <a:pt x="2873" y="9407"/>
                </a:cubicBezTo>
                <a:cubicBezTo>
                  <a:pt x="2766" y="9282"/>
                  <a:pt x="2659" y="9148"/>
                  <a:pt x="2534" y="9032"/>
                </a:cubicBezTo>
                <a:cubicBezTo>
                  <a:pt x="2587" y="8943"/>
                  <a:pt x="2605" y="8854"/>
                  <a:pt x="2605" y="8756"/>
                </a:cubicBezTo>
                <a:cubicBezTo>
                  <a:pt x="2614" y="8595"/>
                  <a:pt x="2596" y="8435"/>
                  <a:pt x="2551" y="8283"/>
                </a:cubicBezTo>
                <a:cubicBezTo>
                  <a:pt x="2534" y="8194"/>
                  <a:pt x="2507" y="8105"/>
                  <a:pt x="2471" y="8024"/>
                </a:cubicBezTo>
                <a:cubicBezTo>
                  <a:pt x="2435" y="7935"/>
                  <a:pt x="2391" y="7846"/>
                  <a:pt x="2346" y="7757"/>
                </a:cubicBezTo>
                <a:cubicBezTo>
                  <a:pt x="2266" y="7605"/>
                  <a:pt x="2168" y="7462"/>
                  <a:pt x="2061" y="7328"/>
                </a:cubicBezTo>
                <a:cubicBezTo>
                  <a:pt x="2055" y="7322"/>
                  <a:pt x="2048" y="7316"/>
                  <a:pt x="2039" y="7316"/>
                </a:cubicBezTo>
                <a:cubicBezTo>
                  <a:pt x="2035" y="7316"/>
                  <a:pt x="2030" y="7317"/>
                  <a:pt x="2025" y="7319"/>
                </a:cubicBezTo>
                <a:cubicBezTo>
                  <a:pt x="2025" y="7328"/>
                  <a:pt x="2016" y="7337"/>
                  <a:pt x="2025" y="7346"/>
                </a:cubicBezTo>
                <a:cubicBezTo>
                  <a:pt x="2034" y="7409"/>
                  <a:pt x="2052" y="7480"/>
                  <a:pt x="2079" y="7560"/>
                </a:cubicBezTo>
                <a:cubicBezTo>
                  <a:pt x="2096" y="7650"/>
                  <a:pt x="2114" y="7748"/>
                  <a:pt x="2132" y="7846"/>
                </a:cubicBezTo>
                <a:cubicBezTo>
                  <a:pt x="2177" y="8042"/>
                  <a:pt x="2204" y="8247"/>
                  <a:pt x="2239" y="8390"/>
                </a:cubicBezTo>
                <a:lnTo>
                  <a:pt x="2302" y="8649"/>
                </a:lnTo>
                <a:cubicBezTo>
                  <a:pt x="2320" y="8720"/>
                  <a:pt x="2346" y="8783"/>
                  <a:pt x="2364" y="8854"/>
                </a:cubicBezTo>
                <a:lnTo>
                  <a:pt x="2177" y="8684"/>
                </a:lnTo>
                <a:cubicBezTo>
                  <a:pt x="2114" y="8631"/>
                  <a:pt x="2043" y="8577"/>
                  <a:pt x="1981" y="8524"/>
                </a:cubicBezTo>
                <a:cubicBezTo>
                  <a:pt x="2016" y="8435"/>
                  <a:pt x="2025" y="8345"/>
                  <a:pt x="2007" y="8247"/>
                </a:cubicBezTo>
                <a:cubicBezTo>
                  <a:pt x="1989" y="8087"/>
                  <a:pt x="1945" y="7935"/>
                  <a:pt x="1882" y="7783"/>
                </a:cubicBezTo>
                <a:cubicBezTo>
                  <a:pt x="1847" y="7703"/>
                  <a:pt x="1802" y="7623"/>
                  <a:pt x="1758" y="7542"/>
                </a:cubicBezTo>
                <a:cubicBezTo>
                  <a:pt x="1704" y="7462"/>
                  <a:pt x="1642" y="7373"/>
                  <a:pt x="1579" y="7302"/>
                </a:cubicBezTo>
                <a:cubicBezTo>
                  <a:pt x="1472" y="7159"/>
                  <a:pt x="1347" y="7034"/>
                  <a:pt x="1213" y="6918"/>
                </a:cubicBezTo>
                <a:cubicBezTo>
                  <a:pt x="1211" y="6915"/>
                  <a:pt x="1207" y="6914"/>
                  <a:pt x="1204" y="6914"/>
                </a:cubicBezTo>
                <a:cubicBezTo>
                  <a:pt x="1195" y="6914"/>
                  <a:pt x="1184" y="6921"/>
                  <a:pt x="1178" y="6927"/>
                </a:cubicBezTo>
                <a:cubicBezTo>
                  <a:pt x="1169" y="6936"/>
                  <a:pt x="1169" y="6945"/>
                  <a:pt x="1178" y="6954"/>
                </a:cubicBezTo>
                <a:cubicBezTo>
                  <a:pt x="1204" y="7007"/>
                  <a:pt x="1240" y="7079"/>
                  <a:pt x="1276" y="7159"/>
                </a:cubicBezTo>
                <a:lnTo>
                  <a:pt x="1383" y="7427"/>
                </a:lnTo>
                <a:lnTo>
                  <a:pt x="1588" y="7953"/>
                </a:lnTo>
                <a:cubicBezTo>
                  <a:pt x="1624" y="8042"/>
                  <a:pt x="1659" y="8122"/>
                  <a:pt x="1695" y="8194"/>
                </a:cubicBezTo>
                <a:cubicBezTo>
                  <a:pt x="1722" y="8256"/>
                  <a:pt x="1749" y="8319"/>
                  <a:pt x="1784" y="8381"/>
                </a:cubicBezTo>
                <a:lnTo>
                  <a:pt x="1633" y="8274"/>
                </a:lnTo>
                <a:lnTo>
                  <a:pt x="1472" y="8185"/>
                </a:lnTo>
                <a:cubicBezTo>
                  <a:pt x="1463" y="8149"/>
                  <a:pt x="1445" y="8122"/>
                  <a:pt x="1427" y="8096"/>
                </a:cubicBezTo>
                <a:cubicBezTo>
                  <a:pt x="1392" y="8051"/>
                  <a:pt x="1356" y="8015"/>
                  <a:pt x="1311" y="7989"/>
                </a:cubicBezTo>
                <a:cubicBezTo>
                  <a:pt x="1204" y="7899"/>
                  <a:pt x="1080" y="7837"/>
                  <a:pt x="946" y="7792"/>
                </a:cubicBezTo>
                <a:cubicBezTo>
                  <a:pt x="785" y="7739"/>
                  <a:pt x="625" y="7712"/>
                  <a:pt x="455" y="7712"/>
                </a:cubicBezTo>
                <a:cubicBezTo>
                  <a:pt x="430" y="7710"/>
                  <a:pt x="404" y="7710"/>
                  <a:pt x="379" y="7710"/>
                </a:cubicBezTo>
                <a:cubicBezTo>
                  <a:pt x="262" y="7710"/>
                  <a:pt x="144" y="7726"/>
                  <a:pt x="27" y="7748"/>
                </a:cubicBezTo>
                <a:cubicBezTo>
                  <a:pt x="0" y="7748"/>
                  <a:pt x="9" y="7792"/>
                  <a:pt x="27" y="7801"/>
                </a:cubicBezTo>
                <a:cubicBezTo>
                  <a:pt x="152" y="7837"/>
                  <a:pt x="277" y="7890"/>
                  <a:pt x="402" y="7944"/>
                </a:cubicBezTo>
                <a:cubicBezTo>
                  <a:pt x="553" y="8006"/>
                  <a:pt x="696" y="8078"/>
                  <a:pt x="821" y="8122"/>
                </a:cubicBezTo>
                <a:cubicBezTo>
                  <a:pt x="1038" y="8200"/>
                  <a:pt x="1242" y="8251"/>
                  <a:pt x="1362" y="8251"/>
                </a:cubicBezTo>
                <a:cubicBezTo>
                  <a:pt x="1380" y="8251"/>
                  <a:pt x="1396" y="8250"/>
                  <a:pt x="1410" y="8247"/>
                </a:cubicBezTo>
                <a:lnTo>
                  <a:pt x="1570" y="8345"/>
                </a:lnTo>
                <a:cubicBezTo>
                  <a:pt x="1615" y="8381"/>
                  <a:pt x="1668" y="8417"/>
                  <a:pt x="1722" y="8452"/>
                </a:cubicBezTo>
                <a:cubicBezTo>
                  <a:pt x="1650" y="8444"/>
                  <a:pt x="1588" y="8444"/>
                  <a:pt x="1517" y="8444"/>
                </a:cubicBezTo>
                <a:cubicBezTo>
                  <a:pt x="1436" y="8452"/>
                  <a:pt x="1365" y="8461"/>
                  <a:pt x="1285" y="8479"/>
                </a:cubicBezTo>
                <a:cubicBezTo>
                  <a:pt x="1204" y="8497"/>
                  <a:pt x="1133" y="8515"/>
                  <a:pt x="1053" y="8551"/>
                </a:cubicBezTo>
                <a:cubicBezTo>
                  <a:pt x="972" y="8586"/>
                  <a:pt x="901" y="8622"/>
                  <a:pt x="821" y="8667"/>
                </a:cubicBezTo>
                <a:cubicBezTo>
                  <a:pt x="749" y="8711"/>
                  <a:pt x="678" y="8756"/>
                  <a:pt x="616" y="8791"/>
                </a:cubicBezTo>
                <a:cubicBezTo>
                  <a:pt x="562" y="8836"/>
                  <a:pt x="509" y="8881"/>
                  <a:pt x="473" y="8907"/>
                </a:cubicBezTo>
                <a:cubicBezTo>
                  <a:pt x="457" y="8923"/>
                  <a:pt x="455" y="8953"/>
                  <a:pt x="468" y="8953"/>
                </a:cubicBezTo>
                <a:cubicBezTo>
                  <a:pt x="469" y="8953"/>
                  <a:pt x="471" y="8953"/>
                  <a:pt x="473" y="8952"/>
                </a:cubicBezTo>
                <a:cubicBezTo>
                  <a:pt x="580" y="8925"/>
                  <a:pt x="696" y="8898"/>
                  <a:pt x="812" y="8881"/>
                </a:cubicBezTo>
                <a:lnTo>
                  <a:pt x="1035" y="8836"/>
                </a:lnTo>
                <a:cubicBezTo>
                  <a:pt x="1106" y="8827"/>
                  <a:pt x="1178" y="8818"/>
                  <a:pt x="1249" y="8800"/>
                </a:cubicBezTo>
                <a:cubicBezTo>
                  <a:pt x="1401" y="8765"/>
                  <a:pt x="1543" y="8738"/>
                  <a:pt x="1668" y="8702"/>
                </a:cubicBezTo>
                <a:cubicBezTo>
                  <a:pt x="1758" y="8684"/>
                  <a:pt x="1838" y="8649"/>
                  <a:pt x="1918" y="8595"/>
                </a:cubicBezTo>
                <a:cubicBezTo>
                  <a:pt x="1981" y="8649"/>
                  <a:pt x="2043" y="8693"/>
                  <a:pt x="2105" y="8747"/>
                </a:cubicBezTo>
                <a:lnTo>
                  <a:pt x="2284" y="8916"/>
                </a:lnTo>
                <a:cubicBezTo>
                  <a:pt x="2221" y="8898"/>
                  <a:pt x="2159" y="8890"/>
                  <a:pt x="2088" y="8881"/>
                </a:cubicBezTo>
                <a:cubicBezTo>
                  <a:pt x="2007" y="8872"/>
                  <a:pt x="1936" y="8872"/>
                  <a:pt x="1856" y="8872"/>
                </a:cubicBezTo>
                <a:cubicBezTo>
                  <a:pt x="1686" y="8881"/>
                  <a:pt x="1526" y="8916"/>
                  <a:pt x="1365" y="8970"/>
                </a:cubicBezTo>
                <a:cubicBezTo>
                  <a:pt x="1285" y="9006"/>
                  <a:pt x="1204" y="9032"/>
                  <a:pt x="1133" y="9059"/>
                </a:cubicBezTo>
                <a:cubicBezTo>
                  <a:pt x="1071" y="9095"/>
                  <a:pt x="1008" y="9122"/>
                  <a:pt x="964" y="9148"/>
                </a:cubicBezTo>
                <a:cubicBezTo>
                  <a:pt x="946" y="9157"/>
                  <a:pt x="937" y="9193"/>
                  <a:pt x="955" y="9193"/>
                </a:cubicBezTo>
                <a:cubicBezTo>
                  <a:pt x="1035" y="9184"/>
                  <a:pt x="1169" y="9184"/>
                  <a:pt x="1320" y="9184"/>
                </a:cubicBezTo>
                <a:lnTo>
                  <a:pt x="1766" y="9184"/>
                </a:lnTo>
                <a:cubicBezTo>
                  <a:pt x="1927" y="9184"/>
                  <a:pt x="2079" y="9166"/>
                  <a:pt x="2204" y="9157"/>
                </a:cubicBezTo>
                <a:cubicBezTo>
                  <a:pt x="2293" y="9148"/>
                  <a:pt x="2382" y="9130"/>
                  <a:pt x="2462" y="9086"/>
                </a:cubicBezTo>
                <a:cubicBezTo>
                  <a:pt x="2578" y="9202"/>
                  <a:pt x="2676" y="9327"/>
                  <a:pt x="2783" y="9452"/>
                </a:cubicBezTo>
                <a:cubicBezTo>
                  <a:pt x="2650" y="9398"/>
                  <a:pt x="2507" y="9362"/>
                  <a:pt x="2355" y="9345"/>
                </a:cubicBezTo>
                <a:cubicBezTo>
                  <a:pt x="2313" y="9342"/>
                  <a:pt x="2270" y="9341"/>
                  <a:pt x="2228" y="9341"/>
                </a:cubicBezTo>
                <a:cubicBezTo>
                  <a:pt x="2101" y="9341"/>
                  <a:pt x="1974" y="9351"/>
                  <a:pt x="1847" y="9371"/>
                </a:cubicBezTo>
                <a:cubicBezTo>
                  <a:pt x="1704" y="9389"/>
                  <a:pt x="1561" y="9425"/>
                  <a:pt x="1419" y="9469"/>
                </a:cubicBezTo>
                <a:cubicBezTo>
                  <a:pt x="1401" y="9478"/>
                  <a:pt x="1392" y="9514"/>
                  <a:pt x="1410" y="9514"/>
                </a:cubicBezTo>
                <a:lnTo>
                  <a:pt x="1775" y="9568"/>
                </a:lnTo>
                <a:cubicBezTo>
                  <a:pt x="1918" y="9603"/>
                  <a:pt x="2088" y="9630"/>
                  <a:pt x="2221" y="9648"/>
                </a:cubicBezTo>
                <a:cubicBezTo>
                  <a:pt x="2364" y="9666"/>
                  <a:pt x="2507" y="9675"/>
                  <a:pt x="2659" y="9675"/>
                </a:cubicBezTo>
                <a:cubicBezTo>
                  <a:pt x="2683" y="9680"/>
                  <a:pt x="2709" y="9682"/>
                  <a:pt x="2735" y="9682"/>
                </a:cubicBezTo>
                <a:cubicBezTo>
                  <a:pt x="2802" y="9682"/>
                  <a:pt x="2871" y="9667"/>
                  <a:pt x="2935" y="9648"/>
                </a:cubicBezTo>
                <a:lnTo>
                  <a:pt x="3078" y="9844"/>
                </a:lnTo>
                <a:lnTo>
                  <a:pt x="3212" y="10049"/>
                </a:lnTo>
                <a:cubicBezTo>
                  <a:pt x="3087" y="9978"/>
                  <a:pt x="2944" y="9924"/>
                  <a:pt x="2801" y="9898"/>
                </a:cubicBezTo>
                <a:cubicBezTo>
                  <a:pt x="2632" y="9862"/>
                  <a:pt x="2462" y="9844"/>
                  <a:pt x="2293" y="9844"/>
                </a:cubicBezTo>
                <a:cubicBezTo>
                  <a:pt x="2141" y="9853"/>
                  <a:pt x="1998" y="9862"/>
                  <a:pt x="1847" y="9889"/>
                </a:cubicBezTo>
                <a:cubicBezTo>
                  <a:pt x="1829" y="9889"/>
                  <a:pt x="1811" y="9915"/>
                  <a:pt x="1829" y="9924"/>
                </a:cubicBezTo>
                <a:cubicBezTo>
                  <a:pt x="1909" y="9951"/>
                  <a:pt x="2043" y="9996"/>
                  <a:pt x="2195" y="10040"/>
                </a:cubicBezTo>
                <a:cubicBezTo>
                  <a:pt x="2337" y="10094"/>
                  <a:pt x="2489" y="10139"/>
                  <a:pt x="2641" y="10183"/>
                </a:cubicBezTo>
                <a:cubicBezTo>
                  <a:pt x="2783" y="10219"/>
                  <a:pt x="2926" y="10246"/>
                  <a:pt x="3069" y="10263"/>
                </a:cubicBezTo>
                <a:cubicBezTo>
                  <a:pt x="3106" y="10270"/>
                  <a:pt x="3143" y="10273"/>
                  <a:pt x="3178" y="10273"/>
                </a:cubicBezTo>
                <a:cubicBezTo>
                  <a:pt x="3235" y="10273"/>
                  <a:pt x="3290" y="10266"/>
                  <a:pt x="3345" y="10254"/>
                </a:cubicBezTo>
                <a:lnTo>
                  <a:pt x="3470" y="10469"/>
                </a:lnTo>
                <a:lnTo>
                  <a:pt x="3586" y="10683"/>
                </a:lnTo>
                <a:cubicBezTo>
                  <a:pt x="3461" y="10602"/>
                  <a:pt x="3328" y="10540"/>
                  <a:pt x="3185" y="10486"/>
                </a:cubicBezTo>
                <a:cubicBezTo>
                  <a:pt x="3024" y="10442"/>
                  <a:pt x="2855" y="10406"/>
                  <a:pt x="2685" y="10388"/>
                </a:cubicBezTo>
                <a:cubicBezTo>
                  <a:pt x="2534" y="10379"/>
                  <a:pt x="2382" y="10370"/>
                  <a:pt x="2239" y="10370"/>
                </a:cubicBezTo>
                <a:cubicBezTo>
                  <a:pt x="2212" y="10370"/>
                  <a:pt x="2195" y="10406"/>
                  <a:pt x="2212" y="10415"/>
                </a:cubicBezTo>
                <a:cubicBezTo>
                  <a:pt x="2293" y="10451"/>
                  <a:pt x="2418" y="10513"/>
                  <a:pt x="2569" y="10576"/>
                </a:cubicBezTo>
                <a:cubicBezTo>
                  <a:pt x="2712" y="10647"/>
                  <a:pt x="2855" y="10701"/>
                  <a:pt x="2998" y="10754"/>
                </a:cubicBezTo>
                <a:cubicBezTo>
                  <a:pt x="3131" y="10808"/>
                  <a:pt x="3274" y="10852"/>
                  <a:pt x="3417" y="10879"/>
                </a:cubicBezTo>
                <a:cubicBezTo>
                  <a:pt x="3484" y="10899"/>
                  <a:pt x="3551" y="10909"/>
                  <a:pt x="3618" y="10909"/>
                </a:cubicBezTo>
                <a:cubicBezTo>
                  <a:pt x="3640" y="10909"/>
                  <a:pt x="3662" y="10908"/>
                  <a:pt x="3684" y="10906"/>
                </a:cubicBezTo>
                <a:cubicBezTo>
                  <a:pt x="3756" y="11048"/>
                  <a:pt x="3818" y="11209"/>
                  <a:pt x="3881" y="11361"/>
                </a:cubicBezTo>
                <a:cubicBezTo>
                  <a:pt x="3765" y="11263"/>
                  <a:pt x="3640" y="11182"/>
                  <a:pt x="3506" y="11120"/>
                </a:cubicBezTo>
                <a:cubicBezTo>
                  <a:pt x="3345" y="11048"/>
                  <a:pt x="3185" y="10995"/>
                  <a:pt x="3015" y="10968"/>
                </a:cubicBezTo>
                <a:cubicBezTo>
                  <a:pt x="2873" y="10941"/>
                  <a:pt x="2721" y="10915"/>
                  <a:pt x="2578" y="10906"/>
                </a:cubicBezTo>
                <a:cubicBezTo>
                  <a:pt x="2551" y="10906"/>
                  <a:pt x="2534" y="10932"/>
                  <a:pt x="2551" y="10941"/>
                </a:cubicBezTo>
                <a:cubicBezTo>
                  <a:pt x="2623" y="10986"/>
                  <a:pt x="2739" y="11057"/>
                  <a:pt x="2882" y="11138"/>
                </a:cubicBezTo>
                <a:cubicBezTo>
                  <a:pt x="3024" y="11218"/>
                  <a:pt x="3167" y="11298"/>
                  <a:pt x="3292" y="11361"/>
                </a:cubicBezTo>
                <a:cubicBezTo>
                  <a:pt x="3556" y="11485"/>
                  <a:pt x="3806" y="11586"/>
                  <a:pt x="3933" y="11586"/>
                </a:cubicBezTo>
                <a:cubicBezTo>
                  <a:pt x="3943" y="11586"/>
                  <a:pt x="3952" y="11585"/>
                  <a:pt x="3961" y="11584"/>
                </a:cubicBezTo>
                <a:lnTo>
                  <a:pt x="4032" y="11816"/>
                </a:lnTo>
                <a:lnTo>
                  <a:pt x="4095" y="12057"/>
                </a:lnTo>
                <a:cubicBezTo>
                  <a:pt x="3988" y="11949"/>
                  <a:pt x="3881" y="11851"/>
                  <a:pt x="3747" y="11771"/>
                </a:cubicBezTo>
                <a:cubicBezTo>
                  <a:pt x="3604" y="11691"/>
                  <a:pt x="3452" y="11619"/>
                  <a:pt x="3283" y="11566"/>
                </a:cubicBezTo>
                <a:cubicBezTo>
                  <a:pt x="3149" y="11530"/>
                  <a:pt x="2998" y="11494"/>
                  <a:pt x="2855" y="11459"/>
                </a:cubicBezTo>
                <a:cubicBezTo>
                  <a:pt x="2837" y="11459"/>
                  <a:pt x="2810" y="11486"/>
                  <a:pt x="2828" y="11494"/>
                </a:cubicBezTo>
                <a:cubicBezTo>
                  <a:pt x="2890" y="11548"/>
                  <a:pt x="3006" y="11628"/>
                  <a:pt x="3131" y="11726"/>
                </a:cubicBezTo>
                <a:cubicBezTo>
                  <a:pt x="3256" y="11816"/>
                  <a:pt x="3390" y="11914"/>
                  <a:pt x="3506" y="11994"/>
                </a:cubicBezTo>
                <a:cubicBezTo>
                  <a:pt x="3774" y="12155"/>
                  <a:pt x="4032" y="12297"/>
                  <a:pt x="4139" y="12297"/>
                </a:cubicBezTo>
                <a:cubicBezTo>
                  <a:pt x="4148" y="12333"/>
                  <a:pt x="4157" y="12369"/>
                  <a:pt x="4157" y="12404"/>
                </a:cubicBezTo>
                <a:lnTo>
                  <a:pt x="3096" y="12404"/>
                </a:lnTo>
                <a:cubicBezTo>
                  <a:pt x="2846" y="13065"/>
                  <a:pt x="2721" y="13769"/>
                  <a:pt x="2730" y="14474"/>
                </a:cubicBezTo>
                <a:cubicBezTo>
                  <a:pt x="2730" y="16294"/>
                  <a:pt x="3497" y="17811"/>
                  <a:pt x="4550" y="18274"/>
                </a:cubicBezTo>
                <a:lnTo>
                  <a:pt x="5879" y="18274"/>
                </a:lnTo>
                <a:cubicBezTo>
                  <a:pt x="6923" y="17811"/>
                  <a:pt x="7690" y="16285"/>
                  <a:pt x="7690" y="14474"/>
                </a:cubicBezTo>
                <a:cubicBezTo>
                  <a:pt x="7699" y="13769"/>
                  <a:pt x="7574" y="13065"/>
                  <a:pt x="7324" y="12404"/>
                </a:cubicBezTo>
                <a:lnTo>
                  <a:pt x="6120" y="12404"/>
                </a:lnTo>
                <a:cubicBezTo>
                  <a:pt x="6138" y="12324"/>
                  <a:pt x="6156" y="12244"/>
                  <a:pt x="6173" y="12172"/>
                </a:cubicBezTo>
                <a:cubicBezTo>
                  <a:pt x="6176" y="12173"/>
                  <a:pt x="6179" y="12173"/>
                  <a:pt x="6182" y="12173"/>
                </a:cubicBezTo>
                <a:cubicBezTo>
                  <a:pt x="6294" y="12173"/>
                  <a:pt x="6564" y="12006"/>
                  <a:pt x="6851" y="11789"/>
                </a:cubicBezTo>
                <a:cubicBezTo>
                  <a:pt x="7101" y="11593"/>
                  <a:pt x="7449" y="11236"/>
                  <a:pt x="7610" y="11084"/>
                </a:cubicBezTo>
                <a:cubicBezTo>
                  <a:pt x="7617" y="11069"/>
                  <a:pt x="7605" y="11047"/>
                  <a:pt x="7584" y="11047"/>
                </a:cubicBezTo>
                <a:cubicBezTo>
                  <a:pt x="7581" y="11047"/>
                  <a:pt x="7578" y="11047"/>
                  <a:pt x="7574" y="11048"/>
                </a:cubicBezTo>
                <a:cubicBezTo>
                  <a:pt x="7235" y="11164"/>
                  <a:pt x="6914" y="11334"/>
                  <a:pt x="6619" y="11530"/>
                </a:cubicBezTo>
                <a:cubicBezTo>
                  <a:pt x="6477" y="11637"/>
                  <a:pt x="6352" y="11762"/>
                  <a:pt x="6245" y="11896"/>
                </a:cubicBezTo>
                <a:cubicBezTo>
                  <a:pt x="6298" y="11700"/>
                  <a:pt x="6352" y="11503"/>
                  <a:pt x="6423" y="11316"/>
                </a:cubicBezTo>
                <a:cubicBezTo>
                  <a:pt x="6429" y="11317"/>
                  <a:pt x="6436" y="11318"/>
                  <a:pt x="6443" y="11318"/>
                </a:cubicBezTo>
                <a:cubicBezTo>
                  <a:pt x="6563" y="11318"/>
                  <a:pt x="6833" y="11179"/>
                  <a:pt x="7128" y="10977"/>
                </a:cubicBezTo>
                <a:cubicBezTo>
                  <a:pt x="7405" y="10772"/>
                  <a:pt x="7672" y="10549"/>
                  <a:pt x="7931" y="10317"/>
                </a:cubicBezTo>
                <a:cubicBezTo>
                  <a:pt x="7946" y="10302"/>
                  <a:pt x="7935" y="10279"/>
                  <a:pt x="7909" y="10279"/>
                </a:cubicBezTo>
                <a:cubicBezTo>
                  <a:pt x="7905" y="10279"/>
                  <a:pt x="7900" y="10280"/>
                  <a:pt x="7895" y="10281"/>
                </a:cubicBezTo>
                <a:cubicBezTo>
                  <a:pt x="7788" y="10308"/>
                  <a:pt x="7610" y="10370"/>
                  <a:pt x="7422" y="10451"/>
                </a:cubicBezTo>
                <a:cubicBezTo>
                  <a:pt x="7244" y="10522"/>
                  <a:pt x="7074" y="10611"/>
                  <a:pt x="6914" y="10709"/>
                </a:cubicBezTo>
                <a:cubicBezTo>
                  <a:pt x="6762" y="10808"/>
                  <a:pt x="6628" y="10924"/>
                  <a:pt x="6512" y="11048"/>
                </a:cubicBezTo>
                <a:cubicBezTo>
                  <a:pt x="6575" y="10861"/>
                  <a:pt x="6655" y="10665"/>
                  <a:pt x="6727" y="10478"/>
                </a:cubicBezTo>
                <a:cubicBezTo>
                  <a:pt x="6736" y="10480"/>
                  <a:pt x="6747" y="10481"/>
                  <a:pt x="6760" y="10481"/>
                </a:cubicBezTo>
                <a:cubicBezTo>
                  <a:pt x="6887" y="10481"/>
                  <a:pt x="7158" y="10362"/>
                  <a:pt x="7458" y="10192"/>
                </a:cubicBezTo>
                <a:cubicBezTo>
                  <a:pt x="7744" y="9996"/>
                  <a:pt x="8029" y="9782"/>
                  <a:pt x="8297" y="9559"/>
                </a:cubicBezTo>
                <a:cubicBezTo>
                  <a:pt x="8314" y="9541"/>
                  <a:pt x="8297" y="9514"/>
                  <a:pt x="8270" y="9514"/>
                </a:cubicBezTo>
                <a:cubicBezTo>
                  <a:pt x="8163" y="9550"/>
                  <a:pt x="7975" y="9603"/>
                  <a:pt x="7788" y="9666"/>
                </a:cubicBezTo>
                <a:cubicBezTo>
                  <a:pt x="7601" y="9737"/>
                  <a:pt x="7422" y="9808"/>
                  <a:pt x="7253" y="9907"/>
                </a:cubicBezTo>
                <a:cubicBezTo>
                  <a:pt x="7101" y="9996"/>
                  <a:pt x="6958" y="10103"/>
                  <a:pt x="6834" y="10219"/>
                </a:cubicBezTo>
                <a:cubicBezTo>
                  <a:pt x="6914" y="10031"/>
                  <a:pt x="6994" y="9844"/>
                  <a:pt x="7083" y="9666"/>
                </a:cubicBezTo>
                <a:cubicBezTo>
                  <a:pt x="7094" y="9668"/>
                  <a:pt x="7107" y="9670"/>
                  <a:pt x="7122" y="9670"/>
                </a:cubicBezTo>
                <a:cubicBezTo>
                  <a:pt x="7253" y="9670"/>
                  <a:pt x="7528" y="9567"/>
                  <a:pt x="7824" y="9407"/>
                </a:cubicBezTo>
                <a:cubicBezTo>
                  <a:pt x="7993" y="9318"/>
                  <a:pt x="8154" y="9211"/>
                  <a:pt x="8306" y="9104"/>
                </a:cubicBezTo>
                <a:cubicBezTo>
                  <a:pt x="8457" y="8997"/>
                  <a:pt x="8609" y="8881"/>
                  <a:pt x="8698" y="8809"/>
                </a:cubicBezTo>
                <a:cubicBezTo>
                  <a:pt x="8714" y="8801"/>
                  <a:pt x="8702" y="8772"/>
                  <a:pt x="8680" y="8772"/>
                </a:cubicBezTo>
                <a:cubicBezTo>
                  <a:pt x="8677" y="8772"/>
                  <a:pt x="8674" y="8773"/>
                  <a:pt x="8671" y="8774"/>
                </a:cubicBezTo>
                <a:cubicBezTo>
                  <a:pt x="8314" y="8845"/>
                  <a:pt x="7975" y="8961"/>
                  <a:pt x="7645" y="9113"/>
                </a:cubicBezTo>
                <a:cubicBezTo>
                  <a:pt x="7485" y="9193"/>
                  <a:pt x="7342" y="9291"/>
                  <a:pt x="7208" y="9407"/>
                </a:cubicBezTo>
                <a:cubicBezTo>
                  <a:pt x="7297" y="9229"/>
                  <a:pt x="7387" y="9041"/>
                  <a:pt x="7485" y="8872"/>
                </a:cubicBezTo>
                <a:cubicBezTo>
                  <a:pt x="7498" y="8877"/>
                  <a:pt x="7516" y="8879"/>
                  <a:pt x="7537" y="8879"/>
                </a:cubicBezTo>
                <a:cubicBezTo>
                  <a:pt x="7670" y="8879"/>
                  <a:pt x="7942" y="8787"/>
                  <a:pt x="8234" y="8649"/>
                </a:cubicBezTo>
                <a:cubicBezTo>
                  <a:pt x="8546" y="8479"/>
                  <a:pt x="8841" y="8301"/>
                  <a:pt x="9126" y="8096"/>
                </a:cubicBezTo>
                <a:cubicBezTo>
                  <a:pt x="9150" y="8088"/>
                  <a:pt x="9132" y="8058"/>
                  <a:pt x="9115" y="8058"/>
                </a:cubicBezTo>
                <a:cubicBezTo>
                  <a:pt x="9112" y="8058"/>
                  <a:pt x="9110" y="8059"/>
                  <a:pt x="9108" y="8060"/>
                </a:cubicBezTo>
                <a:cubicBezTo>
                  <a:pt x="8752" y="8113"/>
                  <a:pt x="8404" y="8212"/>
                  <a:pt x="8065" y="8345"/>
                </a:cubicBezTo>
                <a:cubicBezTo>
                  <a:pt x="7904" y="8417"/>
                  <a:pt x="7752" y="8515"/>
                  <a:pt x="7619" y="8622"/>
                </a:cubicBezTo>
                <a:cubicBezTo>
                  <a:pt x="7717" y="8444"/>
                  <a:pt x="7815" y="8265"/>
                  <a:pt x="7913" y="8087"/>
                </a:cubicBezTo>
                <a:cubicBezTo>
                  <a:pt x="7933" y="8097"/>
                  <a:pt x="7961" y="8102"/>
                  <a:pt x="7996" y="8102"/>
                </a:cubicBezTo>
                <a:cubicBezTo>
                  <a:pt x="8137" y="8102"/>
                  <a:pt x="8393" y="8022"/>
                  <a:pt x="8671" y="7908"/>
                </a:cubicBezTo>
                <a:cubicBezTo>
                  <a:pt x="8975" y="7783"/>
                  <a:pt x="9403" y="7525"/>
                  <a:pt x="9590" y="7418"/>
                </a:cubicBezTo>
                <a:cubicBezTo>
                  <a:pt x="9608" y="7409"/>
                  <a:pt x="9599" y="7373"/>
                  <a:pt x="9572" y="7373"/>
                </a:cubicBezTo>
                <a:cubicBezTo>
                  <a:pt x="9465" y="7382"/>
                  <a:pt x="9269" y="7409"/>
                  <a:pt x="9073" y="7444"/>
                </a:cubicBezTo>
                <a:cubicBezTo>
                  <a:pt x="8885" y="7480"/>
                  <a:pt x="8698" y="7534"/>
                  <a:pt x="8520" y="7596"/>
                </a:cubicBezTo>
                <a:cubicBezTo>
                  <a:pt x="8359" y="7667"/>
                  <a:pt x="8198" y="7748"/>
                  <a:pt x="8056" y="7846"/>
                </a:cubicBezTo>
                <a:cubicBezTo>
                  <a:pt x="8163" y="7676"/>
                  <a:pt x="8270" y="7507"/>
                  <a:pt x="8377" y="7337"/>
                </a:cubicBezTo>
                <a:cubicBezTo>
                  <a:pt x="8398" y="7347"/>
                  <a:pt x="8430" y="7352"/>
                  <a:pt x="8471" y="7352"/>
                </a:cubicBezTo>
                <a:cubicBezTo>
                  <a:pt x="8617" y="7352"/>
                  <a:pt x="8874" y="7292"/>
                  <a:pt x="9153" y="7195"/>
                </a:cubicBezTo>
                <a:cubicBezTo>
                  <a:pt x="9305" y="7141"/>
                  <a:pt x="9492" y="7061"/>
                  <a:pt x="9662" y="6980"/>
                </a:cubicBezTo>
                <a:cubicBezTo>
                  <a:pt x="9831" y="6900"/>
                  <a:pt x="9983" y="6838"/>
                  <a:pt x="10081" y="6793"/>
                </a:cubicBezTo>
                <a:cubicBezTo>
                  <a:pt x="10108" y="6784"/>
                  <a:pt x="10090" y="6749"/>
                  <a:pt x="10063" y="6749"/>
                </a:cubicBezTo>
                <a:cubicBezTo>
                  <a:pt x="9902" y="6749"/>
                  <a:pt x="9742" y="6749"/>
                  <a:pt x="9572" y="6766"/>
                </a:cubicBezTo>
                <a:cubicBezTo>
                  <a:pt x="9385" y="6784"/>
                  <a:pt x="9198" y="6820"/>
                  <a:pt x="9019" y="6873"/>
                </a:cubicBezTo>
                <a:cubicBezTo>
                  <a:pt x="8850" y="6927"/>
                  <a:pt x="8689" y="7007"/>
                  <a:pt x="8537" y="7096"/>
                </a:cubicBezTo>
                <a:cubicBezTo>
                  <a:pt x="8627" y="6972"/>
                  <a:pt x="8707" y="6856"/>
                  <a:pt x="8796" y="6731"/>
                </a:cubicBezTo>
                <a:cubicBezTo>
                  <a:pt x="8903" y="6722"/>
                  <a:pt x="9126" y="6499"/>
                  <a:pt x="9358" y="6231"/>
                </a:cubicBezTo>
                <a:cubicBezTo>
                  <a:pt x="9412" y="6169"/>
                  <a:pt x="9474" y="6097"/>
                  <a:pt x="9528" y="6008"/>
                </a:cubicBezTo>
                <a:lnTo>
                  <a:pt x="9697" y="5776"/>
                </a:lnTo>
                <a:cubicBezTo>
                  <a:pt x="9795" y="5633"/>
                  <a:pt x="9902" y="5509"/>
                  <a:pt x="10009" y="5384"/>
                </a:cubicBezTo>
                <a:cubicBezTo>
                  <a:pt x="10018" y="5375"/>
                  <a:pt x="10018" y="5357"/>
                  <a:pt x="10009" y="5348"/>
                </a:cubicBezTo>
                <a:cubicBezTo>
                  <a:pt x="10001" y="5339"/>
                  <a:pt x="9992" y="5339"/>
                  <a:pt x="9983" y="5339"/>
                </a:cubicBezTo>
                <a:cubicBezTo>
                  <a:pt x="9822" y="5410"/>
                  <a:pt x="9670" y="5500"/>
                  <a:pt x="9537" y="5607"/>
                </a:cubicBezTo>
                <a:cubicBezTo>
                  <a:pt x="9447" y="5660"/>
                  <a:pt x="9367" y="5732"/>
                  <a:pt x="9287" y="5794"/>
                </a:cubicBezTo>
                <a:cubicBezTo>
                  <a:pt x="9224" y="5856"/>
                  <a:pt x="9153" y="5928"/>
                  <a:pt x="9091" y="5999"/>
                </a:cubicBezTo>
                <a:cubicBezTo>
                  <a:pt x="8868" y="6267"/>
                  <a:pt x="8734" y="6534"/>
                  <a:pt x="8734" y="6659"/>
                </a:cubicBezTo>
                <a:cubicBezTo>
                  <a:pt x="8645" y="6775"/>
                  <a:pt x="8555" y="6909"/>
                  <a:pt x="8466" y="7025"/>
                </a:cubicBezTo>
                <a:cubicBezTo>
                  <a:pt x="8502" y="6856"/>
                  <a:pt x="8520" y="6686"/>
                  <a:pt x="8529" y="6508"/>
                </a:cubicBezTo>
                <a:cubicBezTo>
                  <a:pt x="8537" y="6338"/>
                  <a:pt x="8529" y="6115"/>
                  <a:pt x="8520" y="5901"/>
                </a:cubicBezTo>
                <a:cubicBezTo>
                  <a:pt x="8511" y="5696"/>
                  <a:pt x="8511" y="5491"/>
                  <a:pt x="8511" y="5366"/>
                </a:cubicBezTo>
                <a:cubicBezTo>
                  <a:pt x="8502" y="5348"/>
                  <a:pt x="8493" y="5339"/>
                  <a:pt x="8484" y="5339"/>
                </a:cubicBezTo>
                <a:cubicBezTo>
                  <a:pt x="8466" y="5339"/>
                  <a:pt x="8457" y="5348"/>
                  <a:pt x="8457" y="5357"/>
                </a:cubicBezTo>
                <a:cubicBezTo>
                  <a:pt x="8386" y="5535"/>
                  <a:pt x="8332" y="5705"/>
                  <a:pt x="8279" y="5892"/>
                </a:cubicBezTo>
                <a:cubicBezTo>
                  <a:pt x="8225" y="6088"/>
                  <a:pt x="8190" y="6285"/>
                  <a:pt x="8172" y="6490"/>
                </a:cubicBezTo>
                <a:cubicBezTo>
                  <a:pt x="8154" y="6882"/>
                  <a:pt x="8225" y="7203"/>
                  <a:pt x="8297" y="7275"/>
                </a:cubicBezTo>
                <a:cubicBezTo>
                  <a:pt x="8190" y="7444"/>
                  <a:pt x="8083" y="7614"/>
                  <a:pt x="7975" y="7783"/>
                </a:cubicBezTo>
                <a:cubicBezTo>
                  <a:pt x="7993" y="7614"/>
                  <a:pt x="8002" y="7435"/>
                  <a:pt x="8002" y="7266"/>
                </a:cubicBezTo>
                <a:cubicBezTo>
                  <a:pt x="7993" y="7061"/>
                  <a:pt x="7975" y="6864"/>
                  <a:pt x="7949" y="6668"/>
                </a:cubicBezTo>
                <a:cubicBezTo>
                  <a:pt x="7922" y="6454"/>
                  <a:pt x="7895" y="6258"/>
                  <a:pt x="7877" y="6142"/>
                </a:cubicBezTo>
                <a:cubicBezTo>
                  <a:pt x="7877" y="6124"/>
                  <a:pt x="7868" y="6115"/>
                  <a:pt x="7851" y="6115"/>
                </a:cubicBezTo>
                <a:cubicBezTo>
                  <a:pt x="7842" y="6124"/>
                  <a:pt x="7833" y="6124"/>
                  <a:pt x="7833" y="6142"/>
                </a:cubicBezTo>
                <a:cubicBezTo>
                  <a:pt x="7726" y="6508"/>
                  <a:pt x="7663" y="6882"/>
                  <a:pt x="7654" y="7266"/>
                </a:cubicBezTo>
                <a:cubicBezTo>
                  <a:pt x="7654" y="7658"/>
                  <a:pt x="7735" y="7971"/>
                  <a:pt x="7824" y="8042"/>
                </a:cubicBezTo>
                <a:cubicBezTo>
                  <a:pt x="7717" y="8212"/>
                  <a:pt x="7619" y="8390"/>
                  <a:pt x="7529" y="8559"/>
                </a:cubicBezTo>
                <a:cubicBezTo>
                  <a:pt x="7538" y="8390"/>
                  <a:pt x="7538" y="8220"/>
                  <a:pt x="7529" y="8042"/>
                </a:cubicBezTo>
                <a:cubicBezTo>
                  <a:pt x="7512" y="7712"/>
                  <a:pt x="7396" y="7168"/>
                  <a:pt x="7351" y="6936"/>
                </a:cubicBezTo>
                <a:cubicBezTo>
                  <a:pt x="7351" y="6918"/>
                  <a:pt x="7342" y="6909"/>
                  <a:pt x="7324" y="6909"/>
                </a:cubicBezTo>
                <a:cubicBezTo>
                  <a:pt x="7315" y="6909"/>
                  <a:pt x="7297" y="6918"/>
                  <a:pt x="7297" y="6936"/>
                </a:cubicBezTo>
                <a:cubicBezTo>
                  <a:pt x="7226" y="7302"/>
                  <a:pt x="7190" y="7676"/>
                  <a:pt x="7190" y="8060"/>
                </a:cubicBezTo>
                <a:cubicBezTo>
                  <a:pt x="7217" y="8444"/>
                  <a:pt x="7315" y="8756"/>
                  <a:pt x="7405" y="8827"/>
                </a:cubicBezTo>
                <a:cubicBezTo>
                  <a:pt x="7306" y="9006"/>
                  <a:pt x="7217" y="9184"/>
                  <a:pt x="7128" y="9362"/>
                </a:cubicBezTo>
                <a:cubicBezTo>
                  <a:pt x="7137" y="9193"/>
                  <a:pt x="7128" y="9014"/>
                  <a:pt x="7110" y="8845"/>
                </a:cubicBezTo>
                <a:cubicBezTo>
                  <a:pt x="7048" y="8470"/>
                  <a:pt x="6967" y="8105"/>
                  <a:pt x="6869" y="7748"/>
                </a:cubicBezTo>
                <a:cubicBezTo>
                  <a:pt x="6863" y="7735"/>
                  <a:pt x="6851" y="7726"/>
                  <a:pt x="6842" y="7726"/>
                </a:cubicBezTo>
                <a:cubicBezTo>
                  <a:pt x="6839" y="7726"/>
                  <a:pt x="6836" y="7727"/>
                  <a:pt x="6834" y="7730"/>
                </a:cubicBezTo>
                <a:cubicBezTo>
                  <a:pt x="6825" y="7730"/>
                  <a:pt x="6816" y="7739"/>
                  <a:pt x="6816" y="7748"/>
                </a:cubicBezTo>
                <a:cubicBezTo>
                  <a:pt x="6798" y="7864"/>
                  <a:pt x="6771" y="8069"/>
                  <a:pt x="6753" y="8274"/>
                </a:cubicBezTo>
                <a:cubicBezTo>
                  <a:pt x="6744" y="8470"/>
                  <a:pt x="6744" y="8675"/>
                  <a:pt x="6753" y="8872"/>
                </a:cubicBezTo>
                <a:cubicBezTo>
                  <a:pt x="6798" y="9255"/>
                  <a:pt x="6914" y="9568"/>
                  <a:pt x="7003" y="9630"/>
                </a:cubicBezTo>
                <a:cubicBezTo>
                  <a:pt x="6914" y="9808"/>
                  <a:pt x="6834" y="9987"/>
                  <a:pt x="6753" y="10174"/>
                </a:cubicBezTo>
                <a:cubicBezTo>
                  <a:pt x="6753" y="9996"/>
                  <a:pt x="6735" y="9826"/>
                  <a:pt x="6709" y="9657"/>
                </a:cubicBezTo>
                <a:cubicBezTo>
                  <a:pt x="6673" y="9461"/>
                  <a:pt x="6619" y="9264"/>
                  <a:pt x="6566" y="9077"/>
                </a:cubicBezTo>
                <a:cubicBezTo>
                  <a:pt x="6512" y="8872"/>
                  <a:pt x="6450" y="8684"/>
                  <a:pt x="6414" y="8568"/>
                </a:cubicBezTo>
                <a:cubicBezTo>
                  <a:pt x="6414" y="8559"/>
                  <a:pt x="6396" y="8551"/>
                  <a:pt x="6388" y="8551"/>
                </a:cubicBezTo>
                <a:cubicBezTo>
                  <a:pt x="6379" y="8551"/>
                  <a:pt x="6370" y="8559"/>
                  <a:pt x="6370" y="8568"/>
                </a:cubicBezTo>
                <a:cubicBezTo>
                  <a:pt x="6325" y="8943"/>
                  <a:pt x="6316" y="9318"/>
                  <a:pt x="6361" y="9701"/>
                </a:cubicBezTo>
                <a:cubicBezTo>
                  <a:pt x="6423" y="10085"/>
                  <a:pt x="6548" y="10379"/>
                  <a:pt x="6637" y="10442"/>
                </a:cubicBezTo>
                <a:cubicBezTo>
                  <a:pt x="6566" y="10629"/>
                  <a:pt x="6495" y="10816"/>
                  <a:pt x="6423" y="11004"/>
                </a:cubicBezTo>
                <a:cubicBezTo>
                  <a:pt x="6405" y="10834"/>
                  <a:pt x="6388" y="10656"/>
                  <a:pt x="6343" y="10486"/>
                </a:cubicBezTo>
                <a:cubicBezTo>
                  <a:pt x="6298" y="10290"/>
                  <a:pt x="6245" y="10103"/>
                  <a:pt x="6173" y="9915"/>
                </a:cubicBezTo>
                <a:cubicBezTo>
                  <a:pt x="6164" y="9871"/>
                  <a:pt x="6147" y="9835"/>
                  <a:pt x="6138" y="9791"/>
                </a:cubicBezTo>
                <a:cubicBezTo>
                  <a:pt x="6164" y="9675"/>
                  <a:pt x="6182" y="9568"/>
                  <a:pt x="6200" y="9487"/>
                </a:cubicBezTo>
                <a:cubicBezTo>
                  <a:pt x="6206" y="9462"/>
                  <a:pt x="6190" y="9437"/>
                  <a:pt x="6174" y="9437"/>
                </a:cubicBezTo>
                <a:cubicBezTo>
                  <a:pt x="6168" y="9437"/>
                  <a:pt x="6161" y="9441"/>
                  <a:pt x="6156" y="9452"/>
                </a:cubicBezTo>
                <a:cubicBezTo>
                  <a:pt x="6129" y="9496"/>
                  <a:pt x="6093" y="9550"/>
                  <a:pt x="6066" y="9594"/>
                </a:cubicBezTo>
                <a:cubicBezTo>
                  <a:pt x="6040" y="9523"/>
                  <a:pt x="6022" y="9461"/>
                  <a:pt x="6004" y="9416"/>
                </a:cubicBezTo>
                <a:cubicBezTo>
                  <a:pt x="5997" y="9403"/>
                  <a:pt x="5991" y="9395"/>
                  <a:pt x="5981" y="9395"/>
                </a:cubicBezTo>
                <a:cubicBezTo>
                  <a:pt x="5977" y="9395"/>
                  <a:pt x="5973" y="9396"/>
                  <a:pt x="5968" y="9398"/>
                </a:cubicBezTo>
                <a:cubicBezTo>
                  <a:pt x="5959" y="9398"/>
                  <a:pt x="5950" y="9407"/>
                  <a:pt x="5950" y="9416"/>
                </a:cubicBezTo>
                <a:cubicBezTo>
                  <a:pt x="5941" y="9550"/>
                  <a:pt x="5941" y="9684"/>
                  <a:pt x="5941" y="9817"/>
                </a:cubicBezTo>
                <a:cubicBezTo>
                  <a:pt x="5834" y="9996"/>
                  <a:pt x="5745" y="10183"/>
                  <a:pt x="5656" y="10370"/>
                </a:cubicBezTo>
                <a:cubicBezTo>
                  <a:pt x="5647" y="10344"/>
                  <a:pt x="5638" y="10317"/>
                  <a:pt x="5629" y="10290"/>
                </a:cubicBezTo>
                <a:cubicBezTo>
                  <a:pt x="5620" y="10281"/>
                  <a:pt x="5611" y="10272"/>
                  <a:pt x="5594" y="10272"/>
                </a:cubicBezTo>
                <a:cubicBezTo>
                  <a:pt x="5585" y="10272"/>
                  <a:pt x="5576" y="10290"/>
                  <a:pt x="5576" y="10299"/>
                </a:cubicBezTo>
                <a:cubicBezTo>
                  <a:pt x="5576" y="10379"/>
                  <a:pt x="5576" y="10460"/>
                  <a:pt x="5576" y="10540"/>
                </a:cubicBezTo>
                <a:cubicBezTo>
                  <a:pt x="5549" y="10611"/>
                  <a:pt x="5522" y="10674"/>
                  <a:pt x="5486" y="10745"/>
                </a:cubicBezTo>
                <a:cubicBezTo>
                  <a:pt x="5406" y="10986"/>
                  <a:pt x="5335" y="11236"/>
                  <a:pt x="5290" y="11486"/>
                </a:cubicBezTo>
                <a:cubicBezTo>
                  <a:pt x="5255" y="11173"/>
                  <a:pt x="5237" y="10852"/>
                  <a:pt x="5219" y="10540"/>
                </a:cubicBezTo>
                <a:cubicBezTo>
                  <a:pt x="5326" y="10513"/>
                  <a:pt x="5531" y="10130"/>
                  <a:pt x="5727" y="9630"/>
                </a:cubicBezTo>
                <a:cubicBezTo>
                  <a:pt x="5888" y="9202"/>
                  <a:pt x="6084" y="8444"/>
                  <a:pt x="6173" y="8122"/>
                </a:cubicBezTo>
                <a:cubicBezTo>
                  <a:pt x="6180" y="8097"/>
                  <a:pt x="6163" y="8076"/>
                  <a:pt x="6147" y="8076"/>
                </a:cubicBezTo>
                <a:cubicBezTo>
                  <a:pt x="6140" y="8076"/>
                  <a:pt x="6134" y="8079"/>
                  <a:pt x="6129" y="8087"/>
                </a:cubicBezTo>
                <a:cubicBezTo>
                  <a:pt x="5852" y="8488"/>
                  <a:pt x="5611" y="8916"/>
                  <a:pt x="5415" y="9362"/>
                </a:cubicBezTo>
                <a:cubicBezTo>
                  <a:pt x="5326" y="9594"/>
                  <a:pt x="5246" y="9844"/>
                  <a:pt x="5192" y="10094"/>
                </a:cubicBezTo>
                <a:cubicBezTo>
                  <a:pt x="5174" y="9773"/>
                  <a:pt x="5156" y="9461"/>
                  <a:pt x="5147" y="9139"/>
                </a:cubicBezTo>
                <a:cubicBezTo>
                  <a:pt x="5255" y="9113"/>
                  <a:pt x="5478" y="8747"/>
                  <a:pt x="5692" y="8256"/>
                </a:cubicBezTo>
                <a:cubicBezTo>
                  <a:pt x="5781" y="8033"/>
                  <a:pt x="5879" y="7748"/>
                  <a:pt x="5968" y="7471"/>
                </a:cubicBezTo>
                <a:cubicBezTo>
                  <a:pt x="6057" y="7195"/>
                  <a:pt x="6156" y="6963"/>
                  <a:pt x="6200" y="6811"/>
                </a:cubicBezTo>
                <a:cubicBezTo>
                  <a:pt x="6213" y="6785"/>
                  <a:pt x="6198" y="6764"/>
                  <a:pt x="6182" y="6764"/>
                </a:cubicBezTo>
                <a:cubicBezTo>
                  <a:pt x="6176" y="6764"/>
                  <a:pt x="6170" y="6768"/>
                  <a:pt x="6164" y="6775"/>
                </a:cubicBezTo>
                <a:cubicBezTo>
                  <a:pt x="6075" y="6882"/>
                  <a:pt x="5924" y="7070"/>
                  <a:pt x="5781" y="7284"/>
                </a:cubicBezTo>
                <a:cubicBezTo>
                  <a:pt x="5736" y="7337"/>
                  <a:pt x="5701" y="7391"/>
                  <a:pt x="5665" y="7453"/>
                </a:cubicBezTo>
                <a:cubicBezTo>
                  <a:pt x="5638" y="7516"/>
                  <a:pt x="5602" y="7569"/>
                  <a:pt x="5567" y="7632"/>
                </a:cubicBezTo>
                <a:cubicBezTo>
                  <a:pt x="5504" y="7748"/>
                  <a:pt x="5442" y="7864"/>
                  <a:pt x="5397" y="7971"/>
                </a:cubicBezTo>
                <a:cubicBezTo>
                  <a:pt x="5290" y="8203"/>
                  <a:pt x="5210" y="8452"/>
                  <a:pt x="5147" y="8693"/>
                </a:cubicBezTo>
                <a:cubicBezTo>
                  <a:pt x="5147" y="8381"/>
                  <a:pt x="5139" y="8060"/>
                  <a:pt x="5139" y="7748"/>
                </a:cubicBezTo>
                <a:cubicBezTo>
                  <a:pt x="5192" y="7730"/>
                  <a:pt x="5272" y="7632"/>
                  <a:pt x="5371" y="7480"/>
                </a:cubicBezTo>
                <a:cubicBezTo>
                  <a:pt x="5504" y="7293"/>
                  <a:pt x="5620" y="7096"/>
                  <a:pt x="5718" y="6900"/>
                </a:cubicBezTo>
                <a:cubicBezTo>
                  <a:pt x="5745" y="6847"/>
                  <a:pt x="5772" y="6793"/>
                  <a:pt x="5799" y="6740"/>
                </a:cubicBezTo>
                <a:lnTo>
                  <a:pt x="5888" y="6561"/>
                </a:lnTo>
                <a:cubicBezTo>
                  <a:pt x="5950" y="6436"/>
                  <a:pt x="6013" y="6302"/>
                  <a:pt x="6066" y="6178"/>
                </a:cubicBezTo>
                <a:cubicBezTo>
                  <a:pt x="6129" y="6053"/>
                  <a:pt x="6191" y="5928"/>
                  <a:pt x="6245" y="5821"/>
                </a:cubicBezTo>
                <a:cubicBezTo>
                  <a:pt x="6298" y="5714"/>
                  <a:pt x="6343" y="5624"/>
                  <a:pt x="6379" y="5553"/>
                </a:cubicBezTo>
                <a:cubicBezTo>
                  <a:pt x="6392" y="5526"/>
                  <a:pt x="6380" y="5499"/>
                  <a:pt x="6362" y="5499"/>
                </a:cubicBezTo>
                <a:cubicBezTo>
                  <a:pt x="6356" y="5499"/>
                  <a:pt x="6349" y="5502"/>
                  <a:pt x="6343" y="5509"/>
                </a:cubicBezTo>
                <a:cubicBezTo>
                  <a:pt x="6236" y="5607"/>
                  <a:pt x="6066" y="5776"/>
                  <a:pt x="5897" y="5972"/>
                </a:cubicBezTo>
                <a:cubicBezTo>
                  <a:pt x="5727" y="6169"/>
                  <a:pt x="5576" y="6383"/>
                  <a:pt x="5442" y="6606"/>
                </a:cubicBezTo>
                <a:cubicBezTo>
                  <a:pt x="5406" y="6659"/>
                  <a:pt x="5379" y="6722"/>
                  <a:pt x="5344" y="6784"/>
                </a:cubicBezTo>
                <a:cubicBezTo>
                  <a:pt x="5317" y="6847"/>
                  <a:pt x="5290" y="6909"/>
                  <a:pt x="5263" y="6972"/>
                </a:cubicBezTo>
                <a:cubicBezTo>
                  <a:pt x="5219" y="7088"/>
                  <a:pt x="5174" y="7203"/>
                  <a:pt x="5147" y="7302"/>
                </a:cubicBezTo>
                <a:cubicBezTo>
                  <a:pt x="5165" y="6980"/>
                  <a:pt x="5165" y="6668"/>
                  <a:pt x="5210" y="6356"/>
                </a:cubicBezTo>
                <a:cubicBezTo>
                  <a:pt x="5317" y="6338"/>
                  <a:pt x="5576" y="6008"/>
                  <a:pt x="5879" y="5580"/>
                </a:cubicBezTo>
                <a:cubicBezTo>
                  <a:pt x="6129" y="5205"/>
                  <a:pt x="6512" y="4572"/>
                  <a:pt x="6682" y="4304"/>
                </a:cubicBezTo>
                <a:cubicBezTo>
                  <a:pt x="6696" y="4275"/>
                  <a:pt x="6687" y="4246"/>
                  <a:pt x="6669" y="4246"/>
                </a:cubicBezTo>
                <a:cubicBezTo>
                  <a:pt x="6665" y="4246"/>
                  <a:pt x="6660" y="4247"/>
                  <a:pt x="6655" y="4251"/>
                </a:cubicBezTo>
                <a:cubicBezTo>
                  <a:pt x="6548" y="4340"/>
                  <a:pt x="6352" y="4492"/>
                  <a:pt x="6156" y="4679"/>
                </a:cubicBezTo>
                <a:cubicBezTo>
                  <a:pt x="5968" y="4857"/>
                  <a:pt x="5799" y="5045"/>
                  <a:pt x="5638" y="5250"/>
                </a:cubicBezTo>
                <a:cubicBezTo>
                  <a:pt x="5495" y="5464"/>
                  <a:pt x="5371" y="5687"/>
                  <a:pt x="5263" y="5910"/>
                </a:cubicBezTo>
                <a:lnTo>
                  <a:pt x="5335" y="5446"/>
                </a:lnTo>
                <a:lnTo>
                  <a:pt x="5379" y="5214"/>
                </a:lnTo>
                <a:lnTo>
                  <a:pt x="5433" y="4982"/>
                </a:lnTo>
                <a:cubicBezTo>
                  <a:pt x="5486" y="4982"/>
                  <a:pt x="5594" y="4902"/>
                  <a:pt x="5718" y="4777"/>
                </a:cubicBezTo>
                <a:cubicBezTo>
                  <a:pt x="5852" y="4652"/>
                  <a:pt x="6013" y="4474"/>
                  <a:pt x="6182" y="4277"/>
                </a:cubicBezTo>
                <a:cubicBezTo>
                  <a:pt x="6325" y="4108"/>
                  <a:pt x="6503" y="3867"/>
                  <a:pt x="6682" y="3644"/>
                </a:cubicBezTo>
                <a:cubicBezTo>
                  <a:pt x="6851" y="3421"/>
                  <a:pt x="7012" y="3216"/>
                  <a:pt x="7110" y="3082"/>
                </a:cubicBezTo>
                <a:cubicBezTo>
                  <a:pt x="7131" y="3061"/>
                  <a:pt x="7119" y="3029"/>
                  <a:pt x="7100" y="3029"/>
                </a:cubicBezTo>
                <a:cubicBezTo>
                  <a:pt x="7095" y="3029"/>
                  <a:pt x="7089" y="3032"/>
                  <a:pt x="7083" y="3037"/>
                </a:cubicBezTo>
                <a:cubicBezTo>
                  <a:pt x="6958" y="3109"/>
                  <a:pt x="6762" y="3251"/>
                  <a:pt x="6548" y="3403"/>
                </a:cubicBezTo>
                <a:cubicBezTo>
                  <a:pt x="6343" y="3564"/>
                  <a:pt x="6147" y="3742"/>
                  <a:pt x="5968" y="3929"/>
                </a:cubicBezTo>
                <a:cubicBezTo>
                  <a:pt x="5808" y="4126"/>
                  <a:pt x="5656" y="4331"/>
                  <a:pt x="5522" y="4545"/>
                </a:cubicBezTo>
                <a:lnTo>
                  <a:pt x="5656" y="4090"/>
                </a:lnTo>
                <a:lnTo>
                  <a:pt x="5718" y="3858"/>
                </a:lnTo>
                <a:lnTo>
                  <a:pt x="5799" y="3635"/>
                </a:lnTo>
                <a:cubicBezTo>
                  <a:pt x="5802" y="3636"/>
                  <a:pt x="5806" y="3636"/>
                  <a:pt x="5809" y="3636"/>
                </a:cubicBezTo>
                <a:cubicBezTo>
                  <a:pt x="5926" y="3636"/>
                  <a:pt x="6247" y="3365"/>
                  <a:pt x="6611" y="3011"/>
                </a:cubicBezTo>
                <a:cubicBezTo>
                  <a:pt x="6941" y="2698"/>
                  <a:pt x="7422" y="2136"/>
                  <a:pt x="7654" y="1904"/>
                </a:cubicBezTo>
                <a:cubicBezTo>
                  <a:pt x="7678" y="1881"/>
                  <a:pt x="7667" y="1849"/>
                  <a:pt x="7645" y="1849"/>
                </a:cubicBezTo>
                <a:cubicBezTo>
                  <a:pt x="7642" y="1849"/>
                  <a:pt x="7639" y="1850"/>
                  <a:pt x="7636" y="1851"/>
                </a:cubicBezTo>
                <a:cubicBezTo>
                  <a:pt x="7440" y="1949"/>
                  <a:pt x="7253" y="2056"/>
                  <a:pt x="7066" y="2181"/>
                </a:cubicBezTo>
                <a:cubicBezTo>
                  <a:pt x="6958" y="2252"/>
                  <a:pt x="6842" y="2324"/>
                  <a:pt x="6735" y="2404"/>
                </a:cubicBezTo>
                <a:cubicBezTo>
                  <a:pt x="6628" y="2484"/>
                  <a:pt x="6530" y="2565"/>
                  <a:pt x="6441" y="2645"/>
                </a:cubicBezTo>
                <a:cubicBezTo>
                  <a:pt x="6343" y="2734"/>
                  <a:pt x="6254" y="2832"/>
                  <a:pt x="6164" y="2939"/>
                </a:cubicBezTo>
                <a:cubicBezTo>
                  <a:pt x="6084" y="3037"/>
                  <a:pt x="6004" y="3136"/>
                  <a:pt x="5941" y="3216"/>
                </a:cubicBezTo>
                <a:cubicBezTo>
                  <a:pt x="6031" y="3002"/>
                  <a:pt x="6111" y="2779"/>
                  <a:pt x="6200" y="2573"/>
                </a:cubicBezTo>
                <a:cubicBezTo>
                  <a:pt x="6307" y="2475"/>
                  <a:pt x="6388" y="2350"/>
                  <a:pt x="6450" y="2226"/>
                </a:cubicBezTo>
                <a:cubicBezTo>
                  <a:pt x="6557" y="2047"/>
                  <a:pt x="6682" y="1815"/>
                  <a:pt x="6807" y="1557"/>
                </a:cubicBezTo>
                <a:cubicBezTo>
                  <a:pt x="6869" y="1449"/>
                  <a:pt x="6923" y="1316"/>
                  <a:pt x="6994" y="1173"/>
                </a:cubicBezTo>
                <a:lnTo>
                  <a:pt x="7083" y="959"/>
                </a:lnTo>
                <a:cubicBezTo>
                  <a:pt x="7119" y="887"/>
                  <a:pt x="7146" y="816"/>
                  <a:pt x="7181" y="745"/>
                </a:cubicBezTo>
                <a:cubicBezTo>
                  <a:pt x="7306" y="468"/>
                  <a:pt x="7431" y="201"/>
                  <a:pt x="7512" y="40"/>
                </a:cubicBezTo>
                <a:cubicBezTo>
                  <a:pt x="7523" y="16"/>
                  <a:pt x="7516" y="0"/>
                  <a:pt x="7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713104"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33"/>
          <p:cNvPicPr preferRelativeResize="0">
            <a:picLocks noGrp="1"/>
          </p:cNvPicPr>
          <p:nvPr>
            <p:ph type="pic" idx="2"/>
          </p:nvPr>
        </p:nvPicPr>
        <p:blipFill rotWithShape="1">
          <a:blip r:embed="rId3"/>
          <a:srcRect l="26199" r="22847"/>
          <a:stretch>
            <a:fillRect/>
          </a:stretch>
        </p:blipFill>
        <p:spPr>
          <a:xfrm>
            <a:off x="5277550" y="211500"/>
            <a:ext cx="3609000" cy="4720500"/>
          </a:xfrm>
          <a:prstGeom prst="round2DiagRect">
            <a:avLst>
              <a:gd name="adj1" fmla="val 28458"/>
              <a:gd name="adj2" fmla="val 0"/>
            </a:avLst>
          </a:prstGeom>
        </p:spPr>
      </p:pic>
      <p:sp>
        <p:nvSpPr>
          <p:cNvPr id="347" name="Google Shape;347;p33"/>
          <p:cNvSpPr txBox="1">
            <a:spLocks noGrp="1"/>
          </p:cNvSpPr>
          <p:nvPr>
            <p:ph type="body" idx="1"/>
          </p:nvPr>
        </p:nvSpPr>
        <p:spPr>
          <a:xfrm>
            <a:off x="713200" y="1951243"/>
            <a:ext cx="4279800" cy="2000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MySQL là một hệ thống quản trị cơ sở dữ liệu (DBMS) mã nguồn mở, phổ biến và miễn phí cho các ứng dụng web và máy chủ. Nó cung cấp một giao diện dễ sử dụng để quản lý và truy cập các cơ sở dữ liệu, cho phép bạn lưu trữ và truy xuất dữ liệu từ các ứng dụng web và ứng dụng khác</a:t>
            </a:r>
            <a:r>
              <a:rPr lang="en-GB"/>
              <a:t>.</a:t>
            </a:r>
          </a:p>
        </p:txBody>
      </p:sp>
      <p:sp>
        <p:nvSpPr>
          <p:cNvPr id="348" name="Google Shape;348;p33"/>
          <p:cNvSpPr txBox="1">
            <a:spLocks noGrp="1"/>
          </p:cNvSpPr>
          <p:nvPr>
            <p:ph type="title"/>
          </p:nvPr>
        </p:nvSpPr>
        <p:spPr>
          <a:xfrm>
            <a:off x="713200" y="921718"/>
            <a:ext cx="4279800" cy="10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MYSQL</a:t>
            </a:r>
          </a:p>
        </p:txBody>
      </p:sp>
      <p:sp>
        <p:nvSpPr>
          <p:cNvPr id="349" name="Google Shape;349;p33"/>
          <p:cNvSpPr/>
          <p:nvPr/>
        </p:nvSpPr>
        <p:spPr>
          <a:xfrm>
            <a:off x="713204" y="211494"/>
            <a:ext cx="762621" cy="866860"/>
          </a:xfrm>
          <a:custGeom>
            <a:avLst/>
            <a:gdLst/>
            <a:ahLst/>
            <a:cxnLst/>
            <a:rect l="l" t="t" r="r" b="b"/>
            <a:pathLst>
              <a:path w="6915" h="7860" extrusionOk="0">
                <a:moveTo>
                  <a:pt x="3390" y="0"/>
                </a:moveTo>
                <a:lnTo>
                  <a:pt x="3390" y="4657"/>
                </a:lnTo>
                <a:lnTo>
                  <a:pt x="2775" y="4657"/>
                </a:lnTo>
                <a:lnTo>
                  <a:pt x="2775" y="5049"/>
                </a:lnTo>
                <a:lnTo>
                  <a:pt x="0" y="7859"/>
                </a:lnTo>
                <a:lnTo>
                  <a:pt x="6914" y="7859"/>
                </a:lnTo>
                <a:lnTo>
                  <a:pt x="4122" y="5040"/>
                </a:lnTo>
                <a:lnTo>
                  <a:pt x="4122" y="4657"/>
                </a:lnTo>
                <a:lnTo>
                  <a:pt x="3497" y="4657"/>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4742900" y="3125346"/>
            <a:ext cx="1116353" cy="2018154"/>
          </a:xfrm>
          <a:custGeom>
            <a:avLst/>
            <a:gdLst/>
            <a:ahLst/>
            <a:cxnLst/>
            <a:rect l="l" t="t" r="r" b="b"/>
            <a:pathLst>
              <a:path w="10108" h="18275" extrusionOk="0">
                <a:moveTo>
                  <a:pt x="4050" y="9612"/>
                </a:moveTo>
                <a:cubicBezTo>
                  <a:pt x="4113" y="9826"/>
                  <a:pt x="4184" y="10049"/>
                  <a:pt x="4264" y="10254"/>
                </a:cubicBezTo>
                <a:cubicBezTo>
                  <a:pt x="4246" y="10290"/>
                  <a:pt x="4238" y="10317"/>
                  <a:pt x="4229" y="10344"/>
                </a:cubicBezTo>
                <a:cubicBezTo>
                  <a:pt x="4166" y="10531"/>
                  <a:pt x="4095" y="10727"/>
                  <a:pt x="4068" y="10870"/>
                </a:cubicBezTo>
                <a:cubicBezTo>
                  <a:pt x="4023" y="11022"/>
                  <a:pt x="3988" y="11173"/>
                  <a:pt x="3970" y="11334"/>
                </a:cubicBezTo>
                <a:cubicBezTo>
                  <a:pt x="3907" y="11173"/>
                  <a:pt x="3845" y="11013"/>
                  <a:pt x="3774" y="10861"/>
                </a:cubicBezTo>
                <a:cubicBezTo>
                  <a:pt x="3845" y="10799"/>
                  <a:pt x="3899" y="10718"/>
                  <a:pt x="3934" y="10629"/>
                </a:cubicBezTo>
                <a:cubicBezTo>
                  <a:pt x="3988" y="10486"/>
                  <a:pt x="4023" y="10335"/>
                  <a:pt x="4050" y="10174"/>
                </a:cubicBezTo>
                <a:cubicBezTo>
                  <a:pt x="4068" y="9996"/>
                  <a:pt x="4068" y="9817"/>
                  <a:pt x="4050" y="9639"/>
                </a:cubicBezTo>
                <a:cubicBezTo>
                  <a:pt x="4050" y="9630"/>
                  <a:pt x="4050" y="9621"/>
                  <a:pt x="4050" y="9612"/>
                </a:cubicBezTo>
                <a:close/>
                <a:moveTo>
                  <a:pt x="5977" y="10415"/>
                </a:moveTo>
                <a:cubicBezTo>
                  <a:pt x="5986" y="10460"/>
                  <a:pt x="5995" y="10513"/>
                  <a:pt x="6004" y="10558"/>
                </a:cubicBezTo>
                <a:cubicBezTo>
                  <a:pt x="6084" y="10941"/>
                  <a:pt x="6227" y="11236"/>
                  <a:pt x="6325" y="11280"/>
                </a:cubicBezTo>
                <a:cubicBezTo>
                  <a:pt x="6263" y="11477"/>
                  <a:pt x="6200" y="11664"/>
                  <a:pt x="6147" y="11860"/>
                </a:cubicBezTo>
                <a:cubicBezTo>
                  <a:pt x="6120" y="11691"/>
                  <a:pt x="6084" y="11521"/>
                  <a:pt x="6040" y="11352"/>
                </a:cubicBezTo>
                <a:cubicBezTo>
                  <a:pt x="5995" y="11209"/>
                  <a:pt x="5924" y="11031"/>
                  <a:pt x="5852" y="10852"/>
                </a:cubicBezTo>
                <a:cubicBezTo>
                  <a:pt x="5897" y="10718"/>
                  <a:pt x="5941" y="10567"/>
                  <a:pt x="5977" y="10415"/>
                </a:cubicBezTo>
                <a:close/>
                <a:moveTo>
                  <a:pt x="4434" y="10709"/>
                </a:moveTo>
                <a:cubicBezTo>
                  <a:pt x="4478" y="10816"/>
                  <a:pt x="4532" y="10932"/>
                  <a:pt x="4585" y="11048"/>
                </a:cubicBezTo>
                <a:lnTo>
                  <a:pt x="4568" y="11093"/>
                </a:lnTo>
                <a:cubicBezTo>
                  <a:pt x="4478" y="11271"/>
                  <a:pt x="4398" y="11459"/>
                  <a:pt x="4336" y="11593"/>
                </a:cubicBezTo>
                <a:cubicBezTo>
                  <a:pt x="4282" y="11744"/>
                  <a:pt x="4229" y="11896"/>
                  <a:pt x="4184" y="12048"/>
                </a:cubicBezTo>
                <a:cubicBezTo>
                  <a:pt x="4166" y="11958"/>
                  <a:pt x="4148" y="11878"/>
                  <a:pt x="4122" y="11798"/>
                </a:cubicBezTo>
                <a:lnTo>
                  <a:pt x="4050" y="11557"/>
                </a:lnTo>
                <a:cubicBezTo>
                  <a:pt x="4130" y="11503"/>
                  <a:pt x="4184" y="11432"/>
                  <a:pt x="4229" y="11343"/>
                </a:cubicBezTo>
                <a:cubicBezTo>
                  <a:pt x="4300" y="11200"/>
                  <a:pt x="4362" y="11057"/>
                  <a:pt x="4398" y="10897"/>
                </a:cubicBezTo>
                <a:cubicBezTo>
                  <a:pt x="4416" y="10834"/>
                  <a:pt x="4425" y="10772"/>
                  <a:pt x="4434" y="10709"/>
                </a:cubicBezTo>
                <a:close/>
                <a:moveTo>
                  <a:pt x="4755" y="11361"/>
                </a:moveTo>
                <a:cubicBezTo>
                  <a:pt x="4951" y="11700"/>
                  <a:pt x="5139" y="11923"/>
                  <a:pt x="5228" y="11941"/>
                </a:cubicBezTo>
                <a:cubicBezTo>
                  <a:pt x="5246" y="12092"/>
                  <a:pt x="5263" y="12244"/>
                  <a:pt x="5281" y="12404"/>
                </a:cubicBezTo>
                <a:lnTo>
                  <a:pt x="4255" y="12404"/>
                </a:lnTo>
                <a:cubicBezTo>
                  <a:pt x="4246" y="12360"/>
                  <a:pt x="4246" y="12315"/>
                  <a:pt x="4238" y="12280"/>
                </a:cubicBezTo>
                <a:cubicBezTo>
                  <a:pt x="4345" y="12253"/>
                  <a:pt x="4532" y="12012"/>
                  <a:pt x="4666" y="11673"/>
                </a:cubicBezTo>
                <a:cubicBezTo>
                  <a:pt x="4701" y="11575"/>
                  <a:pt x="4728" y="11468"/>
                  <a:pt x="4755" y="11361"/>
                </a:cubicBezTo>
                <a:close/>
                <a:moveTo>
                  <a:pt x="5674" y="11343"/>
                </a:moveTo>
                <a:cubicBezTo>
                  <a:pt x="5683" y="11379"/>
                  <a:pt x="5692" y="11414"/>
                  <a:pt x="5701" y="11441"/>
                </a:cubicBezTo>
                <a:cubicBezTo>
                  <a:pt x="5808" y="11825"/>
                  <a:pt x="5977" y="12101"/>
                  <a:pt x="6084" y="12146"/>
                </a:cubicBezTo>
                <a:cubicBezTo>
                  <a:pt x="6057" y="12235"/>
                  <a:pt x="6040" y="12315"/>
                  <a:pt x="6022" y="12404"/>
                </a:cubicBezTo>
                <a:lnTo>
                  <a:pt x="5379" y="12404"/>
                </a:lnTo>
                <a:cubicBezTo>
                  <a:pt x="5362" y="12244"/>
                  <a:pt x="5344" y="12083"/>
                  <a:pt x="5326" y="11932"/>
                </a:cubicBezTo>
                <a:cubicBezTo>
                  <a:pt x="5406" y="11905"/>
                  <a:pt x="5540" y="11673"/>
                  <a:pt x="5674" y="11343"/>
                </a:cubicBezTo>
                <a:close/>
                <a:moveTo>
                  <a:pt x="7501" y="0"/>
                </a:moveTo>
                <a:cubicBezTo>
                  <a:pt x="7494" y="0"/>
                  <a:pt x="7485" y="4"/>
                  <a:pt x="7476" y="13"/>
                </a:cubicBezTo>
                <a:cubicBezTo>
                  <a:pt x="7297" y="209"/>
                  <a:pt x="7128" y="415"/>
                  <a:pt x="6976" y="629"/>
                </a:cubicBezTo>
                <a:lnTo>
                  <a:pt x="6834" y="825"/>
                </a:lnTo>
                <a:lnTo>
                  <a:pt x="6709" y="1030"/>
                </a:lnTo>
                <a:cubicBezTo>
                  <a:pt x="6628" y="1146"/>
                  <a:pt x="6557" y="1271"/>
                  <a:pt x="6486" y="1405"/>
                </a:cubicBezTo>
                <a:cubicBezTo>
                  <a:pt x="6379" y="1619"/>
                  <a:pt x="6289" y="1842"/>
                  <a:pt x="6209" y="2074"/>
                </a:cubicBezTo>
                <a:cubicBezTo>
                  <a:pt x="6164" y="2208"/>
                  <a:pt x="6129" y="2350"/>
                  <a:pt x="6120" y="2502"/>
                </a:cubicBezTo>
                <a:lnTo>
                  <a:pt x="6057" y="2672"/>
                </a:lnTo>
                <a:lnTo>
                  <a:pt x="5995" y="2832"/>
                </a:lnTo>
                <a:lnTo>
                  <a:pt x="5870" y="3162"/>
                </a:lnTo>
                <a:cubicBezTo>
                  <a:pt x="5879" y="3055"/>
                  <a:pt x="5888" y="2948"/>
                  <a:pt x="5888" y="2814"/>
                </a:cubicBezTo>
                <a:cubicBezTo>
                  <a:pt x="5888" y="2681"/>
                  <a:pt x="5888" y="2556"/>
                  <a:pt x="5888" y="2413"/>
                </a:cubicBezTo>
                <a:cubicBezTo>
                  <a:pt x="5888" y="2288"/>
                  <a:pt x="5888" y="2154"/>
                  <a:pt x="5870" y="2011"/>
                </a:cubicBezTo>
                <a:cubicBezTo>
                  <a:pt x="5861" y="1878"/>
                  <a:pt x="5852" y="1735"/>
                  <a:pt x="5843" y="1592"/>
                </a:cubicBezTo>
                <a:cubicBezTo>
                  <a:pt x="5825" y="1307"/>
                  <a:pt x="5808" y="1048"/>
                  <a:pt x="5790" y="887"/>
                </a:cubicBezTo>
                <a:cubicBezTo>
                  <a:pt x="5790" y="869"/>
                  <a:pt x="5783" y="862"/>
                  <a:pt x="5773" y="862"/>
                </a:cubicBezTo>
                <a:cubicBezTo>
                  <a:pt x="5760" y="862"/>
                  <a:pt x="5742" y="879"/>
                  <a:pt x="5736" y="905"/>
                </a:cubicBezTo>
                <a:cubicBezTo>
                  <a:pt x="5718" y="994"/>
                  <a:pt x="5692" y="1110"/>
                  <a:pt x="5656" y="1244"/>
                </a:cubicBezTo>
                <a:cubicBezTo>
                  <a:pt x="5629" y="1378"/>
                  <a:pt x="5602" y="1530"/>
                  <a:pt x="5576" y="1690"/>
                </a:cubicBezTo>
                <a:cubicBezTo>
                  <a:pt x="5549" y="1842"/>
                  <a:pt x="5540" y="2003"/>
                  <a:pt x="5522" y="2154"/>
                </a:cubicBezTo>
                <a:cubicBezTo>
                  <a:pt x="5504" y="2288"/>
                  <a:pt x="5504" y="2431"/>
                  <a:pt x="5504" y="2565"/>
                </a:cubicBezTo>
                <a:cubicBezTo>
                  <a:pt x="5513" y="3118"/>
                  <a:pt x="5620" y="3537"/>
                  <a:pt x="5710" y="3608"/>
                </a:cubicBezTo>
                <a:lnTo>
                  <a:pt x="5638" y="3831"/>
                </a:lnTo>
                <a:cubicBezTo>
                  <a:pt x="5611" y="3903"/>
                  <a:pt x="5594" y="3974"/>
                  <a:pt x="5567" y="4054"/>
                </a:cubicBezTo>
                <a:lnTo>
                  <a:pt x="5442" y="4500"/>
                </a:lnTo>
                <a:cubicBezTo>
                  <a:pt x="5442" y="4251"/>
                  <a:pt x="5424" y="4001"/>
                  <a:pt x="5397" y="3751"/>
                </a:cubicBezTo>
                <a:cubicBezTo>
                  <a:pt x="5379" y="3510"/>
                  <a:pt x="5317" y="3216"/>
                  <a:pt x="5272" y="2939"/>
                </a:cubicBezTo>
                <a:cubicBezTo>
                  <a:pt x="5228" y="2663"/>
                  <a:pt x="5183" y="2395"/>
                  <a:pt x="5156" y="2234"/>
                </a:cubicBezTo>
                <a:cubicBezTo>
                  <a:pt x="5156" y="2221"/>
                  <a:pt x="5150" y="2216"/>
                  <a:pt x="5142" y="2216"/>
                </a:cubicBezTo>
                <a:cubicBezTo>
                  <a:pt x="5128" y="2216"/>
                  <a:pt x="5109" y="2233"/>
                  <a:pt x="5103" y="2261"/>
                </a:cubicBezTo>
                <a:cubicBezTo>
                  <a:pt x="5085" y="2449"/>
                  <a:pt x="5040" y="2743"/>
                  <a:pt x="5023" y="3064"/>
                </a:cubicBezTo>
                <a:cubicBezTo>
                  <a:pt x="4996" y="3359"/>
                  <a:pt x="5005" y="3653"/>
                  <a:pt x="5032" y="3947"/>
                </a:cubicBezTo>
                <a:cubicBezTo>
                  <a:pt x="5049" y="4179"/>
                  <a:pt x="5103" y="4411"/>
                  <a:pt x="5165" y="4643"/>
                </a:cubicBezTo>
                <a:cubicBezTo>
                  <a:pt x="5228" y="4813"/>
                  <a:pt x="5290" y="4929"/>
                  <a:pt x="5335" y="4964"/>
                </a:cubicBezTo>
                <a:lnTo>
                  <a:pt x="5281" y="5187"/>
                </a:lnTo>
                <a:lnTo>
                  <a:pt x="5246" y="5419"/>
                </a:lnTo>
                <a:lnTo>
                  <a:pt x="5165" y="5874"/>
                </a:lnTo>
                <a:cubicBezTo>
                  <a:pt x="5139" y="5624"/>
                  <a:pt x="5094" y="5375"/>
                  <a:pt x="5040" y="5125"/>
                </a:cubicBezTo>
                <a:cubicBezTo>
                  <a:pt x="4996" y="4893"/>
                  <a:pt x="4916" y="4607"/>
                  <a:pt x="4835" y="4331"/>
                </a:cubicBezTo>
                <a:cubicBezTo>
                  <a:pt x="4755" y="4054"/>
                  <a:pt x="4701" y="3805"/>
                  <a:pt x="4657" y="3644"/>
                </a:cubicBezTo>
                <a:cubicBezTo>
                  <a:pt x="4654" y="3632"/>
                  <a:pt x="4647" y="3627"/>
                  <a:pt x="4639" y="3627"/>
                </a:cubicBezTo>
                <a:cubicBezTo>
                  <a:pt x="4623" y="3627"/>
                  <a:pt x="4603" y="3647"/>
                  <a:pt x="4603" y="3671"/>
                </a:cubicBezTo>
                <a:cubicBezTo>
                  <a:pt x="4577" y="4045"/>
                  <a:pt x="4577" y="4884"/>
                  <a:pt x="4693" y="5366"/>
                </a:cubicBezTo>
                <a:cubicBezTo>
                  <a:pt x="4800" y="5901"/>
                  <a:pt x="5005" y="6294"/>
                  <a:pt x="5112" y="6338"/>
                </a:cubicBezTo>
                <a:cubicBezTo>
                  <a:pt x="5067" y="6650"/>
                  <a:pt x="5058" y="6963"/>
                  <a:pt x="5049" y="7275"/>
                </a:cubicBezTo>
                <a:cubicBezTo>
                  <a:pt x="5023" y="7177"/>
                  <a:pt x="4996" y="7061"/>
                  <a:pt x="4960" y="6936"/>
                </a:cubicBezTo>
                <a:cubicBezTo>
                  <a:pt x="4933" y="6873"/>
                  <a:pt x="4916" y="6811"/>
                  <a:pt x="4898" y="6749"/>
                </a:cubicBezTo>
                <a:cubicBezTo>
                  <a:pt x="4871" y="6677"/>
                  <a:pt x="4853" y="6615"/>
                  <a:pt x="4835" y="6543"/>
                </a:cubicBezTo>
                <a:cubicBezTo>
                  <a:pt x="4764" y="6320"/>
                  <a:pt x="4648" y="6044"/>
                  <a:pt x="4541" y="5776"/>
                </a:cubicBezTo>
                <a:cubicBezTo>
                  <a:pt x="4434" y="5509"/>
                  <a:pt x="4354" y="5259"/>
                  <a:pt x="4291" y="5107"/>
                </a:cubicBezTo>
                <a:cubicBezTo>
                  <a:pt x="4288" y="5096"/>
                  <a:pt x="4282" y="5091"/>
                  <a:pt x="4274" y="5091"/>
                </a:cubicBezTo>
                <a:cubicBezTo>
                  <a:pt x="4259" y="5091"/>
                  <a:pt x="4240" y="5113"/>
                  <a:pt x="4246" y="5143"/>
                </a:cubicBezTo>
                <a:cubicBezTo>
                  <a:pt x="4246" y="5232"/>
                  <a:pt x="4255" y="5357"/>
                  <a:pt x="4273" y="5500"/>
                </a:cubicBezTo>
                <a:cubicBezTo>
                  <a:pt x="4282" y="5633"/>
                  <a:pt x="4291" y="5794"/>
                  <a:pt x="4318" y="5946"/>
                </a:cubicBezTo>
                <a:cubicBezTo>
                  <a:pt x="4345" y="6106"/>
                  <a:pt x="4371" y="6267"/>
                  <a:pt x="4407" y="6418"/>
                </a:cubicBezTo>
                <a:cubicBezTo>
                  <a:pt x="4425" y="6490"/>
                  <a:pt x="4434" y="6561"/>
                  <a:pt x="4452" y="6633"/>
                </a:cubicBezTo>
                <a:cubicBezTo>
                  <a:pt x="4469" y="6704"/>
                  <a:pt x="4496" y="6766"/>
                  <a:pt x="4514" y="6820"/>
                </a:cubicBezTo>
                <a:cubicBezTo>
                  <a:pt x="4594" y="7043"/>
                  <a:pt x="4693" y="7257"/>
                  <a:pt x="4800" y="7471"/>
                </a:cubicBezTo>
                <a:cubicBezTo>
                  <a:pt x="4898" y="7623"/>
                  <a:pt x="4987" y="7721"/>
                  <a:pt x="5040" y="7739"/>
                </a:cubicBezTo>
                <a:cubicBezTo>
                  <a:pt x="5040" y="8051"/>
                  <a:pt x="5040" y="8363"/>
                  <a:pt x="5040" y="8675"/>
                </a:cubicBezTo>
                <a:cubicBezTo>
                  <a:pt x="4969" y="8435"/>
                  <a:pt x="4880" y="8203"/>
                  <a:pt x="4782" y="7971"/>
                </a:cubicBezTo>
                <a:cubicBezTo>
                  <a:pt x="4737" y="7864"/>
                  <a:pt x="4675" y="7748"/>
                  <a:pt x="4612" y="7623"/>
                </a:cubicBezTo>
                <a:lnTo>
                  <a:pt x="4514" y="7435"/>
                </a:lnTo>
                <a:lnTo>
                  <a:pt x="4416" y="7248"/>
                </a:lnTo>
                <a:lnTo>
                  <a:pt x="4086" y="6606"/>
                </a:lnTo>
                <a:cubicBezTo>
                  <a:pt x="4081" y="6598"/>
                  <a:pt x="4075" y="6595"/>
                  <a:pt x="4068" y="6595"/>
                </a:cubicBezTo>
                <a:cubicBezTo>
                  <a:pt x="4052" y="6595"/>
                  <a:pt x="4035" y="6618"/>
                  <a:pt x="4041" y="6650"/>
                </a:cubicBezTo>
                <a:cubicBezTo>
                  <a:pt x="4077" y="6838"/>
                  <a:pt x="4139" y="7141"/>
                  <a:pt x="4211" y="7444"/>
                </a:cubicBezTo>
                <a:cubicBezTo>
                  <a:pt x="4282" y="7721"/>
                  <a:pt x="4380" y="7997"/>
                  <a:pt x="4487" y="8265"/>
                </a:cubicBezTo>
                <a:cubicBezTo>
                  <a:pt x="4701" y="8756"/>
                  <a:pt x="4942" y="9113"/>
                  <a:pt x="5058" y="9139"/>
                </a:cubicBezTo>
                <a:cubicBezTo>
                  <a:pt x="5067" y="9452"/>
                  <a:pt x="5076" y="9764"/>
                  <a:pt x="5094" y="10076"/>
                </a:cubicBezTo>
                <a:cubicBezTo>
                  <a:pt x="5014" y="9835"/>
                  <a:pt x="4916" y="9603"/>
                  <a:pt x="4808" y="9380"/>
                </a:cubicBezTo>
                <a:cubicBezTo>
                  <a:pt x="4577" y="8934"/>
                  <a:pt x="4318" y="8506"/>
                  <a:pt x="4041" y="8096"/>
                </a:cubicBezTo>
                <a:cubicBezTo>
                  <a:pt x="4036" y="8085"/>
                  <a:pt x="4030" y="8081"/>
                  <a:pt x="4024" y="8081"/>
                </a:cubicBezTo>
                <a:cubicBezTo>
                  <a:pt x="4011" y="8081"/>
                  <a:pt x="3999" y="8106"/>
                  <a:pt x="4006" y="8131"/>
                </a:cubicBezTo>
                <a:cubicBezTo>
                  <a:pt x="4139" y="8667"/>
                  <a:pt x="4309" y="9184"/>
                  <a:pt x="4523" y="9684"/>
                </a:cubicBezTo>
                <a:cubicBezTo>
                  <a:pt x="4755" y="10165"/>
                  <a:pt x="5014" y="10513"/>
                  <a:pt x="5121" y="10540"/>
                </a:cubicBezTo>
                <a:cubicBezTo>
                  <a:pt x="5139" y="10852"/>
                  <a:pt x="5165" y="11164"/>
                  <a:pt x="5192" y="11477"/>
                </a:cubicBezTo>
                <a:cubicBezTo>
                  <a:pt x="5103" y="11245"/>
                  <a:pt x="4996" y="11013"/>
                  <a:pt x="4880" y="10790"/>
                </a:cubicBezTo>
                <a:cubicBezTo>
                  <a:pt x="4862" y="10754"/>
                  <a:pt x="4835" y="10718"/>
                  <a:pt x="4817" y="10683"/>
                </a:cubicBezTo>
                <a:cubicBezTo>
                  <a:pt x="4817" y="10665"/>
                  <a:pt x="4817" y="10656"/>
                  <a:pt x="4817" y="10647"/>
                </a:cubicBezTo>
                <a:cubicBezTo>
                  <a:pt x="4817" y="10629"/>
                  <a:pt x="4800" y="10620"/>
                  <a:pt x="4791" y="10620"/>
                </a:cubicBezTo>
                <a:cubicBezTo>
                  <a:pt x="4675" y="10442"/>
                  <a:pt x="4568" y="10263"/>
                  <a:pt x="4452" y="10085"/>
                </a:cubicBezTo>
                <a:cubicBezTo>
                  <a:pt x="4452" y="10014"/>
                  <a:pt x="4443" y="9942"/>
                  <a:pt x="4434" y="9871"/>
                </a:cubicBezTo>
                <a:cubicBezTo>
                  <a:pt x="4434" y="9857"/>
                  <a:pt x="4425" y="9851"/>
                  <a:pt x="4415" y="9851"/>
                </a:cubicBezTo>
                <a:cubicBezTo>
                  <a:pt x="4405" y="9851"/>
                  <a:pt x="4394" y="9857"/>
                  <a:pt x="4389" y="9871"/>
                </a:cubicBezTo>
                <a:cubicBezTo>
                  <a:pt x="4380" y="9898"/>
                  <a:pt x="4371" y="9915"/>
                  <a:pt x="4362" y="9951"/>
                </a:cubicBezTo>
                <a:cubicBezTo>
                  <a:pt x="4273" y="9808"/>
                  <a:pt x="4175" y="9666"/>
                  <a:pt x="4077" y="9532"/>
                </a:cubicBezTo>
                <a:cubicBezTo>
                  <a:pt x="4073" y="9523"/>
                  <a:pt x="4066" y="9518"/>
                  <a:pt x="4059" y="9518"/>
                </a:cubicBezTo>
                <a:cubicBezTo>
                  <a:pt x="4052" y="9518"/>
                  <a:pt x="4046" y="9523"/>
                  <a:pt x="4041" y="9532"/>
                </a:cubicBezTo>
                <a:cubicBezTo>
                  <a:pt x="4023" y="9407"/>
                  <a:pt x="4006" y="9282"/>
                  <a:pt x="3979" y="9157"/>
                </a:cubicBezTo>
                <a:cubicBezTo>
                  <a:pt x="3979" y="9149"/>
                  <a:pt x="3970" y="9145"/>
                  <a:pt x="3960" y="9145"/>
                </a:cubicBezTo>
                <a:cubicBezTo>
                  <a:pt x="3948" y="9145"/>
                  <a:pt x="3934" y="9151"/>
                  <a:pt x="3934" y="9166"/>
                </a:cubicBezTo>
                <a:cubicBezTo>
                  <a:pt x="3907" y="9273"/>
                  <a:pt x="3863" y="9461"/>
                  <a:pt x="3827" y="9648"/>
                </a:cubicBezTo>
                <a:cubicBezTo>
                  <a:pt x="3783" y="9835"/>
                  <a:pt x="3738" y="10040"/>
                  <a:pt x="3711" y="10192"/>
                </a:cubicBezTo>
                <a:cubicBezTo>
                  <a:pt x="3693" y="10344"/>
                  <a:pt x="3676" y="10504"/>
                  <a:pt x="3676" y="10656"/>
                </a:cubicBezTo>
                <a:lnTo>
                  <a:pt x="3560" y="10433"/>
                </a:lnTo>
                <a:lnTo>
                  <a:pt x="3426" y="10219"/>
                </a:lnTo>
                <a:cubicBezTo>
                  <a:pt x="3488" y="10147"/>
                  <a:pt x="3533" y="10067"/>
                  <a:pt x="3560" y="9969"/>
                </a:cubicBezTo>
                <a:cubicBezTo>
                  <a:pt x="3595" y="9817"/>
                  <a:pt x="3622" y="9666"/>
                  <a:pt x="3631" y="9505"/>
                </a:cubicBezTo>
                <a:cubicBezTo>
                  <a:pt x="3631" y="9327"/>
                  <a:pt x="3613" y="9148"/>
                  <a:pt x="3577" y="8970"/>
                </a:cubicBezTo>
                <a:cubicBezTo>
                  <a:pt x="3542" y="8783"/>
                  <a:pt x="3488" y="8604"/>
                  <a:pt x="3452" y="8488"/>
                </a:cubicBezTo>
                <a:cubicBezTo>
                  <a:pt x="3449" y="8481"/>
                  <a:pt x="3440" y="8478"/>
                  <a:pt x="3431" y="8478"/>
                </a:cubicBezTo>
                <a:cubicBezTo>
                  <a:pt x="3416" y="8478"/>
                  <a:pt x="3399" y="8486"/>
                  <a:pt x="3399" y="8497"/>
                </a:cubicBezTo>
                <a:cubicBezTo>
                  <a:pt x="3390" y="8613"/>
                  <a:pt x="3372" y="8809"/>
                  <a:pt x="3354" y="9006"/>
                </a:cubicBezTo>
                <a:cubicBezTo>
                  <a:pt x="3328" y="9202"/>
                  <a:pt x="3301" y="9398"/>
                  <a:pt x="3292" y="9541"/>
                </a:cubicBezTo>
                <a:cubicBezTo>
                  <a:pt x="3292" y="9701"/>
                  <a:pt x="3292" y="9853"/>
                  <a:pt x="3301" y="10014"/>
                </a:cubicBezTo>
                <a:lnTo>
                  <a:pt x="3167" y="9800"/>
                </a:lnTo>
                <a:lnTo>
                  <a:pt x="3015" y="9594"/>
                </a:lnTo>
                <a:cubicBezTo>
                  <a:pt x="3069" y="9523"/>
                  <a:pt x="3105" y="9434"/>
                  <a:pt x="3122" y="9336"/>
                </a:cubicBezTo>
                <a:cubicBezTo>
                  <a:pt x="3149" y="9184"/>
                  <a:pt x="3149" y="9023"/>
                  <a:pt x="3140" y="8863"/>
                </a:cubicBezTo>
                <a:cubicBezTo>
                  <a:pt x="3122" y="8675"/>
                  <a:pt x="3078" y="8497"/>
                  <a:pt x="3015" y="8328"/>
                </a:cubicBezTo>
                <a:cubicBezTo>
                  <a:pt x="2962" y="8167"/>
                  <a:pt x="2890" y="8015"/>
                  <a:pt x="2819" y="7864"/>
                </a:cubicBezTo>
                <a:cubicBezTo>
                  <a:pt x="2813" y="7857"/>
                  <a:pt x="2802" y="7851"/>
                  <a:pt x="2793" y="7851"/>
                </a:cubicBezTo>
                <a:cubicBezTo>
                  <a:pt x="2789" y="7851"/>
                  <a:pt x="2786" y="7852"/>
                  <a:pt x="2783" y="7855"/>
                </a:cubicBezTo>
                <a:cubicBezTo>
                  <a:pt x="2774" y="7864"/>
                  <a:pt x="2766" y="7873"/>
                  <a:pt x="2774" y="7881"/>
                </a:cubicBezTo>
                <a:cubicBezTo>
                  <a:pt x="2783" y="7997"/>
                  <a:pt x="2783" y="8194"/>
                  <a:pt x="2792" y="8390"/>
                </a:cubicBezTo>
                <a:cubicBezTo>
                  <a:pt x="2801" y="8586"/>
                  <a:pt x="2792" y="8791"/>
                  <a:pt x="2810" y="8943"/>
                </a:cubicBezTo>
                <a:cubicBezTo>
                  <a:pt x="2819" y="9095"/>
                  <a:pt x="2846" y="9255"/>
                  <a:pt x="2873" y="9407"/>
                </a:cubicBezTo>
                <a:cubicBezTo>
                  <a:pt x="2766" y="9282"/>
                  <a:pt x="2659" y="9148"/>
                  <a:pt x="2534" y="9032"/>
                </a:cubicBezTo>
                <a:cubicBezTo>
                  <a:pt x="2587" y="8943"/>
                  <a:pt x="2605" y="8854"/>
                  <a:pt x="2605" y="8756"/>
                </a:cubicBezTo>
                <a:cubicBezTo>
                  <a:pt x="2614" y="8595"/>
                  <a:pt x="2596" y="8435"/>
                  <a:pt x="2551" y="8283"/>
                </a:cubicBezTo>
                <a:cubicBezTo>
                  <a:pt x="2534" y="8194"/>
                  <a:pt x="2507" y="8105"/>
                  <a:pt x="2471" y="8024"/>
                </a:cubicBezTo>
                <a:cubicBezTo>
                  <a:pt x="2435" y="7935"/>
                  <a:pt x="2391" y="7846"/>
                  <a:pt x="2346" y="7757"/>
                </a:cubicBezTo>
                <a:cubicBezTo>
                  <a:pt x="2266" y="7605"/>
                  <a:pt x="2168" y="7462"/>
                  <a:pt x="2061" y="7328"/>
                </a:cubicBezTo>
                <a:cubicBezTo>
                  <a:pt x="2055" y="7322"/>
                  <a:pt x="2048" y="7316"/>
                  <a:pt x="2039" y="7316"/>
                </a:cubicBezTo>
                <a:cubicBezTo>
                  <a:pt x="2035" y="7316"/>
                  <a:pt x="2030" y="7317"/>
                  <a:pt x="2025" y="7319"/>
                </a:cubicBezTo>
                <a:cubicBezTo>
                  <a:pt x="2025" y="7328"/>
                  <a:pt x="2016" y="7337"/>
                  <a:pt x="2025" y="7346"/>
                </a:cubicBezTo>
                <a:cubicBezTo>
                  <a:pt x="2034" y="7409"/>
                  <a:pt x="2052" y="7480"/>
                  <a:pt x="2079" y="7560"/>
                </a:cubicBezTo>
                <a:cubicBezTo>
                  <a:pt x="2096" y="7650"/>
                  <a:pt x="2114" y="7748"/>
                  <a:pt x="2132" y="7846"/>
                </a:cubicBezTo>
                <a:cubicBezTo>
                  <a:pt x="2177" y="8042"/>
                  <a:pt x="2204" y="8247"/>
                  <a:pt x="2239" y="8390"/>
                </a:cubicBezTo>
                <a:lnTo>
                  <a:pt x="2302" y="8649"/>
                </a:lnTo>
                <a:cubicBezTo>
                  <a:pt x="2320" y="8720"/>
                  <a:pt x="2346" y="8783"/>
                  <a:pt x="2364" y="8854"/>
                </a:cubicBezTo>
                <a:lnTo>
                  <a:pt x="2177" y="8684"/>
                </a:lnTo>
                <a:cubicBezTo>
                  <a:pt x="2114" y="8631"/>
                  <a:pt x="2043" y="8577"/>
                  <a:pt x="1981" y="8524"/>
                </a:cubicBezTo>
                <a:cubicBezTo>
                  <a:pt x="2016" y="8435"/>
                  <a:pt x="2025" y="8345"/>
                  <a:pt x="2007" y="8247"/>
                </a:cubicBezTo>
                <a:cubicBezTo>
                  <a:pt x="1989" y="8087"/>
                  <a:pt x="1945" y="7935"/>
                  <a:pt x="1882" y="7783"/>
                </a:cubicBezTo>
                <a:cubicBezTo>
                  <a:pt x="1847" y="7703"/>
                  <a:pt x="1802" y="7623"/>
                  <a:pt x="1758" y="7542"/>
                </a:cubicBezTo>
                <a:cubicBezTo>
                  <a:pt x="1704" y="7462"/>
                  <a:pt x="1642" y="7373"/>
                  <a:pt x="1579" y="7302"/>
                </a:cubicBezTo>
                <a:cubicBezTo>
                  <a:pt x="1472" y="7159"/>
                  <a:pt x="1347" y="7034"/>
                  <a:pt x="1213" y="6918"/>
                </a:cubicBezTo>
                <a:cubicBezTo>
                  <a:pt x="1211" y="6915"/>
                  <a:pt x="1207" y="6914"/>
                  <a:pt x="1204" y="6914"/>
                </a:cubicBezTo>
                <a:cubicBezTo>
                  <a:pt x="1195" y="6914"/>
                  <a:pt x="1184" y="6921"/>
                  <a:pt x="1178" y="6927"/>
                </a:cubicBezTo>
                <a:cubicBezTo>
                  <a:pt x="1169" y="6936"/>
                  <a:pt x="1169" y="6945"/>
                  <a:pt x="1178" y="6954"/>
                </a:cubicBezTo>
                <a:cubicBezTo>
                  <a:pt x="1204" y="7007"/>
                  <a:pt x="1240" y="7079"/>
                  <a:pt x="1276" y="7159"/>
                </a:cubicBezTo>
                <a:lnTo>
                  <a:pt x="1383" y="7427"/>
                </a:lnTo>
                <a:lnTo>
                  <a:pt x="1588" y="7953"/>
                </a:lnTo>
                <a:cubicBezTo>
                  <a:pt x="1624" y="8042"/>
                  <a:pt x="1659" y="8122"/>
                  <a:pt x="1695" y="8194"/>
                </a:cubicBezTo>
                <a:cubicBezTo>
                  <a:pt x="1722" y="8256"/>
                  <a:pt x="1749" y="8319"/>
                  <a:pt x="1784" y="8381"/>
                </a:cubicBezTo>
                <a:lnTo>
                  <a:pt x="1633" y="8274"/>
                </a:lnTo>
                <a:lnTo>
                  <a:pt x="1472" y="8185"/>
                </a:lnTo>
                <a:cubicBezTo>
                  <a:pt x="1463" y="8149"/>
                  <a:pt x="1445" y="8122"/>
                  <a:pt x="1427" y="8096"/>
                </a:cubicBezTo>
                <a:cubicBezTo>
                  <a:pt x="1392" y="8051"/>
                  <a:pt x="1356" y="8015"/>
                  <a:pt x="1311" y="7989"/>
                </a:cubicBezTo>
                <a:cubicBezTo>
                  <a:pt x="1204" y="7899"/>
                  <a:pt x="1080" y="7837"/>
                  <a:pt x="946" y="7792"/>
                </a:cubicBezTo>
                <a:cubicBezTo>
                  <a:pt x="785" y="7739"/>
                  <a:pt x="625" y="7712"/>
                  <a:pt x="455" y="7712"/>
                </a:cubicBezTo>
                <a:cubicBezTo>
                  <a:pt x="430" y="7710"/>
                  <a:pt x="404" y="7710"/>
                  <a:pt x="379" y="7710"/>
                </a:cubicBezTo>
                <a:cubicBezTo>
                  <a:pt x="262" y="7710"/>
                  <a:pt x="144" y="7726"/>
                  <a:pt x="27" y="7748"/>
                </a:cubicBezTo>
                <a:cubicBezTo>
                  <a:pt x="0" y="7748"/>
                  <a:pt x="9" y="7792"/>
                  <a:pt x="27" y="7801"/>
                </a:cubicBezTo>
                <a:cubicBezTo>
                  <a:pt x="152" y="7837"/>
                  <a:pt x="277" y="7890"/>
                  <a:pt x="402" y="7944"/>
                </a:cubicBezTo>
                <a:cubicBezTo>
                  <a:pt x="553" y="8006"/>
                  <a:pt x="696" y="8078"/>
                  <a:pt x="821" y="8122"/>
                </a:cubicBezTo>
                <a:cubicBezTo>
                  <a:pt x="1038" y="8200"/>
                  <a:pt x="1242" y="8251"/>
                  <a:pt x="1362" y="8251"/>
                </a:cubicBezTo>
                <a:cubicBezTo>
                  <a:pt x="1380" y="8251"/>
                  <a:pt x="1396" y="8250"/>
                  <a:pt x="1410" y="8247"/>
                </a:cubicBezTo>
                <a:lnTo>
                  <a:pt x="1570" y="8345"/>
                </a:lnTo>
                <a:cubicBezTo>
                  <a:pt x="1615" y="8381"/>
                  <a:pt x="1668" y="8417"/>
                  <a:pt x="1722" y="8452"/>
                </a:cubicBezTo>
                <a:cubicBezTo>
                  <a:pt x="1650" y="8444"/>
                  <a:pt x="1588" y="8444"/>
                  <a:pt x="1517" y="8444"/>
                </a:cubicBezTo>
                <a:cubicBezTo>
                  <a:pt x="1436" y="8452"/>
                  <a:pt x="1365" y="8461"/>
                  <a:pt x="1285" y="8479"/>
                </a:cubicBezTo>
                <a:cubicBezTo>
                  <a:pt x="1204" y="8497"/>
                  <a:pt x="1133" y="8515"/>
                  <a:pt x="1053" y="8551"/>
                </a:cubicBezTo>
                <a:cubicBezTo>
                  <a:pt x="972" y="8586"/>
                  <a:pt x="901" y="8622"/>
                  <a:pt x="821" y="8667"/>
                </a:cubicBezTo>
                <a:cubicBezTo>
                  <a:pt x="749" y="8711"/>
                  <a:pt x="678" y="8756"/>
                  <a:pt x="616" y="8791"/>
                </a:cubicBezTo>
                <a:cubicBezTo>
                  <a:pt x="562" y="8836"/>
                  <a:pt x="509" y="8881"/>
                  <a:pt x="473" y="8907"/>
                </a:cubicBezTo>
                <a:cubicBezTo>
                  <a:pt x="457" y="8923"/>
                  <a:pt x="455" y="8953"/>
                  <a:pt x="468" y="8953"/>
                </a:cubicBezTo>
                <a:cubicBezTo>
                  <a:pt x="469" y="8953"/>
                  <a:pt x="471" y="8953"/>
                  <a:pt x="473" y="8952"/>
                </a:cubicBezTo>
                <a:cubicBezTo>
                  <a:pt x="580" y="8925"/>
                  <a:pt x="696" y="8898"/>
                  <a:pt x="812" y="8881"/>
                </a:cubicBezTo>
                <a:lnTo>
                  <a:pt x="1035" y="8836"/>
                </a:lnTo>
                <a:cubicBezTo>
                  <a:pt x="1106" y="8827"/>
                  <a:pt x="1178" y="8818"/>
                  <a:pt x="1249" y="8800"/>
                </a:cubicBezTo>
                <a:cubicBezTo>
                  <a:pt x="1401" y="8765"/>
                  <a:pt x="1543" y="8738"/>
                  <a:pt x="1668" y="8702"/>
                </a:cubicBezTo>
                <a:cubicBezTo>
                  <a:pt x="1758" y="8684"/>
                  <a:pt x="1838" y="8649"/>
                  <a:pt x="1918" y="8595"/>
                </a:cubicBezTo>
                <a:cubicBezTo>
                  <a:pt x="1981" y="8649"/>
                  <a:pt x="2043" y="8693"/>
                  <a:pt x="2105" y="8747"/>
                </a:cubicBezTo>
                <a:lnTo>
                  <a:pt x="2284" y="8916"/>
                </a:lnTo>
                <a:cubicBezTo>
                  <a:pt x="2221" y="8898"/>
                  <a:pt x="2159" y="8890"/>
                  <a:pt x="2088" y="8881"/>
                </a:cubicBezTo>
                <a:cubicBezTo>
                  <a:pt x="2007" y="8872"/>
                  <a:pt x="1936" y="8872"/>
                  <a:pt x="1856" y="8872"/>
                </a:cubicBezTo>
                <a:cubicBezTo>
                  <a:pt x="1686" y="8881"/>
                  <a:pt x="1526" y="8916"/>
                  <a:pt x="1365" y="8970"/>
                </a:cubicBezTo>
                <a:cubicBezTo>
                  <a:pt x="1285" y="9006"/>
                  <a:pt x="1204" y="9032"/>
                  <a:pt x="1133" y="9059"/>
                </a:cubicBezTo>
                <a:cubicBezTo>
                  <a:pt x="1071" y="9095"/>
                  <a:pt x="1008" y="9122"/>
                  <a:pt x="964" y="9148"/>
                </a:cubicBezTo>
                <a:cubicBezTo>
                  <a:pt x="946" y="9157"/>
                  <a:pt x="937" y="9193"/>
                  <a:pt x="955" y="9193"/>
                </a:cubicBezTo>
                <a:cubicBezTo>
                  <a:pt x="1035" y="9184"/>
                  <a:pt x="1169" y="9184"/>
                  <a:pt x="1320" y="9184"/>
                </a:cubicBezTo>
                <a:lnTo>
                  <a:pt x="1766" y="9184"/>
                </a:lnTo>
                <a:cubicBezTo>
                  <a:pt x="1927" y="9184"/>
                  <a:pt x="2079" y="9166"/>
                  <a:pt x="2204" y="9157"/>
                </a:cubicBezTo>
                <a:cubicBezTo>
                  <a:pt x="2293" y="9148"/>
                  <a:pt x="2382" y="9130"/>
                  <a:pt x="2462" y="9086"/>
                </a:cubicBezTo>
                <a:cubicBezTo>
                  <a:pt x="2578" y="9202"/>
                  <a:pt x="2676" y="9327"/>
                  <a:pt x="2783" y="9452"/>
                </a:cubicBezTo>
                <a:cubicBezTo>
                  <a:pt x="2650" y="9398"/>
                  <a:pt x="2507" y="9362"/>
                  <a:pt x="2355" y="9345"/>
                </a:cubicBezTo>
                <a:cubicBezTo>
                  <a:pt x="2313" y="9342"/>
                  <a:pt x="2270" y="9341"/>
                  <a:pt x="2228" y="9341"/>
                </a:cubicBezTo>
                <a:cubicBezTo>
                  <a:pt x="2101" y="9341"/>
                  <a:pt x="1974" y="9351"/>
                  <a:pt x="1847" y="9371"/>
                </a:cubicBezTo>
                <a:cubicBezTo>
                  <a:pt x="1704" y="9389"/>
                  <a:pt x="1561" y="9425"/>
                  <a:pt x="1419" y="9469"/>
                </a:cubicBezTo>
                <a:cubicBezTo>
                  <a:pt x="1401" y="9478"/>
                  <a:pt x="1392" y="9514"/>
                  <a:pt x="1410" y="9514"/>
                </a:cubicBezTo>
                <a:lnTo>
                  <a:pt x="1775" y="9568"/>
                </a:lnTo>
                <a:cubicBezTo>
                  <a:pt x="1918" y="9603"/>
                  <a:pt x="2088" y="9630"/>
                  <a:pt x="2221" y="9648"/>
                </a:cubicBezTo>
                <a:cubicBezTo>
                  <a:pt x="2364" y="9666"/>
                  <a:pt x="2507" y="9675"/>
                  <a:pt x="2659" y="9675"/>
                </a:cubicBezTo>
                <a:cubicBezTo>
                  <a:pt x="2683" y="9680"/>
                  <a:pt x="2709" y="9682"/>
                  <a:pt x="2735" y="9682"/>
                </a:cubicBezTo>
                <a:cubicBezTo>
                  <a:pt x="2802" y="9682"/>
                  <a:pt x="2871" y="9667"/>
                  <a:pt x="2935" y="9648"/>
                </a:cubicBezTo>
                <a:lnTo>
                  <a:pt x="3078" y="9844"/>
                </a:lnTo>
                <a:lnTo>
                  <a:pt x="3212" y="10049"/>
                </a:lnTo>
                <a:cubicBezTo>
                  <a:pt x="3087" y="9978"/>
                  <a:pt x="2944" y="9924"/>
                  <a:pt x="2801" y="9898"/>
                </a:cubicBezTo>
                <a:cubicBezTo>
                  <a:pt x="2632" y="9862"/>
                  <a:pt x="2462" y="9844"/>
                  <a:pt x="2293" y="9844"/>
                </a:cubicBezTo>
                <a:cubicBezTo>
                  <a:pt x="2141" y="9853"/>
                  <a:pt x="1998" y="9862"/>
                  <a:pt x="1847" y="9889"/>
                </a:cubicBezTo>
                <a:cubicBezTo>
                  <a:pt x="1829" y="9889"/>
                  <a:pt x="1811" y="9915"/>
                  <a:pt x="1829" y="9924"/>
                </a:cubicBezTo>
                <a:cubicBezTo>
                  <a:pt x="1909" y="9951"/>
                  <a:pt x="2043" y="9996"/>
                  <a:pt x="2195" y="10040"/>
                </a:cubicBezTo>
                <a:cubicBezTo>
                  <a:pt x="2337" y="10094"/>
                  <a:pt x="2489" y="10139"/>
                  <a:pt x="2641" y="10183"/>
                </a:cubicBezTo>
                <a:cubicBezTo>
                  <a:pt x="2783" y="10219"/>
                  <a:pt x="2926" y="10246"/>
                  <a:pt x="3069" y="10263"/>
                </a:cubicBezTo>
                <a:cubicBezTo>
                  <a:pt x="3106" y="10270"/>
                  <a:pt x="3143" y="10273"/>
                  <a:pt x="3178" y="10273"/>
                </a:cubicBezTo>
                <a:cubicBezTo>
                  <a:pt x="3235" y="10273"/>
                  <a:pt x="3290" y="10266"/>
                  <a:pt x="3345" y="10254"/>
                </a:cubicBezTo>
                <a:lnTo>
                  <a:pt x="3470" y="10469"/>
                </a:lnTo>
                <a:lnTo>
                  <a:pt x="3586" y="10683"/>
                </a:lnTo>
                <a:cubicBezTo>
                  <a:pt x="3461" y="10602"/>
                  <a:pt x="3328" y="10540"/>
                  <a:pt x="3185" y="10486"/>
                </a:cubicBezTo>
                <a:cubicBezTo>
                  <a:pt x="3024" y="10442"/>
                  <a:pt x="2855" y="10406"/>
                  <a:pt x="2685" y="10388"/>
                </a:cubicBezTo>
                <a:cubicBezTo>
                  <a:pt x="2534" y="10379"/>
                  <a:pt x="2382" y="10370"/>
                  <a:pt x="2239" y="10370"/>
                </a:cubicBezTo>
                <a:cubicBezTo>
                  <a:pt x="2212" y="10370"/>
                  <a:pt x="2195" y="10406"/>
                  <a:pt x="2212" y="10415"/>
                </a:cubicBezTo>
                <a:cubicBezTo>
                  <a:pt x="2293" y="10451"/>
                  <a:pt x="2418" y="10513"/>
                  <a:pt x="2569" y="10576"/>
                </a:cubicBezTo>
                <a:cubicBezTo>
                  <a:pt x="2712" y="10647"/>
                  <a:pt x="2855" y="10701"/>
                  <a:pt x="2998" y="10754"/>
                </a:cubicBezTo>
                <a:cubicBezTo>
                  <a:pt x="3131" y="10808"/>
                  <a:pt x="3274" y="10852"/>
                  <a:pt x="3417" y="10879"/>
                </a:cubicBezTo>
                <a:cubicBezTo>
                  <a:pt x="3484" y="10899"/>
                  <a:pt x="3551" y="10909"/>
                  <a:pt x="3618" y="10909"/>
                </a:cubicBezTo>
                <a:cubicBezTo>
                  <a:pt x="3640" y="10909"/>
                  <a:pt x="3662" y="10908"/>
                  <a:pt x="3684" y="10906"/>
                </a:cubicBezTo>
                <a:cubicBezTo>
                  <a:pt x="3756" y="11048"/>
                  <a:pt x="3818" y="11209"/>
                  <a:pt x="3881" y="11361"/>
                </a:cubicBezTo>
                <a:cubicBezTo>
                  <a:pt x="3765" y="11263"/>
                  <a:pt x="3640" y="11182"/>
                  <a:pt x="3506" y="11120"/>
                </a:cubicBezTo>
                <a:cubicBezTo>
                  <a:pt x="3345" y="11048"/>
                  <a:pt x="3185" y="10995"/>
                  <a:pt x="3015" y="10968"/>
                </a:cubicBezTo>
                <a:cubicBezTo>
                  <a:pt x="2873" y="10941"/>
                  <a:pt x="2721" y="10915"/>
                  <a:pt x="2578" y="10906"/>
                </a:cubicBezTo>
                <a:cubicBezTo>
                  <a:pt x="2551" y="10906"/>
                  <a:pt x="2534" y="10932"/>
                  <a:pt x="2551" y="10941"/>
                </a:cubicBezTo>
                <a:cubicBezTo>
                  <a:pt x="2623" y="10986"/>
                  <a:pt x="2739" y="11057"/>
                  <a:pt x="2882" y="11138"/>
                </a:cubicBezTo>
                <a:cubicBezTo>
                  <a:pt x="3024" y="11218"/>
                  <a:pt x="3167" y="11298"/>
                  <a:pt x="3292" y="11361"/>
                </a:cubicBezTo>
                <a:cubicBezTo>
                  <a:pt x="3556" y="11485"/>
                  <a:pt x="3806" y="11586"/>
                  <a:pt x="3933" y="11586"/>
                </a:cubicBezTo>
                <a:cubicBezTo>
                  <a:pt x="3943" y="11586"/>
                  <a:pt x="3952" y="11585"/>
                  <a:pt x="3961" y="11584"/>
                </a:cubicBezTo>
                <a:lnTo>
                  <a:pt x="4032" y="11816"/>
                </a:lnTo>
                <a:lnTo>
                  <a:pt x="4095" y="12057"/>
                </a:lnTo>
                <a:cubicBezTo>
                  <a:pt x="3988" y="11949"/>
                  <a:pt x="3881" y="11851"/>
                  <a:pt x="3747" y="11771"/>
                </a:cubicBezTo>
                <a:cubicBezTo>
                  <a:pt x="3604" y="11691"/>
                  <a:pt x="3452" y="11619"/>
                  <a:pt x="3283" y="11566"/>
                </a:cubicBezTo>
                <a:cubicBezTo>
                  <a:pt x="3149" y="11530"/>
                  <a:pt x="2998" y="11494"/>
                  <a:pt x="2855" y="11459"/>
                </a:cubicBezTo>
                <a:cubicBezTo>
                  <a:pt x="2837" y="11459"/>
                  <a:pt x="2810" y="11486"/>
                  <a:pt x="2828" y="11494"/>
                </a:cubicBezTo>
                <a:cubicBezTo>
                  <a:pt x="2890" y="11548"/>
                  <a:pt x="3006" y="11628"/>
                  <a:pt x="3131" y="11726"/>
                </a:cubicBezTo>
                <a:cubicBezTo>
                  <a:pt x="3256" y="11816"/>
                  <a:pt x="3390" y="11914"/>
                  <a:pt x="3506" y="11994"/>
                </a:cubicBezTo>
                <a:cubicBezTo>
                  <a:pt x="3774" y="12155"/>
                  <a:pt x="4032" y="12297"/>
                  <a:pt x="4139" y="12297"/>
                </a:cubicBezTo>
                <a:cubicBezTo>
                  <a:pt x="4148" y="12333"/>
                  <a:pt x="4157" y="12369"/>
                  <a:pt x="4157" y="12404"/>
                </a:cubicBezTo>
                <a:lnTo>
                  <a:pt x="3096" y="12404"/>
                </a:lnTo>
                <a:cubicBezTo>
                  <a:pt x="2846" y="13065"/>
                  <a:pt x="2721" y="13769"/>
                  <a:pt x="2730" y="14474"/>
                </a:cubicBezTo>
                <a:cubicBezTo>
                  <a:pt x="2730" y="16294"/>
                  <a:pt x="3497" y="17811"/>
                  <a:pt x="4550" y="18274"/>
                </a:cubicBezTo>
                <a:lnTo>
                  <a:pt x="5879" y="18274"/>
                </a:lnTo>
                <a:cubicBezTo>
                  <a:pt x="6923" y="17811"/>
                  <a:pt x="7690" y="16285"/>
                  <a:pt x="7690" y="14474"/>
                </a:cubicBezTo>
                <a:cubicBezTo>
                  <a:pt x="7699" y="13769"/>
                  <a:pt x="7574" y="13065"/>
                  <a:pt x="7324" y="12404"/>
                </a:cubicBezTo>
                <a:lnTo>
                  <a:pt x="6120" y="12404"/>
                </a:lnTo>
                <a:cubicBezTo>
                  <a:pt x="6138" y="12324"/>
                  <a:pt x="6156" y="12244"/>
                  <a:pt x="6173" y="12172"/>
                </a:cubicBezTo>
                <a:cubicBezTo>
                  <a:pt x="6176" y="12173"/>
                  <a:pt x="6179" y="12173"/>
                  <a:pt x="6182" y="12173"/>
                </a:cubicBezTo>
                <a:cubicBezTo>
                  <a:pt x="6294" y="12173"/>
                  <a:pt x="6564" y="12006"/>
                  <a:pt x="6851" y="11789"/>
                </a:cubicBezTo>
                <a:cubicBezTo>
                  <a:pt x="7101" y="11593"/>
                  <a:pt x="7449" y="11236"/>
                  <a:pt x="7610" y="11084"/>
                </a:cubicBezTo>
                <a:cubicBezTo>
                  <a:pt x="7617" y="11069"/>
                  <a:pt x="7605" y="11047"/>
                  <a:pt x="7584" y="11047"/>
                </a:cubicBezTo>
                <a:cubicBezTo>
                  <a:pt x="7581" y="11047"/>
                  <a:pt x="7578" y="11047"/>
                  <a:pt x="7574" y="11048"/>
                </a:cubicBezTo>
                <a:cubicBezTo>
                  <a:pt x="7235" y="11164"/>
                  <a:pt x="6914" y="11334"/>
                  <a:pt x="6619" y="11530"/>
                </a:cubicBezTo>
                <a:cubicBezTo>
                  <a:pt x="6477" y="11637"/>
                  <a:pt x="6352" y="11762"/>
                  <a:pt x="6245" y="11896"/>
                </a:cubicBezTo>
                <a:cubicBezTo>
                  <a:pt x="6298" y="11700"/>
                  <a:pt x="6352" y="11503"/>
                  <a:pt x="6423" y="11316"/>
                </a:cubicBezTo>
                <a:cubicBezTo>
                  <a:pt x="6429" y="11317"/>
                  <a:pt x="6436" y="11318"/>
                  <a:pt x="6443" y="11318"/>
                </a:cubicBezTo>
                <a:cubicBezTo>
                  <a:pt x="6563" y="11318"/>
                  <a:pt x="6833" y="11179"/>
                  <a:pt x="7128" y="10977"/>
                </a:cubicBezTo>
                <a:cubicBezTo>
                  <a:pt x="7405" y="10772"/>
                  <a:pt x="7672" y="10549"/>
                  <a:pt x="7931" y="10317"/>
                </a:cubicBezTo>
                <a:cubicBezTo>
                  <a:pt x="7946" y="10302"/>
                  <a:pt x="7935" y="10279"/>
                  <a:pt x="7909" y="10279"/>
                </a:cubicBezTo>
                <a:cubicBezTo>
                  <a:pt x="7905" y="10279"/>
                  <a:pt x="7900" y="10280"/>
                  <a:pt x="7895" y="10281"/>
                </a:cubicBezTo>
                <a:cubicBezTo>
                  <a:pt x="7788" y="10308"/>
                  <a:pt x="7610" y="10370"/>
                  <a:pt x="7422" y="10451"/>
                </a:cubicBezTo>
                <a:cubicBezTo>
                  <a:pt x="7244" y="10522"/>
                  <a:pt x="7074" y="10611"/>
                  <a:pt x="6914" y="10709"/>
                </a:cubicBezTo>
                <a:cubicBezTo>
                  <a:pt x="6762" y="10808"/>
                  <a:pt x="6628" y="10924"/>
                  <a:pt x="6512" y="11048"/>
                </a:cubicBezTo>
                <a:cubicBezTo>
                  <a:pt x="6575" y="10861"/>
                  <a:pt x="6655" y="10665"/>
                  <a:pt x="6727" y="10478"/>
                </a:cubicBezTo>
                <a:cubicBezTo>
                  <a:pt x="6736" y="10480"/>
                  <a:pt x="6747" y="10481"/>
                  <a:pt x="6760" y="10481"/>
                </a:cubicBezTo>
                <a:cubicBezTo>
                  <a:pt x="6887" y="10481"/>
                  <a:pt x="7158" y="10362"/>
                  <a:pt x="7458" y="10192"/>
                </a:cubicBezTo>
                <a:cubicBezTo>
                  <a:pt x="7744" y="9996"/>
                  <a:pt x="8029" y="9782"/>
                  <a:pt x="8297" y="9559"/>
                </a:cubicBezTo>
                <a:cubicBezTo>
                  <a:pt x="8314" y="9541"/>
                  <a:pt x="8297" y="9514"/>
                  <a:pt x="8270" y="9514"/>
                </a:cubicBezTo>
                <a:cubicBezTo>
                  <a:pt x="8163" y="9550"/>
                  <a:pt x="7975" y="9603"/>
                  <a:pt x="7788" y="9666"/>
                </a:cubicBezTo>
                <a:cubicBezTo>
                  <a:pt x="7601" y="9737"/>
                  <a:pt x="7422" y="9808"/>
                  <a:pt x="7253" y="9907"/>
                </a:cubicBezTo>
                <a:cubicBezTo>
                  <a:pt x="7101" y="9996"/>
                  <a:pt x="6958" y="10103"/>
                  <a:pt x="6834" y="10219"/>
                </a:cubicBezTo>
                <a:cubicBezTo>
                  <a:pt x="6914" y="10031"/>
                  <a:pt x="6994" y="9844"/>
                  <a:pt x="7083" y="9666"/>
                </a:cubicBezTo>
                <a:cubicBezTo>
                  <a:pt x="7094" y="9668"/>
                  <a:pt x="7107" y="9670"/>
                  <a:pt x="7122" y="9670"/>
                </a:cubicBezTo>
                <a:cubicBezTo>
                  <a:pt x="7253" y="9670"/>
                  <a:pt x="7528" y="9567"/>
                  <a:pt x="7824" y="9407"/>
                </a:cubicBezTo>
                <a:cubicBezTo>
                  <a:pt x="7993" y="9318"/>
                  <a:pt x="8154" y="9211"/>
                  <a:pt x="8306" y="9104"/>
                </a:cubicBezTo>
                <a:cubicBezTo>
                  <a:pt x="8457" y="8997"/>
                  <a:pt x="8609" y="8881"/>
                  <a:pt x="8698" y="8809"/>
                </a:cubicBezTo>
                <a:cubicBezTo>
                  <a:pt x="8714" y="8801"/>
                  <a:pt x="8702" y="8772"/>
                  <a:pt x="8680" y="8772"/>
                </a:cubicBezTo>
                <a:cubicBezTo>
                  <a:pt x="8677" y="8772"/>
                  <a:pt x="8674" y="8773"/>
                  <a:pt x="8671" y="8774"/>
                </a:cubicBezTo>
                <a:cubicBezTo>
                  <a:pt x="8314" y="8845"/>
                  <a:pt x="7975" y="8961"/>
                  <a:pt x="7645" y="9113"/>
                </a:cubicBezTo>
                <a:cubicBezTo>
                  <a:pt x="7485" y="9193"/>
                  <a:pt x="7342" y="9291"/>
                  <a:pt x="7208" y="9407"/>
                </a:cubicBezTo>
                <a:cubicBezTo>
                  <a:pt x="7297" y="9229"/>
                  <a:pt x="7387" y="9041"/>
                  <a:pt x="7485" y="8872"/>
                </a:cubicBezTo>
                <a:cubicBezTo>
                  <a:pt x="7498" y="8877"/>
                  <a:pt x="7516" y="8879"/>
                  <a:pt x="7537" y="8879"/>
                </a:cubicBezTo>
                <a:cubicBezTo>
                  <a:pt x="7670" y="8879"/>
                  <a:pt x="7942" y="8787"/>
                  <a:pt x="8234" y="8649"/>
                </a:cubicBezTo>
                <a:cubicBezTo>
                  <a:pt x="8546" y="8479"/>
                  <a:pt x="8841" y="8301"/>
                  <a:pt x="9126" y="8096"/>
                </a:cubicBezTo>
                <a:cubicBezTo>
                  <a:pt x="9150" y="8088"/>
                  <a:pt x="9132" y="8058"/>
                  <a:pt x="9115" y="8058"/>
                </a:cubicBezTo>
                <a:cubicBezTo>
                  <a:pt x="9112" y="8058"/>
                  <a:pt x="9110" y="8059"/>
                  <a:pt x="9108" y="8060"/>
                </a:cubicBezTo>
                <a:cubicBezTo>
                  <a:pt x="8752" y="8113"/>
                  <a:pt x="8404" y="8212"/>
                  <a:pt x="8065" y="8345"/>
                </a:cubicBezTo>
                <a:cubicBezTo>
                  <a:pt x="7904" y="8417"/>
                  <a:pt x="7752" y="8515"/>
                  <a:pt x="7619" y="8622"/>
                </a:cubicBezTo>
                <a:cubicBezTo>
                  <a:pt x="7717" y="8444"/>
                  <a:pt x="7815" y="8265"/>
                  <a:pt x="7913" y="8087"/>
                </a:cubicBezTo>
                <a:cubicBezTo>
                  <a:pt x="7933" y="8097"/>
                  <a:pt x="7961" y="8102"/>
                  <a:pt x="7996" y="8102"/>
                </a:cubicBezTo>
                <a:cubicBezTo>
                  <a:pt x="8137" y="8102"/>
                  <a:pt x="8393" y="8022"/>
                  <a:pt x="8671" y="7908"/>
                </a:cubicBezTo>
                <a:cubicBezTo>
                  <a:pt x="8975" y="7783"/>
                  <a:pt x="9403" y="7525"/>
                  <a:pt x="9590" y="7418"/>
                </a:cubicBezTo>
                <a:cubicBezTo>
                  <a:pt x="9608" y="7409"/>
                  <a:pt x="9599" y="7373"/>
                  <a:pt x="9572" y="7373"/>
                </a:cubicBezTo>
                <a:cubicBezTo>
                  <a:pt x="9465" y="7382"/>
                  <a:pt x="9269" y="7409"/>
                  <a:pt x="9073" y="7444"/>
                </a:cubicBezTo>
                <a:cubicBezTo>
                  <a:pt x="8885" y="7480"/>
                  <a:pt x="8698" y="7534"/>
                  <a:pt x="8520" y="7596"/>
                </a:cubicBezTo>
                <a:cubicBezTo>
                  <a:pt x="8359" y="7667"/>
                  <a:pt x="8198" y="7748"/>
                  <a:pt x="8056" y="7846"/>
                </a:cubicBezTo>
                <a:cubicBezTo>
                  <a:pt x="8163" y="7676"/>
                  <a:pt x="8270" y="7507"/>
                  <a:pt x="8377" y="7337"/>
                </a:cubicBezTo>
                <a:cubicBezTo>
                  <a:pt x="8398" y="7347"/>
                  <a:pt x="8430" y="7352"/>
                  <a:pt x="8471" y="7352"/>
                </a:cubicBezTo>
                <a:cubicBezTo>
                  <a:pt x="8617" y="7352"/>
                  <a:pt x="8874" y="7292"/>
                  <a:pt x="9153" y="7195"/>
                </a:cubicBezTo>
                <a:cubicBezTo>
                  <a:pt x="9305" y="7141"/>
                  <a:pt x="9492" y="7061"/>
                  <a:pt x="9662" y="6980"/>
                </a:cubicBezTo>
                <a:cubicBezTo>
                  <a:pt x="9831" y="6900"/>
                  <a:pt x="9983" y="6838"/>
                  <a:pt x="10081" y="6793"/>
                </a:cubicBezTo>
                <a:cubicBezTo>
                  <a:pt x="10108" y="6784"/>
                  <a:pt x="10090" y="6749"/>
                  <a:pt x="10063" y="6749"/>
                </a:cubicBezTo>
                <a:cubicBezTo>
                  <a:pt x="9902" y="6749"/>
                  <a:pt x="9742" y="6749"/>
                  <a:pt x="9572" y="6766"/>
                </a:cubicBezTo>
                <a:cubicBezTo>
                  <a:pt x="9385" y="6784"/>
                  <a:pt x="9198" y="6820"/>
                  <a:pt x="9019" y="6873"/>
                </a:cubicBezTo>
                <a:cubicBezTo>
                  <a:pt x="8850" y="6927"/>
                  <a:pt x="8689" y="7007"/>
                  <a:pt x="8537" y="7096"/>
                </a:cubicBezTo>
                <a:cubicBezTo>
                  <a:pt x="8627" y="6972"/>
                  <a:pt x="8707" y="6856"/>
                  <a:pt x="8796" y="6731"/>
                </a:cubicBezTo>
                <a:cubicBezTo>
                  <a:pt x="8903" y="6722"/>
                  <a:pt x="9126" y="6499"/>
                  <a:pt x="9358" y="6231"/>
                </a:cubicBezTo>
                <a:cubicBezTo>
                  <a:pt x="9412" y="6169"/>
                  <a:pt x="9474" y="6097"/>
                  <a:pt x="9528" y="6008"/>
                </a:cubicBezTo>
                <a:lnTo>
                  <a:pt x="9697" y="5776"/>
                </a:lnTo>
                <a:cubicBezTo>
                  <a:pt x="9795" y="5633"/>
                  <a:pt x="9902" y="5509"/>
                  <a:pt x="10009" y="5384"/>
                </a:cubicBezTo>
                <a:cubicBezTo>
                  <a:pt x="10018" y="5375"/>
                  <a:pt x="10018" y="5357"/>
                  <a:pt x="10009" y="5348"/>
                </a:cubicBezTo>
                <a:cubicBezTo>
                  <a:pt x="10001" y="5339"/>
                  <a:pt x="9992" y="5339"/>
                  <a:pt x="9983" y="5339"/>
                </a:cubicBezTo>
                <a:cubicBezTo>
                  <a:pt x="9822" y="5410"/>
                  <a:pt x="9670" y="5500"/>
                  <a:pt x="9537" y="5607"/>
                </a:cubicBezTo>
                <a:cubicBezTo>
                  <a:pt x="9447" y="5660"/>
                  <a:pt x="9367" y="5732"/>
                  <a:pt x="9287" y="5794"/>
                </a:cubicBezTo>
                <a:cubicBezTo>
                  <a:pt x="9224" y="5856"/>
                  <a:pt x="9153" y="5928"/>
                  <a:pt x="9091" y="5999"/>
                </a:cubicBezTo>
                <a:cubicBezTo>
                  <a:pt x="8868" y="6267"/>
                  <a:pt x="8734" y="6534"/>
                  <a:pt x="8734" y="6659"/>
                </a:cubicBezTo>
                <a:cubicBezTo>
                  <a:pt x="8645" y="6775"/>
                  <a:pt x="8555" y="6909"/>
                  <a:pt x="8466" y="7025"/>
                </a:cubicBezTo>
                <a:cubicBezTo>
                  <a:pt x="8502" y="6856"/>
                  <a:pt x="8520" y="6686"/>
                  <a:pt x="8529" y="6508"/>
                </a:cubicBezTo>
                <a:cubicBezTo>
                  <a:pt x="8537" y="6338"/>
                  <a:pt x="8529" y="6115"/>
                  <a:pt x="8520" y="5901"/>
                </a:cubicBezTo>
                <a:cubicBezTo>
                  <a:pt x="8511" y="5696"/>
                  <a:pt x="8511" y="5491"/>
                  <a:pt x="8511" y="5366"/>
                </a:cubicBezTo>
                <a:cubicBezTo>
                  <a:pt x="8502" y="5348"/>
                  <a:pt x="8493" y="5339"/>
                  <a:pt x="8484" y="5339"/>
                </a:cubicBezTo>
                <a:cubicBezTo>
                  <a:pt x="8466" y="5339"/>
                  <a:pt x="8457" y="5348"/>
                  <a:pt x="8457" y="5357"/>
                </a:cubicBezTo>
                <a:cubicBezTo>
                  <a:pt x="8386" y="5535"/>
                  <a:pt x="8332" y="5705"/>
                  <a:pt x="8279" y="5892"/>
                </a:cubicBezTo>
                <a:cubicBezTo>
                  <a:pt x="8225" y="6088"/>
                  <a:pt x="8190" y="6285"/>
                  <a:pt x="8172" y="6490"/>
                </a:cubicBezTo>
                <a:cubicBezTo>
                  <a:pt x="8154" y="6882"/>
                  <a:pt x="8225" y="7203"/>
                  <a:pt x="8297" y="7275"/>
                </a:cubicBezTo>
                <a:cubicBezTo>
                  <a:pt x="8190" y="7444"/>
                  <a:pt x="8083" y="7614"/>
                  <a:pt x="7975" y="7783"/>
                </a:cubicBezTo>
                <a:cubicBezTo>
                  <a:pt x="7993" y="7614"/>
                  <a:pt x="8002" y="7435"/>
                  <a:pt x="8002" y="7266"/>
                </a:cubicBezTo>
                <a:cubicBezTo>
                  <a:pt x="7993" y="7061"/>
                  <a:pt x="7975" y="6864"/>
                  <a:pt x="7949" y="6668"/>
                </a:cubicBezTo>
                <a:cubicBezTo>
                  <a:pt x="7922" y="6454"/>
                  <a:pt x="7895" y="6258"/>
                  <a:pt x="7877" y="6142"/>
                </a:cubicBezTo>
                <a:cubicBezTo>
                  <a:pt x="7877" y="6124"/>
                  <a:pt x="7868" y="6115"/>
                  <a:pt x="7851" y="6115"/>
                </a:cubicBezTo>
                <a:cubicBezTo>
                  <a:pt x="7842" y="6124"/>
                  <a:pt x="7833" y="6124"/>
                  <a:pt x="7833" y="6142"/>
                </a:cubicBezTo>
                <a:cubicBezTo>
                  <a:pt x="7726" y="6508"/>
                  <a:pt x="7663" y="6882"/>
                  <a:pt x="7654" y="7266"/>
                </a:cubicBezTo>
                <a:cubicBezTo>
                  <a:pt x="7654" y="7658"/>
                  <a:pt x="7735" y="7971"/>
                  <a:pt x="7824" y="8042"/>
                </a:cubicBezTo>
                <a:cubicBezTo>
                  <a:pt x="7717" y="8212"/>
                  <a:pt x="7619" y="8390"/>
                  <a:pt x="7529" y="8559"/>
                </a:cubicBezTo>
                <a:cubicBezTo>
                  <a:pt x="7538" y="8390"/>
                  <a:pt x="7538" y="8220"/>
                  <a:pt x="7529" y="8042"/>
                </a:cubicBezTo>
                <a:cubicBezTo>
                  <a:pt x="7512" y="7712"/>
                  <a:pt x="7396" y="7168"/>
                  <a:pt x="7351" y="6936"/>
                </a:cubicBezTo>
                <a:cubicBezTo>
                  <a:pt x="7351" y="6918"/>
                  <a:pt x="7342" y="6909"/>
                  <a:pt x="7324" y="6909"/>
                </a:cubicBezTo>
                <a:cubicBezTo>
                  <a:pt x="7315" y="6909"/>
                  <a:pt x="7297" y="6918"/>
                  <a:pt x="7297" y="6936"/>
                </a:cubicBezTo>
                <a:cubicBezTo>
                  <a:pt x="7226" y="7302"/>
                  <a:pt x="7190" y="7676"/>
                  <a:pt x="7190" y="8060"/>
                </a:cubicBezTo>
                <a:cubicBezTo>
                  <a:pt x="7217" y="8444"/>
                  <a:pt x="7315" y="8756"/>
                  <a:pt x="7405" y="8827"/>
                </a:cubicBezTo>
                <a:cubicBezTo>
                  <a:pt x="7306" y="9006"/>
                  <a:pt x="7217" y="9184"/>
                  <a:pt x="7128" y="9362"/>
                </a:cubicBezTo>
                <a:cubicBezTo>
                  <a:pt x="7137" y="9193"/>
                  <a:pt x="7128" y="9014"/>
                  <a:pt x="7110" y="8845"/>
                </a:cubicBezTo>
                <a:cubicBezTo>
                  <a:pt x="7048" y="8470"/>
                  <a:pt x="6967" y="8105"/>
                  <a:pt x="6869" y="7748"/>
                </a:cubicBezTo>
                <a:cubicBezTo>
                  <a:pt x="6863" y="7735"/>
                  <a:pt x="6851" y="7726"/>
                  <a:pt x="6842" y="7726"/>
                </a:cubicBezTo>
                <a:cubicBezTo>
                  <a:pt x="6839" y="7726"/>
                  <a:pt x="6836" y="7727"/>
                  <a:pt x="6834" y="7730"/>
                </a:cubicBezTo>
                <a:cubicBezTo>
                  <a:pt x="6825" y="7730"/>
                  <a:pt x="6816" y="7739"/>
                  <a:pt x="6816" y="7748"/>
                </a:cubicBezTo>
                <a:cubicBezTo>
                  <a:pt x="6798" y="7864"/>
                  <a:pt x="6771" y="8069"/>
                  <a:pt x="6753" y="8274"/>
                </a:cubicBezTo>
                <a:cubicBezTo>
                  <a:pt x="6744" y="8470"/>
                  <a:pt x="6744" y="8675"/>
                  <a:pt x="6753" y="8872"/>
                </a:cubicBezTo>
                <a:cubicBezTo>
                  <a:pt x="6798" y="9255"/>
                  <a:pt x="6914" y="9568"/>
                  <a:pt x="7003" y="9630"/>
                </a:cubicBezTo>
                <a:cubicBezTo>
                  <a:pt x="6914" y="9808"/>
                  <a:pt x="6834" y="9987"/>
                  <a:pt x="6753" y="10174"/>
                </a:cubicBezTo>
                <a:cubicBezTo>
                  <a:pt x="6753" y="9996"/>
                  <a:pt x="6735" y="9826"/>
                  <a:pt x="6709" y="9657"/>
                </a:cubicBezTo>
                <a:cubicBezTo>
                  <a:pt x="6673" y="9461"/>
                  <a:pt x="6619" y="9264"/>
                  <a:pt x="6566" y="9077"/>
                </a:cubicBezTo>
                <a:cubicBezTo>
                  <a:pt x="6512" y="8872"/>
                  <a:pt x="6450" y="8684"/>
                  <a:pt x="6414" y="8568"/>
                </a:cubicBezTo>
                <a:cubicBezTo>
                  <a:pt x="6414" y="8559"/>
                  <a:pt x="6396" y="8551"/>
                  <a:pt x="6388" y="8551"/>
                </a:cubicBezTo>
                <a:cubicBezTo>
                  <a:pt x="6379" y="8551"/>
                  <a:pt x="6370" y="8559"/>
                  <a:pt x="6370" y="8568"/>
                </a:cubicBezTo>
                <a:cubicBezTo>
                  <a:pt x="6325" y="8943"/>
                  <a:pt x="6316" y="9318"/>
                  <a:pt x="6361" y="9701"/>
                </a:cubicBezTo>
                <a:cubicBezTo>
                  <a:pt x="6423" y="10085"/>
                  <a:pt x="6548" y="10379"/>
                  <a:pt x="6637" y="10442"/>
                </a:cubicBezTo>
                <a:cubicBezTo>
                  <a:pt x="6566" y="10629"/>
                  <a:pt x="6495" y="10816"/>
                  <a:pt x="6423" y="11004"/>
                </a:cubicBezTo>
                <a:cubicBezTo>
                  <a:pt x="6405" y="10834"/>
                  <a:pt x="6388" y="10656"/>
                  <a:pt x="6343" y="10486"/>
                </a:cubicBezTo>
                <a:cubicBezTo>
                  <a:pt x="6298" y="10290"/>
                  <a:pt x="6245" y="10103"/>
                  <a:pt x="6173" y="9915"/>
                </a:cubicBezTo>
                <a:cubicBezTo>
                  <a:pt x="6164" y="9871"/>
                  <a:pt x="6147" y="9835"/>
                  <a:pt x="6138" y="9791"/>
                </a:cubicBezTo>
                <a:cubicBezTo>
                  <a:pt x="6164" y="9675"/>
                  <a:pt x="6182" y="9568"/>
                  <a:pt x="6200" y="9487"/>
                </a:cubicBezTo>
                <a:cubicBezTo>
                  <a:pt x="6206" y="9462"/>
                  <a:pt x="6190" y="9437"/>
                  <a:pt x="6174" y="9437"/>
                </a:cubicBezTo>
                <a:cubicBezTo>
                  <a:pt x="6168" y="9437"/>
                  <a:pt x="6161" y="9441"/>
                  <a:pt x="6156" y="9452"/>
                </a:cubicBezTo>
                <a:cubicBezTo>
                  <a:pt x="6129" y="9496"/>
                  <a:pt x="6093" y="9550"/>
                  <a:pt x="6066" y="9594"/>
                </a:cubicBezTo>
                <a:cubicBezTo>
                  <a:pt x="6040" y="9523"/>
                  <a:pt x="6022" y="9461"/>
                  <a:pt x="6004" y="9416"/>
                </a:cubicBezTo>
                <a:cubicBezTo>
                  <a:pt x="5997" y="9403"/>
                  <a:pt x="5991" y="9395"/>
                  <a:pt x="5981" y="9395"/>
                </a:cubicBezTo>
                <a:cubicBezTo>
                  <a:pt x="5977" y="9395"/>
                  <a:pt x="5973" y="9396"/>
                  <a:pt x="5968" y="9398"/>
                </a:cubicBezTo>
                <a:cubicBezTo>
                  <a:pt x="5959" y="9398"/>
                  <a:pt x="5950" y="9407"/>
                  <a:pt x="5950" y="9416"/>
                </a:cubicBezTo>
                <a:cubicBezTo>
                  <a:pt x="5941" y="9550"/>
                  <a:pt x="5941" y="9684"/>
                  <a:pt x="5941" y="9817"/>
                </a:cubicBezTo>
                <a:cubicBezTo>
                  <a:pt x="5834" y="9996"/>
                  <a:pt x="5745" y="10183"/>
                  <a:pt x="5656" y="10370"/>
                </a:cubicBezTo>
                <a:cubicBezTo>
                  <a:pt x="5647" y="10344"/>
                  <a:pt x="5638" y="10317"/>
                  <a:pt x="5629" y="10290"/>
                </a:cubicBezTo>
                <a:cubicBezTo>
                  <a:pt x="5620" y="10281"/>
                  <a:pt x="5611" y="10272"/>
                  <a:pt x="5594" y="10272"/>
                </a:cubicBezTo>
                <a:cubicBezTo>
                  <a:pt x="5585" y="10272"/>
                  <a:pt x="5576" y="10290"/>
                  <a:pt x="5576" y="10299"/>
                </a:cubicBezTo>
                <a:cubicBezTo>
                  <a:pt x="5576" y="10379"/>
                  <a:pt x="5576" y="10460"/>
                  <a:pt x="5576" y="10540"/>
                </a:cubicBezTo>
                <a:cubicBezTo>
                  <a:pt x="5549" y="10611"/>
                  <a:pt x="5522" y="10674"/>
                  <a:pt x="5486" y="10745"/>
                </a:cubicBezTo>
                <a:cubicBezTo>
                  <a:pt x="5406" y="10986"/>
                  <a:pt x="5335" y="11236"/>
                  <a:pt x="5290" y="11486"/>
                </a:cubicBezTo>
                <a:cubicBezTo>
                  <a:pt x="5255" y="11173"/>
                  <a:pt x="5237" y="10852"/>
                  <a:pt x="5219" y="10540"/>
                </a:cubicBezTo>
                <a:cubicBezTo>
                  <a:pt x="5326" y="10513"/>
                  <a:pt x="5531" y="10130"/>
                  <a:pt x="5727" y="9630"/>
                </a:cubicBezTo>
                <a:cubicBezTo>
                  <a:pt x="5888" y="9202"/>
                  <a:pt x="6084" y="8444"/>
                  <a:pt x="6173" y="8122"/>
                </a:cubicBezTo>
                <a:cubicBezTo>
                  <a:pt x="6180" y="8097"/>
                  <a:pt x="6163" y="8076"/>
                  <a:pt x="6147" y="8076"/>
                </a:cubicBezTo>
                <a:cubicBezTo>
                  <a:pt x="6140" y="8076"/>
                  <a:pt x="6134" y="8079"/>
                  <a:pt x="6129" y="8087"/>
                </a:cubicBezTo>
                <a:cubicBezTo>
                  <a:pt x="5852" y="8488"/>
                  <a:pt x="5611" y="8916"/>
                  <a:pt x="5415" y="9362"/>
                </a:cubicBezTo>
                <a:cubicBezTo>
                  <a:pt x="5326" y="9594"/>
                  <a:pt x="5246" y="9844"/>
                  <a:pt x="5192" y="10094"/>
                </a:cubicBezTo>
                <a:cubicBezTo>
                  <a:pt x="5174" y="9773"/>
                  <a:pt x="5156" y="9461"/>
                  <a:pt x="5147" y="9139"/>
                </a:cubicBezTo>
                <a:cubicBezTo>
                  <a:pt x="5255" y="9113"/>
                  <a:pt x="5478" y="8747"/>
                  <a:pt x="5692" y="8256"/>
                </a:cubicBezTo>
                <a:cubicBezTo>
                  <a:pt x="5781" y="8033"/>
                  <a:pt x="5879" y="7748"/>
                  <a:pt x="5968" y="7471"/>
                </a:cubicBezTo>
                <a:cubicBezTo>
                  <a:pt x="6057" y="7195"/>
                  <a:pt x="6156" y="6963"/>
                  <a:pt x="6200" y="6811"/>
                </a:cubicBezTo>
                <a:cubicBezTo>
                  <a:pt x="6213" y="6785"/>
                  <a:pt x="6198" y="6764"/>
                  <a:pt x="6182" y="6764"/>
                </a:cubicBezTo>
                <a:cubicBezTo>
                  <a:pt x="6176" y="6764"/>
                  <a:pt x="6170" y="6768"/>
                  <a:pt x="6164" y="6775"/>
                </a:cubicBezTo>
                <a:cubicBezTo>
                  <a:pt x="6075" y="6882"/>
                  <a:pt x="5924" y="7070"/>
                  <a:pt x="5781" y="7284"/>
                </a:cubicBezTo>
                <a:cubicBezTo>
                  <a:pt x="5736" y="7337"/>
                  <a:pt x="5701" y="7391"/>
                  <a:pt x="5665" y="7453"/>
                </a:cubicBezTo>
                <a:cubicBezTo>
                  <a:pt x="5638" y="7516"/>
                  <a:pt x="5602" y="7569"/>
                  <a:pt x="5567" y="7632"/>
                </a:cubicBezTo>
                <a:cubicBezTo>
                  <a:pt x="5504" y="7748"/>
                  <a:pt x="5442" y="7864"/>
                  <a:pt x="5397" y="7971"/>
                </a:cubicBezTo>
                <a:cubicBezTo>
                  <a:pt x="5290" y="8203"/>
                  <a:pt x="5210" y="8452"/>
                  <a:pt x="5147" y="8693"/>
                </a:cubicBezTo>
                <a:cubicBezTo>
                  <a:pt x="5147" y="8381"/>
                  <a:pt x="5139" y="8060"/>
                  <a:pt x="5139" y="7748"/>
                </a:cubicBezTo>
                <a:cubicBezTo>
                  <a:pt x="5192" y="7730"/>
                  <a:pt x="5272" y="7632"/>
                  <a:pt x="5371" y="7480"/>
                </a:cubicBezTo>
                <a:cubicBezTo>
                  <a:pt x="5504" y="7293"/>
                  <a:pt x="5620" y="7096"/>
                  <a:pt x="5718" y="6900"/>
                </a:cubicBezTo>
                <a:cubicBezTo>
                  <a:pt x="5745" y="6847"/>
                  <a:pt x="5772" y="6793"/>
                  <a:pt x="5799" y="6740"/>
                </a:cubicBezTo>
                <a:lnTo>
                  <a:pt x="5888" y="6561"/>
                </a:lnTo>
                <a:cubicBezTo>
                  <a:pt x="5950" y="6436"/>
                  <a:pt x="6013" y="6302"/>
                  <a:pt x="6066" y="6178"/>
                </a:cubicBezTo>
                <a:cubicBezTo>
                  <a:pt x="6129" y="6053"/>
                  <a:pt x="6191" y="5928"/>
                  <a:pt x="6245" y="5821"/>
                </a:cubicBezTo>
                <a:cubicBezTo>
                  <a:pt x="6298" y="5714"/>
                  <a:pt x="6343" y="5624"/>
                  <a:pt x="6379" y="5553"/>
                </a:cubicBezTo>
                <a:cubicBezTo>
                  <a:pt x="6392" y="5526"/>
                  <a:pt x="6380" y="5499"/>
                  <a:pt x="6362" y="5499"/>
                </a:cubicBezTo>
                <a:cubicBezTo>
                  <a:pt x="6356" y="5499"/>
                  <a:pt x="6349" y="5502"/>
                  <a:pt x="6343" y="5509"/>
                </a:cubicBezTo>
                <a:cubicBezTo>
                  <a:pt x="6236" y="5607"/>
                  <a:pt x="6066" y="5776"/>
                  <a:pt x="5897" y="5972"/>
                </a:cubicBezTo>
                <a:cubicBezTo>
                  <a:pt x="5727" y="6169"/>
                  <a:pt x="5576" y="6383"/>
                  <a:pt x="5442" y="6606"/>
                </a:cubicBezTo>
                <a:cubicBezTo>
                  <a:pt x="5406" y="6659"/>
                  <a:pt x="5379" y="6722"/>
                  <a:pt x="5344" y="6784"/>
                </a:cubicBezTo>
                <a:cubicBezTo>
                  <a:pt x="5317" y="6847"/>
                  <a:pt x="5290" y="6909"/>
                  <a:pt x="5263" y="6972"/>
                </a:cubicBezTo>
                <a:cubicBezTo>
                  <a:pt x="5219" y="7088"/>
                  <a:pt x="5174" y="7203"/>
                  <a:pt x="5147" y="7302"/>
                </a:cubicBezTo>
                <a:cubicBezTo>
                  <a:pt x="5165" y="6980"/>
                  <a:pt x="5165" y="6668"/>
                  <a:pt x="5210" y="6356"/>
                </a:cubicBezTo>
                <a:cubicBezTo>
                  <a:pt x="5317" y="6338"/>
                  <a:pt x="5576" y="6008"/>
                  <a:pt x="5879" y="5580"/>
                </a:cubicBezTo>
                <a:cubicBezTo>
                  <a:pt x="6129" y="5205"/>
                  <a:pt x="6512" y="4572"/>
                  <a:pt x="6682" y="4304"/>
                </a:cubicBezTo>
                <a:cubicBezTo>
                  <a:pt x="6696" y="4275"/>
                  <a:pt x="6687" y="4246"/>
                  <a:pt x="6669" y="4246"/>
                </a:cubicBezTo>
                <a:cubicBezTo>
                  <a:pt x="6665" y="4246"/>
                  <a:pt x="6660" y="4247"/>
                  <a:pt x="6655" y="4251"/>
                </a:cubicBezTo>
                <a:cubicBezTo>
                  <a:pt x="6548" y="4340"/>
                  <a:pt x="6352" y="4492"/>
                  <a:pt x="6156" y="4679"/>
                </a:cubicBezTo>
                <a:cubicBezTo>
                  <a:pt x="5968" y="4857"/>
                  <a:pt x="5799" y="5045"/>
                  <a:pt x="5638" y="5250"/>
                </a:cubicBezTo>
                <a:cubicBezTo>
                  <a:pt x="5495" y="5464"/>
                  <a:pt x="5371" y="5687"/>
                  <a:pt x="5263" y="5910"/>
                </a:cubicBezTo>
                <a:lnTo>
                  <a:pt x="5335" y="5446"/>
                </a:lnTo>
                <a:lnTo>
                  <a:pt x="5379" y="5214"/>
                </a:lnTo>
                <a:lnTo>
                  <a:pt x="5433" y="4982"/>
                </a:lnTo>
                <a:cubicBezTo>
                  <a:pt x="5486" y="4982"/>
                  <a:pt x="5594" y="4902"/>
                  <a:pt x="5718" y="4777"/>
                </a:cubicBezTo>
                <a:cubicBezTo>
                  <a:pt x="5852" y="4652"/>
                  <a:pt x="6013" y="4474"/>
                  <a:pt x="6182" y="4277"/>
                </a:cubicBezTo>
                <a:cubicBezTo>
                  <a:pt x="6325" y="4108"/>
                  <a:pt x="6503" y="3867"/>
                  <a:pt x="6682" y="3644"/>
                </a:cubicBezTo>
                <a:cubicBezTo>
                  <a:pt x="6851" y="3421"/>
                  <a:pt x="7012" y="3216"/>
                  <a:pt x="7110" y="3082"/>
                </a:cubicBezTo>
                <a:cubicBezTo>
                  <a:pt x="7131" y="3061"/>
                  <a:pt x="7119" y="3029"/>
                  <a:pt x="7100" y="3029"/>
                </a:cubicBezTo>
                <a:cubicBezTo>
                  <a:pt x="7095" y="3029"/>
                  <a:pt x="7089" y="3032"/>
                  <a:pt x="7083" y="3037"/>
                </a:cubicBezTo>
                <a:cubicBezTo>
                  <a:pt x="6958" y="3109"/>
                  <a:pt x="6762" y="3251"/>
                  <a:pt x="6548" y="3403"/>
                </a:cubicBezTo>
                <a:cubicBezTo>
                  <a:pt x="6343" y="3564"/>
                  <a:pt x="6147" y="3742"/>
                  <a:pt x="5968" y="3929"/>
                </a:cubicBezTo>
                <a:cubicBezTo>
                  <a:pt x="5808" y="4126"/>
                  <a:pt x="5656" y="4331"/>
                  <a:pt x="5522" y="4545"/>
                </a:cubicBezTo>
                <a:lnTo>
                  <a:pt x="5656" y="4090"/>
                </a:lnTo>
                <a:lnTo>
                  <a:pt x="5718" y="3858"/>
                </a:lnTo>
                <a:lnTo>
                  <a:pt x="5799" y="3635"/>
                </a:lnTo>
                <a:cubicBezTo>
                  <a:pt x="5802" y="3636"/>
                  <a:pt x="5806" y="3636"/>
                  <a:pt x="5809" y="3636"/>
                </a:cubicBezTo>
                <a:cubicBezTo>
                  <a:pt x="5926" y="3636"/>
                  <a:pt x="6247" y="3365"/>
                  <a:pt x="6611" y="3011"/>
                </a:cubicBezTo>
                <a:cubicBezTo>
                  <a:pt x="6941" y="2698"/>
                  <a:pt x="7422" y="2136"/>
                  <a:pt x="7654" y="1904"/>
                </a:cubicBezTo>
                <a:cubicBezTo>
                  <a:pt x="7678" y="1881"/>
                  <a:pt x="7667" y="1849"/>
                  <a:pt x="7645" y="1849"/>
                </a:cubicBezTo>
                <a:cubicBezTo>
                  <a:pt x="7642" y="1849"/>
                  <a:pt x="7639" y="1850"/>
                  <a:pt x="7636" y="1851"/>
                </a:cubicBezTo>
                <a:cubicBezTo>
                  <a:pt x="7440" y="1949"/>
                  <a:pt x="7253" y="2056"/>
                  <a:pt x="7066" y="2181"/>
                </a:cubicBezTo>
                <a:cubicBezTo>
                  <a:pt x="6958" y="2252"/>
                  <a:pt x="6842" y="2324"/>
                  <a:pt x="6735" y="2404"/>
                </a:cubicBezTo>
                <a:cubicBezTo>
                  <a:pt x="6628" y="2484"/>
                  <a:pt x="6530" y="2565"/>
                  <a:pt x="6441" y="2645"/>
                </a:cubicBezTo>
                <a:cubicBezTo>
                  <a:pt x="6343" y="2734"/>
                  <a:pt x="6254" y="2832"/>
                  <a:pt x="6164" y="2939"/>
                </a:cubicBezTo>
                <a:cubicBezTo>
                  <a:pt x="6084" y="3037"/>
                  <a:pt x="6004" y="3136"/>
                  <a:pt x="5941" y="3216"/>
                </a:cubicBezTo>
                <a:cubicBezTo>
                  <a:pt x="6031" y="3002"/>
                  <a:pt x="6111" y="2779"/>
                  <a:pt x="6200" y="2573"/>
                </a:cubicBezTo>
                <a:cubicBezTo>
                  <a:pt x="6307" y="2475"/>
                  <a:pt x="6388" y="2350"/>
                  <a:pt x="6450" y="2226"/>
                </a:cubicBezTo>
                <a:cubicBezTo>
                  <a:pt x="6557" y="2047"/>
                  <a:pt x="6682" y="1815"/>
                  <a:pt x="6807" y="1557"/>
                </a:cubicBezTo>
                <a:cubicBezTo>
                  <a:pt x="6869" y="1449"/>
                  <a:pt x="6923" y="1316"/>
                  <a:pt x="6994" y="1173"/>
                </a:cubicBezTo>
                <a:lnTo>
                  <a:pt x="7083" y="959"/>
                </a:lnTo>
                <a:cubicBezTo>
                  <a:pt x="7119" y="887"/>
                  <a:pt x="7146" y="816"/>
                  <a:pt x="7181" y="745"/>
                </a:cubicBezTo>
                <a:cubicBezTo>
                  <a:pt x="7306" y="468"/>
                  <a:pt x="7431" y="201"/>
                  <a:pt x="7512" y="40"/>
                </a:cubicBezTo>
                <a:cubicBezTo>
                  <a:pt x="7523" y="16"/>
                  <a:pt x="7516" y="0"/>
                  <a:pt x="7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5"/>
          <p:cNvSpPr txBox="1">
            <a:spLocks noGrp="1"/>
          </p:cNvSpPr>
          <p:nvPr>
            <p:ph type="title"/>
          </p:nvPr>
        </p:nvSpPr>
        <p:spPr>
          <a:xfrm>
            <a:off x="4327575" y="742600"/>
            <a:ext cx="4101300" cy="95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MYSQLi</a:t>
            </a:r>
          </a:p>
        </p:txBody>
      </p:sp>
      <p:sp>
        <p:nvSpPr>
          <p:cNvPr id="424" name="Google Shape;424;p35"/>
          <p:cNvSpPr txBox="1">
            <a:spLocks noGrp="1"/>
          </p:cNvSpPr>
          <p:nvPr>
            <p:ph type="body" idx="1"/>
          </p:nvPr>
        </p:nvSpPr>
        <p:spPr>
          <a:xfrm>
            <a:off x="4327575" y="1693400"/>
            <a:ext cx="4101300" cy="2707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panose="020B0604020202020204"/>
              <a:buNone/>
            </a:pPr>
            <a:r>
              <a:rPr lang="en-GB" sz="1800"/>
              <a:t>MYSQLi là một extension của PHP được sử dụng để tương tác với cơ sở dữ liệu MySQL. Nó giúp cho việc truy vấn cơ sở dữ liệu được an toàn hơn và dễ dàng hơn so với MySQL extension trước đây</a:t>
            </a:r>
            <a:r>
              <a:rPr lang="en-US" altLang="en-GB" sz="1800"/>
              <a:t>. Được giới thiệu từ phiên bản PHP 5+</a:t>
            </a:r>
          </a:p>
        </p:txBody>
      </p:sp>
      <p:sp>
        <p:nvSpPr>
          <p:cNvPr id="2" name="Picture Placeholder 1"/>
          <p:cNvSpPr>
            <a:spLocks noGrp="1"/>
          </p:cNvSpPr>
          <p:nvPr>
            <p:ph type="pic" idx="2"/>
          </p:nvPr>
        </p:nvSpPr>
        <p:spPr>
          <a:xfrm>
            <a:off x="250865" y="211575"/>
            <a:ext cx="3853500" cy="4720500"/>
          </a:xfrm>
        </p:spPr>
      </p:sp>
      <p:grpSp>
        <p:nvGrpSpPr>
          <p:cNvPr id="256" name="Google Shape;256;p31"/>
          <p:cNvGrpSpPr/>
          <p:nvPr/>
        </p:nvGrpSpPr>
        <p:grpSpPr>
          <a:xfrm>
            <a:off x="671856" y="813256"/>
            <a:ext cx="3054781" cy="3384698"/>
            <a:chOff x="5515994" y="853121"/>
            <a:chExt cx="3054781" cy="3384698"/>
          </a:xfrm>
        </p:grpSpPr>
        <p:grpSp>
          <p:nvGrpSpPr>
            <p:cNvPr id="257" name="Google Shape;257;p31"/>
            <p:cNvGrpSpPr/>
            <p:nvPr/>
          </p:nvGrpSpPr>
          <p:grpSpPr>
            <a:xfrm>
              <a:off x="5601654" y="2163636"/>
              <a:ext cx="1430444" cy="474382"/>
              <a:chOff x="5313379" y="1553824"/>
              <a:chExt cx="1430444" cy="474382"/>
            </a:xfrm>
          </p:grpSpPr>
          <p:sp>
            <p:nvSpPr>
              <p:cNvPr id="258" name="Google Shape;258;p31"/>
              <p:cNvSpPr/>
              <p:nvPr/>
            </p:nvSpPr>
            <p:spPr>
              <a:xfrm>
                <a:off x="5325890" y="1563091"/>
                <a:ext cx="1405547" cy="450637"/>
              </a:xfrm>
              <a:custGeom>
                <a:avLst/>
                <a:gdLst/>
                <a:ahLst/>
                <a:cxnLst/>
                <a:rect l="l" t="t" r="r" b="b"/>
                <a:pathLst>
                  <a:path w="12133" h="3890" extrusionOk="0">
                    <a:moveTo>
                      <a:pt x="9662" y="0"/>
                    </a:moveTo>
                    <a:lnTo>
                      <a:pt x="7244" y="2703"/>
                    </a:lnTo>
                    <a:lnTo>
                      <a:pt x="4889" y="1080"/>
                    </a:lnTo>
                    <a:lnTo>
                      <a:pt x="2444" y="1677"/>
                    </a:lnTo>
                    <a:lnTo>
                      <a:pt x="45" y="3738"/>
                    </a:lnTo>
                    <a:cubicBezTo>
                      <a:pt x="9" y="3765"/>
                      <a:pt x="0" y="3819"/>
                      <a:pt x="27" y="3854"/>
                    </a:cubicBezTo>
                    <a:lnTo>
                      <a:pt x="36" y="3854"/>
                    </a:lnTo>
                    <a:cubicBezTo>
                      <a:pt x="52" y="3876"/>
                      <a:pt x="75" y="3888"/>
                      <a:pt x="98" y="3888"/>
                    </a:cubicBezTo>
                    <a:cubicBezTo>
                      <a:pt x="113" y="3888"/>
                      <a:pt x="129" y="3883"/>
                      <a:pt x="143" y="3872"/>
                    </a:cubicBezTo>
                    <a:lnTo>
                      <a:pt x="2516" y="1838"/>
                    </a:lnTo>
                    <a:lnTo>
                      <a:pt x="4853" y="1267"/>
                    </a:lnTo>
                    <a:lnTo>
                      <a:pt x="7271" y="2926"/>
                    </a:lnTo>
                    <a:lnTo>
                      <a:pt x="9644" y="268"/>
                    </a:lnTo>
                    <a:lnTo>
                      <a:pt x="11972" y="3854"/>
                    </a:lnTo>
                    <a:cubicBezTo>
                      <a:pt x="11981" y="3872"/>
                      <a:pt x="12008" y="3890"/>
                      <a:pt x="12035" y="3890"/>
                    </a:cubicBezTo>
                    <a:cubicBezTo>
                      <a:pt x="12052" y="3890"/>
                      <a:pt x="12070" y="3881"/>
                      <a:pt x="12088" y="3872"/>
                    </a:cubicBezTo>
                    <a:cubicBezTo>
                      <a:pt x="12124" y="3836"/>
                      <a:pt x="12133" y="3792"/>
                      <a:pt x="12106" y="3756"/>
                    </a:cubicBezTo>
                    <a:lnTo>
                      <a:pt x="9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5313379" y="1979551"/>
                <a:ext cx="46686" cy="45643"/>
              </a:xfrm>
              <a:custGeom>
                <a:avLst/>
                <a:gdLst/>
                <a:ahLst/>
                <a:cxnLst/>
                <a:rect l="l" t="t" r="r" b="b"/>
                <a:pathLst>
                  <a:path w="403" h="394" extrusionOk="0">
                    <a:moveTo>
                      <a:pt x="197" y="1"/>
                    </a:moveTo>
                    <a:cubicBezTo>
                      <a:pt x="90" y="1"/>
                      <a:pt x="1" y="90"/>
                      <a:pt x="1" y="188"/>
                    </a:cubicBezTo>
                    <a:cubicBezTo>
                      <a:pt x="1" y="304"/>
                      <a:pt x="81" y="393"/>
                      <a:pt x="188" y="393"/>
                    </a:cubicBezTo>
                    <a:cubicBezTo>
                      <a:pt x="194" y="393"/>
                      <a:pt x="199" y="394"/>
                      <a:pt x="204" y="394"/>
                    </a:cubicBezTo>
                    <a:cubicBezTo>
                      <a:pt x="312" y="394"/>
                      <a:pt x="393" y="308"/>
                      <a:pt x="393" y="206"/>
                    </a:cubicBezTo>
                    <a:cubicBezTo>
                      <a:pt x="402" y="99"/>
                      <a:pt x="313"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5589319" y="1742765"/>
                <a:ext cx="49813" cy="47844"/>
              </a:xfrm>
              <a:custGeom>
                <a:avLst/>
                <a:gdLst/>
                <a:ahLst/>
                <a:cxnLst/>
                <a:rect l="l" t="t" r="r" b="b"/>
                <a:pathLst>
                  <a:path w="430" h="413" extrusionOk="0">
                    <a:moveTo>
                      <a:pt x="222" y="1"/>
                    </a:moveTo>
                    <a:cubicBezTo>
                      <a:pt x="217" y="1"/>
                      <a:pt x="211" y="1"/>
                      <a:pt x="206" y="2"/>
                    </a:cubicBezTo>
                    <a:cubicBezTo>
                      <a:pt x="90" y="2"/>
                      <a:pt x="1" y="91"/>
                      <a:pt x="10" y="207"/>
                    </a:cubicBezTo>
                    <a:cubicBezTo>
                      <a:pt x="10" y="207"/>
                      <a:pt x="10" y="216"/>
                      <a:pt x="10" y="216"/>
                    </a:cubicBezTo>
                    <a:cubicBezTo>
                      <a:pt x="10" y="326"/>
                      <a:pt x="99" y="413"/>
                      <a:pt x="208" y="413"/>
                    </a:cubicBezTo>
                    <a:cubicBezTo>
                      <a:pt x="213" y="413"/>
                      <a:pt x="219" y="412"/>
                      <a:pt x="224" y="412"/>
                    </a:cubicBezTo>
                    <a:cubicBezTo>
                      <a:pt x="340" y="412"/>
                      <a:pt x="429" y="314"/>
                      <a:pt x="429" y="198"/>
                    </a:cubicBezTo>
                    <a:cubicBezTo>
                      <a:pt x="421" y="87"/>
                      <a:pt x="331"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5866303" y="1674649"/>
                <a:ext cx="49698" cy="48771"/>
              </a:xfrm>
              <a:custGeom>
                <a:avLst/>
                <a:gdLst/>
                <a:ahLst/>
                <a:cxnLst/>
                <a:rect l="l" t="t" r="r" b="b"/>
                <a:pathLst>
                  <a:path w="429" h="421" extrusionOk="0">
                    <a:moveTo>
                      <a:pt x="222" y="0"/>
                    </a:moveTo>
                    <a:cubicBezTo>
                      <a:pt x="217" y="0"/>
                      <a:pt x="211" y="0"/>
                      <a:pt x="206" y="1"/>
                    </a:cubicBezTo>
                    <a:cubicBezTo>
                      <a:pt x="90" y="1"/>
                      <a:pt x="1" y="99"/>
                      <a:pt x="10" y="206"/>
                    </a:cubicBezTo>
                    <a:cubicBezTo>
                      <a:pt x="10" y="215"/>
                      <a:pt x="10" y="215"/>
                      <a:pt x="10" y="224"/>
                    </a:cubicBezTo>
                    <a:cubicBezTo>
                      <a:pt x="10" y="334"/>
                      <a:pt x="99" y="421"/>
                      <a:pt x="208" y="421"/>
                    </a:cubicBezTo>
                    <a:cubicBezTo>
                      <a:pt x="213" y="421"/>
                      <a:pt x="218" y="421"/>
                      <a:pt x="224" y="420"/>
                    </a:cubicBezTo>
                    <a:cubicBezTo>
                      <a:pt x="340" y="411"/>
                      <a:pt x="429" y="313"/>
                      <a:pt x="420" y="197"/>
                    </a:cubicBezTo>
                    <a:cubicBezTo>
                      <a:pt x="420" y="86"/>
                      <a:pt x="331"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6143286" y="1864749"/>
                <a:ext cx="49698" cy="48771"/>
              </a:xfrm>
              <a:custGeom>
                <a:avLst/>
                <a:gdLst/>
                <a:ahLst/>
                <a:cxnLst/>
                <a:rect l="l" t="t" r="r" b="b"/>
                <a:pathLst>
                  <a:path w="429" h="421" extrusionOk="0">
                    <a:moveTo>
                      <a:pt x="222" y="1"/>
                    </a:moveTo>
                    <a:cubicBezTo>
                      <a:pt x="216" y="1"/>
                      <a:pt x="211" y="1"/>
                      <a:pt x="206" y="1"/>
                    </a:cubicBezTo>
                    <a:cubicBezTo>
                      <a:pt x="90" y="1"/>
                      <a:pt x="1" y="99"/>
                      <a:pt x="9" y="206"/>
                    </a:cubicBezTo>
                    <a:cubicBezTo>
                      <a:pt x="9" y="215"/>
                      <a:pt x="9" y="215"/>
                      <a:pt x="9" y="224"/>
                    </a:cubicBezTo>
                    <a:cubicBezTo>
                      <a:pt x="9" y="331"/>
                      <a:pt x="108" y="421"/>
                      <a:pt x="224" y="421"/>
                    </a:cubicBezTo>
                    <a:cubicBezTo>
                      <a:pt x="340" y="412"/>
                      <a:pt x="429" y="314"/>
                      <a:pt x="420" y="198"/>
                    </a:cubicBezTo>
                    <a:cubicBezTo>
                      <a:pt x="420" y="87"/>
                      <a:pt x="331"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6420269" y="1553824"/>
                <a:ext cx="46570" cy="46570"/>
              </a:xfrm>
              <a:custGeom>
                <a:avLst/>
                <a:gdLst/>
                <a:ahLst/>
                <a:cxnLst/>
                <a:rect l="l" t="t" r="r" b="b"/>
                <a:pathLst>
                  <a:path w="402" h="402" extrusionOk="0">
                    <a:moveTo>
                      <a:pt x="206" y="0"/>
                    </a:moveTo>
                    <a:cubicBezTo>
                      <a:pt x="99" y="0"/>
                      <a:pt x="9" y="89"/>
                      <a:pt x="0" y="187"/>
                    </a:cubicBezTo>
                    <a:cubicBezTo>
                      <a:pt x="0" y="303"/>
                      <a:pt x="81" y="393"/>
                      <a:pt x="188" y="401"/>
                    </a:cubicBezTo>
                    <a:cubicBezTo>
                      <a:pt x="304" y="401"/>
                      <a:pt x="393" y="321"/>
                      <a:pt x="402" y="214"/>
                    </a:cubicBezTo>
                    <a:cubicBezTo>
                      <a:pt x="402" y="98"/>
                      <a:pt x="313" y="9"/>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6697252" y="1979551"/>
                <a:ext cx="46570" cy="48655"/>
              </a:xfrm>
              <a:custGeom>
                <a:avLst/>
                <a:gdLst/>
                <a:ahLst/>
                <a:cxnLst/>
                <a:rect l="l" t="t" r="r" b="b"/>
                <a:pathLst>
                  <a:path w="402" h="420" extrusionOk="0">
                    <a:moveTo>
                      <a:pt x="197" y="1"/>
                    </a:moveTo>
                    <a:cubicBezTo>
                      <a:pt x="89" y="9"/>
                      <a:pt x="0" y="99"/>
                      <a:pt x="0" y="206"/>
                    </a:cubicBezTo>
                    <a:cubicBezTo>
                      <a:pt x="0" y="215"/>
                      <a:pt x="0" y="224"/>
                      <a:pt x="0" y="232"/>
                    </a:cubicBezTo>
                    <a:cubicBezTo>
                      <a:pt x="9" y="340"/>
                      <a:pt x="107" y="420"/>
                      <a:pt x="214" y="420"/>
                    </a:cubicBezTo>
                    <a:cubicBezTo>
                      <a:pt x="321" y="411"/>
                      <a:pt x="402" y="313"/>
                      <a:pt x="402" y="206"/>
                    </a:cubicBezTo>
                    <a:cubicBezTo>
                      <a:pt x="402" y="90"/>
                      <a:pt x="312"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1"/>
            <p:cNvSpPr/>
            <p:nvPr/>
          </p:nvSpPr>
          <p:spPr>
            <a:xfrm>
              <a:off x="8058300" y="3088562"/>
              <a:ext cx="512475" cy="515338"/>
            </a:xfrm>
            <a:custGeom>
              <a:avLst/>
              <a:gdLst/>
              <a:ahLst/>
              <a:cxnLst/>
              <a:rect l="l" t="t" r="r" b="b"/>
              <a:pathLst>
                <a:path w="3035" h="3052" extrusionOk="0">
                  <a:moveTo>
                    <a:pt x="1518" y="741"/>
                  </a:moveTo>
                  <a:cubicBezTo>
                    <a:pt x="1946" y="741"/>
                    <a:pt x="2303" y="1089"/>
                    <a:pt x="2303" y="1526"/>
                  </a:cubicBezTo>
                  <a:lnTo>
                    <a:pt x="2303" y="1535"/>
                  </a:lnTo>
                  <a:cubicBezTo>
                    <a:pt x="2303" y="1972"/>
                    <a:pt x="1955" y="2329"/>
                    <a:pt x="1518" y="2329"/>
                  </a:cubicBezTo>
                  <a:cubicBezTo>
                    <a:pt x="1072" y="2329"/>
                    <a:pt x="724" y="1972"/>
                    <a:pt x="724" y="1535"/>
                  </a:cubicBezTo>
                  <a:cubicBezTo>
                    <a:pt x="724" y="1098"/>
                    <a:pt x="1072" y="741"/>
                    <a:pt x="1518" y="741"/>
                  </a:cubicBezTo>
                  <a:close/>
                  <a:moveTo>
                    <a:pt x="1348" y="1"/>
                  </a:moveTo>
                  <a:lnTo>
                    <a:pt x="1277" y="286"/>
                  </a:lnTo>
                  <a:cubicBezTo>
                    <a:pt x="1179" y="304"/>
                    <a:pt x="1080" y="340"/>
                    <a:pt x="991" y="376"/>
                  </a:cubicBezTo>
                  <a:lnTo>
                    <a:pt x="759" y="179"/>
                  </a:lnTo>
                  <a:lnTo>
                    <a:pt x="501" y="358"/>
                  </a:lnTo>
                  <a:lnTo>
                    <a:pt x="608" y="634"/>
                  </a:lnTo>
                  <a:cubicBezTo>
                    <a:pt x="545" y="706"/>
                    <a:pt x="483" y="786"/>
                    <a:pt x="438" y="875"/>
                  </a:cubicBezTo>
                  <a:lnTo>
                    <a:pt x="135" y="839"/>
                  </a:lnTo>
                  <a:lnTo>
                    <a:pt x="28" y="1143"/>
                  </a:lnTo>
                  <a:lnTo>
                    <a:pt x="278" y="1321"/>
                  </a:lnTo>
                  <a:cubicBezTo>
                    <a:pt x="269" y="1384"/>
                    <a:pt x="260" y="1455"/>
                    <a:pt x="260" y="1526"/>
                  </a:cubicBezTo>
                  <a:cubicBezTo>
                    <a:pt x="260" y="1562"/>
                    <a:pt x="260" y="1589"/>
                    <a:pt x="260" y="1616"/>
                  </a:cubicBezTo>
                  <a:lnTo>
                    <a:pt x="1" y="1767"/>
                  </a:lnTo>
                  <a:lnTo>
                    <a:pt x="81" y="2071"/>
                  </a:lnTo>
                  <a:lnTo>
                    <a:pt x="376" y="2071"/>
                  </a:lnTo>
                  <a:cubicBezTo>
                    <a:pt x="420" y="2160"/>
                    <a:pt x="474" y="2249"/>
                    <a:pt x="536" y="2329"/>
                  </a:cubicBezTo>
                  <a:lnTo>
                    <a:pt x="411" y="2588"/>
                  </a:lnTo>
                  <a:lnTo>
                    <a:pt x="652" y="2793"/>
                  </a:lnTo>
                  <a:lnTo>
                    <a:pt x="884" y="2624"/>
                  </a:lnTo>
                  <a:cubicBezTo>
                    <a:pt x="973" y="2677"/>
                    <a:pt x="1072" y="2722"/>
                    <a:pt x="1170" y="2749"/>
                  </a:cubicBezTo>
                  <a:lnTo>
                    <a:pt x="1223" y="3025"/>
                  </a:lnTo>
                  <a:lnTo>
                    <a:pt x="1535" y="3052"/>
                  </a:lnTo>
                  <a:lnTo>
                    <a:pt x="1625" y="2784"/>
                  </a:lnTo>
                  <a:cubicBezTo>
                    <a:pt x="1732" y="2775"/>
                    <a:pt x="1830" y="2757"/>
                    <a:pt x="1928" y="2722"/>
                  </a:cubicBezTo>
                  <a:lnTo>
                    <a:pt x="2133" y="2927"/>
                  </a:lnTo>
                  <a:lnTo>
                    <a:pt x="2410" y="2766"/>
                  </a:lnTo>
                  <a:lnTo>
                    <a:pt x="2329" y="2490"/>
                  </a:lnTo>
                  <a:cubicBezTo>
                    <a:pt x="2410" y="2427"/>
                    <a:pt x="2481" y="2347"/>
                    <a:pt x="2543" y="2258"/>
                  </a:cubicBezTo>
                  <a:lnTo>
                    <a:pt x="2820" y="2311"/>
                  </a:lnTo>
                  <a:lnTo>
                    <a:pt x="2954" y="2026"/>
                  </a:lnTo>
                  <a:lnTo>
                    <a:pt x="2731" y="1847"/>
                  </a:lnTo>
                  <a:cubicBezTo>
                    <a:pt x="2758" y="1740"/>
                    <a:pt x="2775" y="1633"/>
                    <a:pt x="2775" y="1535"/>
                  </a:cubicBezTo>
                  <a:lnTo>
                    <a:pt x="3034" y="1410"/>
                  </a:lnTo>
                  <a:lnTo>
                    <a:pt x="2981" y="1098"/>
                  </a:lnTo>
                  <a:lnTo>
                    <a:pt x="2695" y="1080"/>
                  </a:lnTo>
                  <a:cubicBezTo>
                    <a:pt x="2659" y="982"/>
                    <a:pt x="2606" y="893"/>
                    <a:pt x="2552" y="804"/>
                  </a:cubicBezTo>
                  <a:lnTo>
                    <a:pt x="2695" y="554"/>
                  </a:lnTo>
                  <a:lnTo>
                    <a:pt x="2472" y="331"/>
                  </a:lnTo>
                  <a:lnTo>
                    <a:pt x="2222" y="483"/>
                  </a:lnTo>
                  <a:cubicBezTo>
                    <a:pt x="2080" y="384"/>
                    <a:pt x="1910" y="313"/>
                    <a:pt x="1741" y="286"/>
                  </a:cubicBezTo>
                  <a:lnTo>
                    <a:pt x="1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7732064" y="853121"/>
              <a:ext cx="798515" cy="801543"/>
            </a:xfrm>
            <a:custGeom>
              <a:avLst/>
              <a:gdLst/>
              <a:ahLst/>
              <a:cxnLst/>
              <a:rect l="l" t="t" r="r" b="b"/>
              <a:pathLst>
                <a:path w="4729" h="4747" extrusionOk="0">
                  <a:moveTo>
                    <a:pt x="2356" y="1151"/>
                  </a:moveTo>
                  <a:cubicBezTo>
                    <a:pt x="3034" y="1151"/>
                    <a:pt x="3587" y="1704"/>
                    <a:pt x="3596" y="2382"/>
                  </a:cubicBezTo>
                  <a:cubicBezTo>
                    <a:pt x="3596" y="3069"/>
                    <a:pt x="3043" y="3622"/>
                    <a:pt x="2356" y="3622"/>
                  </a:cubicBezTo>
                  <a:cubicBezTo>
                    <a:pt x="1678" y="3622"/>
                    <a:pt x="1125" y="3069"/>
                    <a:pt x="1125" y="2382"/>
                  </a:cubicBezTo>
                  <a:cubicBezTo>
                    <a:pt x="1125" y="1704"/>
                    <a:pt x="1678" y="1151"/>
                    <a:pt x="2356" y="1151"/>
                  </a:cubicBezTo>
                  <a:close/>
                  <a:moveTo>
                    <a:pt x="2106" y="1"/>
                  </a:moveTo>
                  <a:lnTo>
                    <a:pt x="1990" y="447"/>
                  </a:lnTo>
                  <a:cubicBezTo>
                    <a:pt x="1839" y="482"/>
                    <a:pt x="1687" y="527"/>
                    <a:pt x="1544" y="589"/>
                  </a:cubicBezTo>
                  <a:lnTo>
                    <a:pt x="1196" y="286"/>
                  </a:lnTo>
                  <a:lnTo>
                    <a:pt x="786" y="563"/>
                  </a:lnTo>
                  <a:lnTo>
                    <a:pt x="955" y="1000"/>
                  </a:lnTo>
                  <a:cubicBezTo>
                    <a:pt x="848" y="1107"/>
                    <a:pt x="759" y="1232"/>
                    <a:pt x="679" y="1365"/>
                  </a:cubicBezTo>
                  <a:lnTo>
                    <a:pt x="215" y="1321"/>
                  </a:lnTo>
                  <a:lnTo>
                    <a:pt x="54" y="1785"/>
                  </a:lnTo>
                  <a:lnTo>
                    <a:pt x="438" y="2043"/>
                  </a:lnTo>
                  <a:cubicBezTo>
                    <a:pt x="420" y="2150"/>
                    <a:pt x="411" y="2266"/>
                    <a:pt x="411" y="2373"/>
                  </a:cubicBezTo>
                  <a:cubicBezTo>
                    <a:pt x="402" y="2418"/>
                    <a:pt x="402" y="2463"/>
                    <a:pt x="411" y="2516"/>
                  </a:cubicBezTo>
                  <a:lnTo>
                    <a:pt x="1" y="2739"/>
                  </a:lnTo>
                  <a:lnTo>
                    <a:pt x="135" y="3212"/>
                  </a:lnTo>
                  <a:lnTo>
                    <a:pt x="590" y="3212"/>
                  </a:lnTo>
                  <a:cubicBezTo>
                    <a:pt x="652" y="3364"/>
                    <a:pt x="741" y="3498"/>
                    <a:pt x="839" y="3614"/>
                  </a:cubicBezTo>
                  <a:lnTo>
                    <a:pt x="643" y="4024"/>
                  </a:lnTo>
                  <a:lnTo>
                    <a:pt x="1018" y="4345"/>
                  </a:lnTo>
                  <a:lnTo>
                    <a:pt x="1384" y="4068"/>
                  </a:lnTo>
                  <a:cubicBezTo>
                    <a:pt x="1526" y="4149"/>
                    <a:pt x="1678" y="4211"/>
                    <a:pt x="1830" y="4256"/>
                  </a:cubicBezTo>
                  <a:lnTo>
                    <a:pt x="1901" y="4702"/>
                  </a:lnTo>
                  <a:lnTo>
                    <a:pt x="2392" y="4746"/>
                  </a:lnTo>
                  <a:lnTo>
                    <a:pt x="2543" y="4327"/>
                  </a:lnTo>
                  <a:cubicBezTo>
                    <a:pt x="2704" y="4309"/>
                    <a:pt x="2864" y="4274"/>
                    <a:pt x="3016" y="4220"/>
                  </a:cubicBezTo>
                  <a:lnTo>
                    <a:pt x="3328" y="4532"/>
                  </a:lnTo>
                  <a:lnTo>
                    <a:pt x="3757" y="4292"/>
                  </a:lnTo>
                  <a:lnTo>
                    <a:pt x="3641" y="3863"/>
                  </a:lnTo>
                  <a:cubicBezTo>
                    <a:pt x="3765" y="3756"/>
                    <a:pt x="3873" y="3640"/>
                    <a:pt x="3971" y="3506"/>
                  </a:cubicBezTo>
                  <a:lnTo>
                    <a:pt x="4399" y="3587"/>
                  </a:lnTo>
                  <a:lnTo>
                    <a:pt x="4613" y="3132"/>
                  </a:lnTo>
                  <a:lnTo>
                    <a:pt x="4274" y="2864"/>
                  </a:lnTo>
                  <a:cubicBezTo>
                    <a:pt x="4310" y="2704"/>
                    <a:pt x="4328" y="2543"/>
                    <a:pt x="4328" y="2382"/>
                  </a:cubicBezTo>
                  <a:lnTo>
                    <a:pt x="4729" y="2204"/>
                  </a:lnTo>
                  <a:lnTo>
                    <a:pt x="4640" y="1713"/>
                  </a:lnTo>
                  <a:lnTo>
                    <a:pt x="4194" y="1678"/>
                  </a:lnTo>
                  <a:cubicBezTo>
                    <a:pt x="4140" y="1535"/>
                    <a:pt x="4060" y="1392"/>
                    <a:pt x="3971" y="1258"/>
                  </a:cubicBezTo>
                  <a:lnTo>
                    <a:pt x="4203" y="866"/>
                  </a:lnTo>
                  <a:lnTo>
                    <a:pt x="3855" y="518"/>
                  </a:lnTo>
                  <a:lnTo>
                    <a:pt x="3462" y="759"/>
                  </a:lnTo>
                  <a:cubicBezTo>
                    <a:pt x="3239" y="598"/>
                    <a:pt x="2980" y="491"/>
                    <a:pt x="2713" y="447"/>
                  </a:cubicBezTo>
                  <a:lnTo>
                    <a:pt x="25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621871" y="1119841"/>
              <a:ext cx="723577" cy="727117"/>
            </a:xfrm>
            <a:custGeom>
              <a:avLst/>
              <a:gdLst/>
              <a:ahLst/>
              <a:cxnLst/>
              <a:rect l="l" t="t" r="r" b="b"/>
              <a:pathLst>
                <a:path w="3614" h="3632" extrusionOk="0">
                  <a:moveTo>
                    <a:pt x="1802" y="883"/>
                  </a:moveTo>
                  <a:cubicBezTo>
                    <a:pt x="2320" y="883"/>
                    <a:pt x="2739" y="1303"/>
                    <a:pt x="2748" y="1820"/>
                  </a:cubicBezTo>
                  <a:cubicBezTo>
                    <a:pt x="2748" y="2347"/>
                    <a:pt x="2328" y="2766"/>
                    <a:pt x="1802" y="2766"/>
                  </a:cubicBezTo>
                  <a:cubicBezTo>
                    <a:pt x="1285" y="2766"/>
                    <a:pt x="865" y="2347"/>
                    <a:pt x="865" y="1820"/>
                  </a:cubicBezTo>
                  <a:cubicBezTo>
                    <a:pt x="865" y="1303"/>
                    <a:pt x="1285" y="883"/>
                    <a:pt x="1802" y="883"/>
                  </a:cubicBezTo>
                  <a:close/>
                  <a:moveTo>
                    <a:pt x="1606" y="0"/>
                  </a:moveTo>
                  <a:lnTo>
                    <a:pt x="1517" y="348"/>
                  </a:lnTo>
                  <a:cubicBezTo>
                    <a:pt x="1401" y="366"/>
                    <a:pt x="1294" y="402"/>
                    <a:pt x="1178" y="455"/>
                  </a:cubicBezTo>
                  <a:lnTo>
                    <a:pt x="910" y="214"/>
                  </a:lnTo>
                  <a:lnTo>
                    <a:pt x="607" y="429"/>
                  </a:lnTo>
                  <a:lnTo>
                    <a:pt x="732" y="759"/>
                  </a:lnTo>
                  <a:cubicBezTo>
                    <a:pt x="651" y="848"/>
                    <a:pt x="580" y="937"/>
                    <a:pt x="517" y="1044"/>
                  </a:cubicBezTo>
                  <a:lnTo>
                    <a:pt x="170" y="1008"/>
                  </a:lnTo>
                  <a:lnTo>
                    <a:pt x="36" y="1365"/>
                  </a:lnTo>
                  <a:lnTo>
                    <a:pt x="330" y="1570"/>
                  </a:lnTo>
                  <a:cubicBezTo>
                    <a:pt x="312" y="1651"/>
                    <a:pt x="312" y="1740"/>
                    <a:pt x="312" y="1820"/>
                  </a:cubicBezTo>
                  <a:cubicBezTo>
                    <a:pt x="312" y="1856"/>
                    <a:pt x="312" y="1892"/>
                    <a:pt x="312" y="1927"/>
                  </a:cubicBezTo>
                  <a:lnTo>
                    <a:pt x="0" y="2097"/>
                  </a:lnTo>
                  <a:lnTo>
                    <a:pt x="98" y="2462"/>
                  </a:lnTo>
                  <a:lnTo>
                    <a:pt x="446" y="2462"/>
                  </a:lnTo>
                  <a:cubicBezTo>
                    <a:pt x="500" y="2570"/>
                    <a:pt x="562" y="2677"/>
                    <a:pt x="642" y="2766"/>
                  </a:cubicBezTo>
                  <a:lnTo>
                    <a:pt x="491" y="3078"/>
                  </a:lnTo>
                  <a:lnTo>
                    <a:pt x="785" y="3319"/>
                  </a:lnTo>
                  <a:lnTo>
                    <a:pt x="1062" y="3123"/>
                  </a:lnTo>
                  <a:cubicBezTo>
                    <a:pt x="1169" y="3185"/>
                    <a:pt x="1276" y="3230"/>
                    <a:pt x="1401" y="3265"/>
                  </a:cubicBezTo>
                  <a:lnTo>
                    <a:pt x="1454" y="3604"/>
                  </a:lnTo>
                  <a:lnTo>
                    <a:pt x="1829" y="3631"/>
                  </a:lnTo>
                  <a:lnTo>
                    <a:pt x="1945" y="3319"/>
                  </a:lnTo>
                  <a:cubicBezTo>
                    <a:pt x="2070" y="3301"/>
                    <a:pt x="2186" y="3274"/>
                    <a:pt x="2302" y="3239"/>
                  </a:cubicBezTo>
                  <a:lnTo>
                    <a:pt x="2543" y="3471"/>
                  </a:lnTo>
                  <a:lnTo>
                    <a:pt x="2864" y="3292"/>
                  </a:lnTo>
                  <a:lnTo>
                    <a:pt x="2775" y="2962"/>
                  </a:lnTo>
                  <a:cubicBezTo>
                    <a:pt x="2873" y="2882"/>
                    <a:pt x="2953" y="2793"/>
                    <a:pt x="3024" y="2694"/>
                  </a:cubicBezTo>
                  <a:lnTo>
                    <a:pt x="3354" y="2748"/>
                  </a:lnTo>
                  <a:lnTo>
                    <a:pt x="3515" y="2409"/>
                  </a:lnTo>
                  <a:lnTo>
                    <a:pt x="3256" y="2204"/>
                  </a:lnTo>
                  <a:cubicBezTo>
                    <a:pt x="3283" y="2079"/>
                    <a:pt x="3301" y="1954"/>
                    <a:pt x="3301" y="1820"/>
                  </a:cubicBezTo>
                  <a:lnTo>
                    <a:pt x="3613" y="1686"/>
                  </a:lnTo>
                  <a:lnTo>
                    <a:pt x="3551" y="1312"/>
                  </a:lnTo>
                  <a:lnTo>
                    <a:pt x="3212" y="1285"/>
                  </a:lnTo>
                  <a:cubicBezTo>
                    <a:pt x="3167" y="1169"/>
                    <a:pt x="3105" y="1062"/>
                    <a:pt x="3042" y="964"/>
                  </a:cubicBezTo>
                  <a:lnTo>
                    <a:pt x="3212" y="669"/>
                  </a:lnTo>
                  <a:lnTo>
                    <a:pt x="2944" y="402"/>
                  </a:lnTo>
                  <a:lnTo>
                    <a:pt x="2650" y="580"/>
                  </a:lnTo>
                  <a:cubicBezTo>
                    <a:pt x="2480" y="464"/>
                    <a:pt x="2284" y="384"/>
                    <a:pt x="2079" y="339"/>
                  </a:cubicBezTo>
                  <a:lnTo>
                    <a:pt x="1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31"/>
            <p:cNvGrpSpPr/>
            <p:nvPr/>
          </p:nvGrpSpPr>
          <p:grpSpPr>
            <a:xfrm>
              <a:off x="6676514" y="905679"/>
              <a:ext cx="541691" cy="477629"/>
              <a:chOff x="8075801" y="2600591"/>
              <a:chExt cx="541691" cy="477629"/>
            </a:xfrm>
          </p:grpSpPr>
          <p:sp>
            <p:nvSpPr>
              <p:cNvPr id="269" name="Google Shape;269;p31"/>
              <p:cNvSpPr/>
              <p:nvPr/>
            </p:nvSpPr>
            <p:spPr>
              <a:xfrm>
                <a:off x="8075801" y="2600591"/>
                <a:ext cx="541691" cy="477629"/>
              </a:xfrm>
              <a:custGeom>
                <a:avLst/>
                <a:gdLst/>
                <a:ahLst/>
                <a:cxnLst/>
                <a:rect l="l" t="t" r="r" b="b"/>
                <a:pathLst>
                  <a:path w="4676" h="4123" extrusionOk="0">
                    <a:moveTo>
                      <a:pt x="2335" y="1"/>
                    </a:moveTo>
                    <a:cubicBezTo>
                      <a:pt x="2077" y="1"/>
                      <a:pt x="1815" y="50"/>
                      <a:pt x="1562" y="153"/>
                    </a:cubicBezTo>
                    <a:cubicBezTo>
                      <a:pt x="509" y="581"/>
                      <a:pt x="1" y="1785"/>
                      <a:pt x="429" y="2838"/>
                    </a:cubicBezTo>
                    <a:cubicBezTo>
                      <a:pt x="754" y="3637"/>
                      <a:pt x="1527" y="4123"/>
                      <a:pt x="2341" y="4123"/>
                    </a:cubicBezTo>
                    <a:cubicBezTo>
                      <a:pt x="2599" y="4123"/>
                      <a:pt x="2861" y="4074"/>
                      <a:pt x="3114" y="3971"/>
                    </a:cubicBezTo>
                    <a:cubicBezTo>
                      <a:pt x="4167" y="3543"/>
                      <a:pt x="4675" y="2338"/>
                      <a:pt x="4247" y="1286"/>
                    </a:cubicBezTo>
                    <a:cubicBezTo>
                      <a:pt x="3922" y="486"/>
                      <a:pt x="3149" y="1"/>
                      <a:pt x="2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8127468" y="2617504"/>
                <a:ext cx="446582" cy="415652"/>
              </a:xfrm>
              <a:custGeom>
                <a:avLst/>
                <a:gdLst/>
                <a:ahLst/>
                <a:cxnLst/>
                <a:rect l="l" t="t" r="r" b="b"/>
                <a:pathLst>
                  <a:path w="3855" h="3588" extrusionOk="0">
                    <a:moveTo>
                      <a:pt x="1922" y="1"/>
                    </a:moveTo>
                    <a:cubicBezTo>
                      <a:pt x="1056" y="1"/>
                      <a:pt x="298" y="630"/>
                      <a:pt x="161" y="1505"/>
                    </a:cubicBezTo>
                    <a:cubicBezTo>
                      <a:pt x="1" y="2487"/>
                      <a:pt x="661" y="3406"/>
                      <a:pt x="1642" y="3566"/>
                    </a:cubicBezTo>
                    <a:cubicBezTo>
                      <a:pt x="1736" y="3581"/>
                      <a:pt x="1829" y="3588"/>
                      <a:pt x="1921" y="3588"/>
                    </a:cubicBezTo>
                    <a:cubicBezTo>
                      <a:pt x="2784" y="3588"/>
                      <a:pt x="3549" y="2963"/>
                      <a:pt x="3694" y="2076"/>
                    </a:cubicBezTo>
                    <a:cubicBezTo>
                      <a:pt x="3855" y="1104"/>
                      <a:pt x="3186" y="185"/>
                      <a:pt x="2213" y="25"/>
                    </a:cubicBezTo>
                    <a:cubicBezTo>
                      <a:pt x="2115" y="8"/>
                      <a:pt x="2018" y="1"/>
                      <a:pt x="1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8134766" y="2615419"/>
                <a:ext cx="441369" cy="419359"/>
              </a:xfrm>
              <a:custGeom>
                <a:avLst/>
                <a:gdLst/>
                <a:ahLst/>
                <a:cxnLst/>
                <a:rect l="l" t="t" r="r" b="b"/>
                <a:pathLst>
                  <a:path w="3810" h="3620" extrusionOk="0">
                    <a:moveTo>
                      <a:pt x="1862" y="38"/>
                    </a:moveTo>
                    <a:cubicBezTo>
                      <a:pt x="1954" y="38"/>
                      <a:pt x="2048" y="46"/>
                      <a:pt x="2141" y="60"/>
                    </a:cubicBezTo>
                    <a:cubicBezTo>
                      <a:pt x="3114" y="221"/>
                      <a:pt x="3765" y="1131"/>
                      <a:pt x="3613" y="2094"/>
                    </a:cubicBezTo>
                    <a:cubicBezTo>
                      <a:pt x="3469" y="2960"/>
                      <a:pt x="2719" y="3581"/>
                      <a:pt x="1869" y="3581"/>
                    </a:cubicBezTo>
                    <a:cubicBezTo>
                      <a:pt x="1773" y="3581"/>
                      <a:pt x="1677" y="3574"/>
                      <a:pt x="1579" y="3557"/>
                    </a:cubicBezTo>
                    <a:cubicBezTo>
                      <a:pt x="1115" y="3486"/>
                      <a:pt x="705" y="3236"/>
                      <a:pt x="428" y="2853"/>
                    </a:cubicBezTo>
                    <a:cubicBezTo>
                      <a:pt x="152" y="2469"/>
                      <a:pt x="36" y="1996"/>
                      <a:pt x="116" y="1532"/>
                    </a:cubicBezTo>
                    <a:cubicBezTo>
                      <a:pt x="253" y="655"/>
                      <a:pt x="1008" y="38"/>
                      <a:pt x="1862" y="38"/>
                    </a:cubicBezTo>
                    <a:close/>
                    <a:moveTo>
                      <a:pt x="1858" y="1"/>
                    </a:moveTo>
                    <a:cubicBezTo>
                      <a:pt x="990" y="1"/>
                      <a:pt x="216" y="632"/>
                      <a:pt x="72" y="1523"/>
                    </a:cubicBezTo>
                    <a:cubicBezTo>
                      <a:pt x="0" y="1996"/>
                      <a:pt x="107" y="2478"/>
                      <a:pt x="393" y="2870"/>
                    </a:cubicBezTo>
                    <a:cubicBezTo>
                      <a:pt x="678" y="3263"/>
                      <a:pt x="1097" y="3522"/>
                      <a:pt x="1570" y="3602"/>
                    </a:cubicBezTo>
                    <a:cubicBezTo>
                      <a:pt x="1668" y="3611"/>
                      <a:pt x="1767" y="3620"/>
                      <a:pt x="1865" y="3620"/>
                    </a:cubicBezTo>
                    <a:cubicBezTo>
                      <a:pt x="2739" y="3620"/>
                      <a:pt x="3506" y="2986"/>
                      <a:pt x="3649" y="2103"/>
                    </a:cubicBezTo>
                    <a:cubicBezTo>
                      <a:pt x="3809" y="1113"/>
                      <a:pt x="3140" y="185"/>
                      <a:pt x="2150" y="25"/>
                    </a:cubicBezTo>
                    <a:cubicBezTo>
                      <a:pt x="2052" y="9"/>
                      <a:pt x="1955"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8211223" y="2651331"/>
                <a:ext cx="140636" cy="230532"/>
              </a:xfrm>
              <a:custGeom>
                <a:avLst/>
                <a:gdLst/>
                <a:ahLst/>
                <a:cxnLst/>
                <a:rect l="l" t="t" r="r" b="b"/>
                <a:pathLst>
                  <a:path w="1214" h="1990" extrusionOk="0">
                    <a:moveTo>
                      <a:pt x="1133" y="0"/>
                    </a:moveTo>
                    <a:lnTo>
                      <a:pt x="1133" y="1597"/>
                    </a:lnTo>
                    <a:lnTo>
                      <a:pt x="0" y="1918"/>
                    </a:lnTo>
                    <a:lnTo>
                      <a:pt x="27" y="1990"/>
                    </a:lnTo>
                    <a:lnTo>
                      <a:pt x="1214" y="1651"/>
                    </a:lnTo>
                    <a:lnTo>
                      <a:pt x="1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1"/>
            <p:cNvSpPr/>
            <p:nvPr/>
          </p:nvSpPr>
          <p:spPr>
            <a:xfrm>
              <a:off x="5788807" y="3771659"/>
              <a:ext cx="2529012" cy="4170"/>
            </a:xfrm>
            <a:custGeom>
              <a:avLst/>
              <a:gdLst/>
              <a:ahLst/>
              <a:cxnLst/>
              <a:rect l="l" t="t" r="r" b="b"/>
              <a:pathLst>
                <a:path w="21831" h="36" extrusionOk="0">
                  <a:moveTo>
                    <a:pt x="0" y="0"/>
                  </a:moveTo>
                  <a:lnTo>
                    <a:pt x="0" y="36"/>
                  </a:lnTo>
                  <a:lnTo>
                    <a:pt x="21830" y="36"/>
                  </a:lnTo>
                  <a:lnTo>
                    <a:pt x="2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7011425" y="3922488"/>
              <a:ext cx="585017" cy="313245"/>
            </a:xfrm>
            <a:custGeom>
              <a:avLst/>
              <a:gdLst/>
              <a:ahLst/>
              <a:cxnLst/>
              <a:rect l="l" t="t" r="r" b="b"/>
              <a:pathLst>
                <a:path w="5050" h="2704" extrusionOk="0">
                  <a:moveTo>
                    <a:pt x="0" y="1"/>
                  </a:moveTo>
                  <a:lnTo>
                    <a:pt x="1178" y="2704"/>
                  </a:lnTo>
                  <a:lnTo>
                    <a:pt x="5049" y="2204"/>
                  </a:lnTo>
                  <a:lnTo>
                    <a:pt x="2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7009340" y="3920403"/>
              <a:ext cx="589188" cy="317415"/>
            </a:xfrm>
            <a:custGeom>
              <a:avLst/>
              <a:gdLst/>
              <a:ahLst/>
              <a:cxnLst/>
              <a:rect l="l" t="t" r="r" b="b"/>
              <a:pathLst>
                <a:path w="5086" h="2740" extrusionOk="0">
                  <a:moveTo>
                    <a:pt x="2810" y="45"/>
                  </a:moveTo>
                  <a:lnTo>
                    <a:pt x="5023" y="2213"/>
                  </a:lnTo>
                  <a:lnTo>
                    <a:pt x="1205" y="2695"/>
                  </a:lnTo>
                  <a:lnTo>
                    <a:pt x="45" y="45"/>
                  </a:lnTo>
                  <a:close/>
                  <a:moveTo>
                    <a:pt x="18" y="1"/>
                  </a:moveTo>
                  <a:cubicBezTo>
                    <a:pt x="9" y="1"/>
                    <a:pt x="9" y="10"/>
                    <a:pt x="0" y="10"/>
                  </a:cubicBezTo>
                  <a:cubicBezTo>
                    <a:pt x="0" y="19"/>
                    <a:pt x="0" y="28"/>
                    <a:pt x="0" y="28"/>
                  </a:cubicBezTo>
                  <a:lnTo>
                    <a:pt x="1178" y="2731"/>
                  </a:lnTo>
                  <a:cubicBezTo>
                    <a:pt x="1178" y="2731"/>
                    <a:pt x="1187" y="2739"/>
                    <a:pt x="1196" y="2739"/>
                  </a:cubicBezTo>
                  <a:lnTo>
                    <a:pt x="5067" y="2249"/>
                  </a:lnTo>
                  <a:cubicBezTo>
                    <a:pt x="5076" y="2240"/>
                    <a:pt x="5085" y="2240"/>
                    <a:pt x="5085" y="2231"/>
                  </a:cubicBezTo>
                  <a:cubicBezTo>
                    <a:pt x="5085" y="2222"/>
                    <a:pt x="5085" y="2213"/>
                    <a:pt x="5076" y="2213"/>
                  </a:cubicBezTo>
                  <a:lnTo>
                    <a:pt x="2828" y="10"/>
                  </a:lnTo>
                  <a:cubicBezTo>
                    <a:pt x="2828" y="10"/>
                    <a:pt x="2819" y="1"/>
                    <a:pt x="2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7115801" y="3895613"/>
              <a:ext cx="685223" cy="291582"/>
            </a:xfrm>
            <a:custGeom>
              <a:avLst/>
              <a:gdLst/>
              <a:ahLst/>
              <a:cxnLst/>
              <a:rect l="l" t="t" r="r" b="b"/>
              <a:pathLst>
                <a:path w="5915" h="2517" extrusionOk="0">
                  <a:moveTo>
                    <a:pt x="3274" y="1"/>
                  </a:moveTo>
                  <a:lnTo>
                    <a:pt x="0" y="54"/>
                  </a:lnTo>
                  <a:lnTo>
                    <a:pt x="1749" y="2516"/>
                  </a:lnTo>
                  <a:lnTo>
                    <a:pt x="5915" y="1954"/>
                  </a:lnTo>
                  <a:lnTo>
                    <a:pt x="3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7113716" y="3893527"/>
              <a:ext cx="690436" cy="295752"/>
            </a:xfrm>
            <a:custGeom>
              <a:avLst/>
              <a:gdLst/>
              <a:ahLst/>
              <a:cxnLst/>
              <a:rect l="l" t="t" r="r" b="b"/>
              <a:pathLst>
                <a:path w="5960" h="2553" extrusionOk="0">
                  <a:moveTo>
                    <a:pt x="3283" y="36"/>
                  </a:moveTo>
                  <a:lnTo>
                    <a:pt x="5888" y="1963"/>
                  </a:lnTo>
                  <a:lnTo>
                    <a:pt x="1775" y="2517"/>
                  </a:lnTo>
                  <a:lnTo>
                    <a:pt x="54" y="90"/>
                  </a:lnTo>
                  <a:lnTo>
                    <a:pt x="3283" y="36"/>
                  </a:lnTo>
                  <a:close/>
                  <a:moveTo>
                    <a:pt x="3292" y="1"/>
                  </a:moveTo>
                  <a:lnTo>
                    <a:pt x="18" y="45"/>
                  </a:lnTo>
                  <a:cubicBezTo>
                    <a:pt x="9" y="45"/>
                    <a:pt x="9" y="54"/>
                    <a:pt x="0" y="63"/>
                  </a:cubicBezTo>
                  <a:cubicBezTo>
                    <a:pt x="0" y="63"/>
                    <a:pt x="0" y="72"/>
                    <a:pt x="9" y="81"/>
                  </a:cubicBezTo>
                  <a:lnTo>
                    <a:pt x="1749" y="2543"/>
                  </a:lnTo>
                  <a:cubicBezTo>
                    <a:pt x="1758" y="2552"/>
                    <a:pt x="1767" y="2552"/>
                    <a:pt x="1767" y="2552"/>
                  </a:cubicBezTo>
                  <a:lnTo>
                    <a:pt x="1775" y="2552"/>
                  </a:lnTo>
                  <a:lnTo>
                    <a:pt x="5942" y="1990"/>
                  </a:lnTo>
                  <a:cubicBezTo>
                    <a:pt x="5942" y="1990"/>
                    <a:pt x="5951" y="1990"/>
                    <a:pt x="5951" y="1981"/>
                  </a:cubicBezTo>
                  <a:cubicBezTo>
                    <a:pt x="5959" y="1972"/>
                    <a:pt x="5951" y="1963"/>
                    <a:pt x="5951" y="1954"/>
                  </a:cubicBezTo>
                  <a:lnTo>
                    <a:pt x="3301" y="10"/>
                  </a:lnTo>
                  <a:cubicBezTo>
                    <a:pt x="3301" y="1"/>
                    <a:pt x="3292" y="1"/>
                    <a:pt x="3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5753706" y="3846031"/>
              <a:ext cx="1023143" cy="213039"/>
            </a:xfrm>
            <a:custGeom>
              <a:avLst/>
              <a:gdLst/>
              <a:ahLst/>
              <a:cxnLst/>
              <a:rect l="l" t="t" r="r" b="b"/>
              <a:pathLst>
                <a:path w="8832" h="1839" extrusionOk="0">
                  <a:moveTo>
                    <a:pt x="1775" y="0"/>
                  </a:moveTo>
                  <a:lnTo>
                    <a:pt x="0" y="1642"/>
                  </a:lnTo>
                  <a:lnTo>
                    <a:pt x="6049" y="1838"/>
                  </a:lnTo>
                  <a:lnTo>
                    <a:pt x="8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5751621" y="3843946"/>
              <a:ext cx="1027313" cy="217094"/>
            </a:xfrm>
            <a:custGeom>
              <a:avLst/>
              <a:gdLst/>
              <a:ahLst/>
              <a:cxnLst/>
              <a:rect l="l" t="t" r="r" b="b"/>
              <a:pathLst>
                <a:path w="8868" h="1874" extrusionOk="0">
                  <a:moveTo>
                    <a:pt x="8779" y="45"/>
                  </a:moveTo>
                  <a:lnTo>
                    <a:pt x="6058" y="1838"/>
                  </a:lnTo>
                  <a:lnTo>
                    <a:pt x="63" y="1642"/>
                  </a:lnTo>
                  <a:lnTo>
                    <a:pt x="1802" y="45"/>
                  </a:lnTo>
                  <a:close/>
                  <a:moveTo>
                    <a:pt x="1793" y="1"/>
                  </a:moveTo>
                  <a:cubicBezTo>
                    <a:pt x="1784" y="1"/>
                    <a:pt x="1784" y="10"/>
                    <a:pt x="1776" y="10"/>
                  </a:cubicBezTo>
                  <a:lnTo>
                    <a:pt x="9" y="1642"/>
                  </a:lnTo>
                  <a:cubicBezTo>
                    <a:pt x="0" y="1651"/>
                    <a:pt x="0" y="1660"/>
                    <a:pt x="0" y="1669"/>
                  </a:cubicBezTo>
                  <a:cubicBezTo>
                    <a:pt x="0" y="1669"/>
                    <a:pt x="9" y="1678"/>
                    <a:pt x="18" y="1678"/>
                  </a:cubicBezTo>
                  <a:lnTo>
                    <a:pt x="6067" y="1874"/>
                  </a:lnTo>
                  <a:lnTo>
                    <a:pt x="6075" y="1874"/>
                  </a:lnTo>
                  <a:lnTo>
                    <a:pt x="8859" y="36"/>
                  </a:lnTo>
                  <a:cubicBezTo>
                    <a:pt x="8868" y="36"/>
                    <a:pt x="8868" y="27"/>
                    <a:pt x="8868" y="18"/>
                  </a:cubicBezTo>
                  <a:cubicBezTo>
                    <a:pt x="8859" y="10"/>
                    <a:pt x="8859" y="1"/>
                    <a:pt x="8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5521091" y="3502901"/>
              <a:ext cx="925138" cy="584090"/>
            </a:xfrm>
            <a:custGeom>
              <a:avLst/>
              <a:gdLst/>
              <a:ahLst/>
              <a:cxnLst/>
              <a:rect l="l" t="t" r="r" b="b"/>
              <a:pathLst>
                <a:path w="7986" h="5042" extrusionOk="0">
                  <a:moveTo>
                    <a:pt x="1" y="1"/>
                  </a:moveTo>
                  <a:lnTo>
                    <a:pt x="777" y="2284"/>
                  </a:lnTo>
                  <a:lnTo>
                    <a:pt x="1607" y="4693"/>
                  </a:lnTo>
                  <a:lnTo>
                    <a:pt x="7985" y="5041"/>
                  </a:lnTo>
                  <a:lnTo>
                    <a:pt x="7673" y="3979"/>
                  </a:lnTo>
                  <a:lnTo>
                    <a:pt x="6594" y="26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519121" y="3500816"/>
              <a:ext cx="929193" cy="588145"/>
            </a:xfrm>
            <a:custGeom>
              <a:avLst/>
              <a:gdLst/>
              <a:ahLst/>
              <a:cxnLst/>
              <a:rect l="l" t="t" r="r" b="b"/>
              <a:pathLst>
                <a:path w="8021" h="5077" extrusionOk="0">
                  <a:moveTo>
                    <a:pt x="45" y="37"/>
                  </a:moveTo>
                  <a:lnTo>
                    <a:pt x="6602" y="304"/>
                  </a:lnTo>
                  <a:lnTo>
                    <a:pt x="7672" y="4006"/>
                  </a:lnTo>
                  <a:lnTo>
                    <a:pt x="7975" y="5041"/>
                  </a:lnTo>
                  <a:lnTo>
                    <a:pt x="7975" y="5041"/>
                  </a:lnTo>
                  <a:lnTo>
                    <a:pt x="1633" y="4684"/>
                  </a:lnTo>
                  <a:lnTo>
                    <a:pt x="45" y="37"/>
                  </a:lnTo>
                  <a:close/>
                  <a:moveTo>
                    <a:pt x="18" y="1"/>
                  </a:moveTo>
                  <a:cubicBezTo>
                    <a:pt x="18" y="1"/>
                    <a:pt x="9" y="1"/>
                    <a:pt x="0" y="10"/>
                  </a:cubicBezTo>
                  <a:cubicBezTo>
                    <a:pt x="0" y="10"/>
                    <a:pt x="0" y="19"/>
                    <a:pt x="0" y="28"/>
                  </a:cubicBezTo>
                  <a:lnTo>
                    <a:pt x="1606" y="4711"/>
                  </a:lnTo>
                  <a:cubicBezTo>
                    <a:pt x="1606" y="4720"/>
                    <a:pt x="1615" y="4729"/>
                    <a:pt x="1624" y="4729"/>
                  </a:cubicBezTo>
                  <a:lnTo>
                    <a:pt x="7993" y="5077"/>
                  </a:lnTo>
                  <a:lnTo>
                    <a:pt x="8011" y="5077"/>
                  </a:lnTo>
                  <a:cubicBezTo>
                    <a:pt x="8020" y="5068"/>
                    <a:pt x="8020" y="5059"/>
                    <a:pt x="8020" y="5059"/>
                  </a:cubicBezTo>
                  <a:lnTo>
                    <a:pt x="7708" y="3989"/>
                  </a:lnTo>
                  <a:lnTo>
                    <a:pt x="6628" y="286"/>
                  </a:lnTo>
                  <a:cubicBezTo>
                    <a:pt x="6628" y="277"/>
                    <a:pt x="6619" y="268"/>
                    <a:pt x="6611" y="268"/>
                  </a:cubicBezTo>
                  <a:lnTo>
                    <a:pt x="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5610986" y="3762276"/>
              <a:ext cx="835242" cy="324714"/>
            </a:xfrm>
            <a:custGeom>
              <a:avLst/>
              <a:gdLst/>
              <a:ahLst/>
              <a:cxnLst/>
              <a:rect l="l" t="t" r="r" b="b"/>
              <a:pathLst>
                <a:path w="7210" h="2803" extrusionOk="0">
                  <a:moveTo>
                    <a:pt x="1" y="45"/>
                  </a:moveTo>
                  <a:lnTo>
                    <a:pt x="831" y="2454"/>
                  </a:lnTo>
                  <a:lnTo>
                    <a:pt x="7209" y="2802"/>
                  </a:lnTo>
                  <a:lnTo>
                    <a:pt x="6897" y="1740"/>
                  </a:lnTo>
                  <a:cubicBezTo>
                    <a:pt x="6424" y="1169"/>
                    <a:pt x="5541" y="554"/>
                    <a:pt x="3944" y="295"/>
                  </a:cubicBezTo>
                  <a:cubicBezTo>
                    <a:pt x="2106" y="1"/>
                    <a:pt x="1054" y="161"/>
                    <a:pt x="1" y="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607974" y="3764361"/>
              <a:ext cx="841266" cy="324598"/>
            </a:xfrm>
            <a:custGeom>
              <a:avLst/>
              <a:gdLst/>
              <a:ahLst/>
              <a:cxnLst/>
              <a:rect l="l" t="t" r="r" b="b"/>
              <a:pathLst>
                <a:path w="7262" h="2802" extrusionOk="0">
                  <a:moveTo>
                    <a:pt x="63" y="45"/>
                  </a:moveTo>
                  <a:lnTo>
                    <a:pt x="63" y="45"/>
                  </a:lnTo>
                  <a:cubicBezTo>
                    <a:pt x="455" y="90"/>
                    <a:pt x="839" y="90"/>
                    <a:pt x="1294" y="99"/>
                  </a:cubicBezTo>
                  <a:cubicBezTo>
                    <a:pt x="2016" y="108"/>
                    <a:pt x="2837" y="117"/>
                    <a:pt x="3961" y="295"/>
                  </a:cubicBezTo>
                  <a:cubicBezTo>
                    <a:pt x="5620" y="563"/>
                    <a:pt x="6477" y="1223"/>
                    <a:pt x="6905" y="1731"/>
                  </a:cubicBezTo>
                  <a:lnTo>
                    <a:pt x="7208" y="2766"/>
                  </a:lnTo>
                  <a:lnTo>
                    <a:pt x="7208" y="2766"/>
                  </a:lnTo>
                  <a:lnTo>
                    <a:pt x="866" y="2409"/>
                  </a:lnTo>
                  <a:lnTo>
                    <a:pt x="63" y="45"/>
                  </a:lnTo>
                  <a:close/>
                  <a:moveTo>
                    <a:pt x="0" y="1"/>
                  </a:moveTo>
                  <a:lnTo>
                    <a:pt x="839" y="2454"/>
                  </a:lnTo>
                  <a:lnTo>
                    <a:pt x="7262" y="2802"/>
                  </a:lnTo>
                  <a:lnTo>
                    <a:pt x="6941" y="1714"/>
                  </a:lnTo>
                  <a:cubicBezTo>
                    <a:pt x="6513" y="1196"/>
                    <a:pt x="5647" y="527"/>
                    <a:pt x="3970" y="259"/>
                  </a:cubicBezTo>
                  <a:cubicBezTo>
                    <a:pt x="2846" y="72"/>
                    <a:pt x="2016" y="63"/>
                    <a:pt x="1294" y="63"/>
                  </a:cubicBezTo>
                  <a:cubicBezTo>
                    <a:pt x="830" y="54"/>
                    <a:pt x="437" y="54"/>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265273" y="3530819"/>
              <a:ext cx="511572" cy="554087"/>
            </a:xfrm>
            <a:custGeom>
              <a:avLst/>
              <a:gdLst/>
              <a:ahLst/>
              <a:cxnLst/>
              <a:rect l="l" t="t" r="r" b="b"/>
              <a:pathLst>
                <a:path w="4416" h="4783" extrusionOk="0">
                  <a:moveTo>
                    <a:pt x="241" y="1"/>
                  </a:moveTo>
                  <a:lnTo>
                    <a:pt x="0" y="108"/>
                  </a:lnTo>
                  <a:lnTo>
                    <a:pt x="1615" y="4782"/>
                  </a:lnTo>
                  <a:lnTo>
                    <a:pt x="4416" y="2998"/>
                  </a:lnTo>
                  <a:lnTo>
                    <a:pt x="4416" y="2775"/>
                  </a:lnTo>
                  <a:lnTo>
                    <a:pt x="1731" y="4452"/>
                  </a:ln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262146" y="3527692"/>
              <a:ext cx="516785" cy="561269"/>
            </a:xfrm>
            <a:custGeom>
              <a:avLst/>
              <a:gdLst/>
              <a:ahLst/>
              <a:cxnLst/>
              <a:rect l="l" t="t" r="r" b="b"/>
              <a:pathLst>
                <a:path w="4461" h="4845" extrusionOk="0">
                  <a:moveTo>
                    <a:pt x="259" y="45"/>
                  </a:moveTo>
                  <a:lnTo>
                    <a:pt x="1749" y="4506"/>
                  </a:lnTo>
                  <a:lnTo>
                    <a:pt x="4416" y="2838"/>
                  </a:lnTo>
                  <a:lnTo>
                    <a:pt x="4416" y="3016"/>
                  </a:lnTo>
                  <a:lnTo>
                    <a:pt x="1651" y="4782"/>
                  </a:lnTo>
                  <a:lnTo>
                    <a:pt x="54" y="144"/>
                  </a:lnTo>
                  <a:lnTo>
                    <a:pt x="259" y="45"/>
                  </a:lnTo>
                  <a:close/>
                  <a:moveTo>
                    <a:pt x="286" y="1"/>
                  </a:moveTo>
                  <a:lnTo>
                    <a:pt x="0" y="126"/>
                  </a:lnTo>
                  <a:lnTo>
                    <a:pt x="1633" y="4845"/>
                  </a:lnTo>
                  <a:lnTo>
                    <a:pt x="4452" y="3043"/>
                  </a:lnTo>
                  <a:lnTo>
                    <a:pt x="4461" y="3043"/>
                  </a:lnTo>
                  <a:lnTo>
                    <a:pt x="4461" y="2766"/>
                  </a:lnTo>
                  <a:lnTo>
                    <a:pt x="1767" y="4443"/>
                  </a:lnTo>
                  <a:lnTo>
                    <a:pt x="295" y="19"/>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5527346" y="3480195"/>
              <a:ext cx="771064" cy="63136"/>
            </a:xfrm>
            <a:custGeom>
              <a:avLst/>
              <a:gdLst/>
              <a:ahLst/>
              <a:cxnLst/>
              <a:rect l="l" t="t" r="r" b="b"/>
              <a:pathLst>
                <a:path w="6656" h="545" extrusionOk="0">
                  <a:moveTo>
                    <a:pt x="330" y="0"/>
                  </a:moveTo>
                  <a:lnTo>
                    <a:pt x="0" y="161"/>
                  </a:lnTo>
                  <a:lnTo>
                    <a:pt x="6370" y="545"/>
                  </a:lnTo>
                  <a:lnTo>
                    <a:pt x="6655" y="420"/>
                  </a:lnTo>
                  <a:lnTo>
                    <a:pt x="6647" y="393"/>
                  </a:lnTo>
                  <a:lnTo>
                    <a:pt x="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5519121" y="3478110"/>
              <a:ext cx="781375" cy="67306"/>
            </a:xfrm>
            <a:custGeom>
              <a:avLst/>
              <a:gdLst/>
              <a:ahLst/>
              <a:cxnLst/>
              <a:rect l="l" t="t" r="r" b="b"/>
              <a:pathLst>
                <a:path w="6745" h="581" extrusionOk="0">
                  <a:moveTo>
                    <a:pt x="401" y="36"/>
                  </a:moveTo>
                  <a:lnTo>
                    <a:pt x="6691" y="429"/>
                  </a:lnTo>
                  <a:lnTo>
                    <a:pt x="6441" y="545"/>
                  </a:lnTo>
                  <a:lnTo>
                    <a:pt x="143" y="170"/>
                  </a:lnTo>
                  <a:lnTo>
                    <a:pt x="401" y="36"/>
                  </a:lnTo>
                  <a:close/>
                  <a:moveTo>
                    <a:pt x="393" y="1"/>
                  </a:moveTo>
                  <a:lnTo>
                    <a:pt x="0" y="197"/>
                  </a:lnTo>
                  <a:lnTo>
                    <a:pt x="6441" y="580"/>
                  </a:lnTo>
                  <a:lnTo>
                    <a:pt x="6450" y="580"/>
                  </a:lnTo>
                  <a:lnTo>
                    <a:pt x="6744" y="447"/>
                  </a:lnTo>
                  <a:lnTo>
                    <a:pt x="6726" y="393"/>
                  </a:lnTo>
                  <a:lnTo>
                    <a:pt x="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5515994" y="3476025"/>
              <a:ext cx="783460" cy="71476"/>
            </a:xfrm>
            <a:custGeom>
              <a:avLst/>
              <a:gdLst/>
              <a:ahLst/>
              <a:cxnLst/>
              <a:rect l="l" t="t" r="r" b="b"/>
              <a:pathLst>
                <a:path w="6763" h="617" extrusionOk="0">
                  <a:moveTo>
                    <a:pt x="437" y="81"/>
                  </a:moveTo>
                  <a:lnTo>
                    <a:pt x="6638" y="465"/>
                  </a:lnTo>
                  <a:lnTo>
                    <a:pt x="6459" y="536"/>
                  </a:lnTo>
                  <a:lnTo>
                    <a:pt x="250" y="170"/>
                  </a:lnTo>
                  <a:lnTo>
                    <a:pt x="437" y="81"/>
                  </a:lnTo>
                  <a:close/>
                  <a:moveTo>
                    <a:pt x="420" y="1"/>
                  </a:moveTo>
                  <a:lnTo>
                    <a:pt x="0" y="206"/>
                  </a:lnTo>
                  <a:lnTo>
                    <a:pt x="9" y="233"/>
                  </a:lnTo>
                  <a:lnTo>
                    <a:pt x="6468" y="616"/>
                  </a:lnTo>
                  <a:lnTo>
                    <a:pt x="6477" y="616"/>
                  </a:lnTo>
                  <a:lnTo>
                    <a:pt x="6762" y="491"/>
                  </a:lnTo>
                  <a:lnTo>
                    <a:pt x="6753" y="456"/>
                  </a:lnTo>
                  <a:lnTo>
                    <a:pt x="6745" y="429"/>
                  </a:lnTo>
                  <a:lnTo>
                    <a:pt x="6736" y="393"/>
                  </a:lnTo>
                  <a:lnTo>
                    <a:pt x="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6450161" y="4045515"/>
              <a:ext cx="17724" cy="40430"/>
            </a:xfrm>
            <a:custGeom>
              <a:avLst/>
              <a:gdLst/>
              <a:ahLst/>
              <a:cxnLst/>
              <a:rect l="l" t="t" r="r" b="b"/>
              <a:pathLst>
                <a:path w="153" h="349" extrusionOk="0">
                  <a:moveTo>
                    <a:pt x="117" y="0"/>
                  </a:moveTo>
                  <a:lnTo>
                    <a:pt x="1" y="339"/>
                  </a:lnTo>
                  <a:lnTo>
                    <a:pt x="37" y="348"/>
                  </a:lnTo>
                  <a:lnTo>
                    <a:pt x="153" y="9"/>
                  </a:lnTo>
                  <a:lnTo>
                    <a:pt x="1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6659954" y="3543215"/>
              <a:ext cx="723568" cy="235745"/>
            </a:xfrm>
            <a:custGeom>
              <a:avLst/>
              <a:gdLst/>
              <a:ahLst/>
              <a:cxnLst/>
              <a:rect l="l" t="t" r="r" b="b"/>
              <a:pathLst>
                <a:path w="6246" h="2035" extrusionOk="0">
                  <a:moveTo>
                    <a:pt x="1950" y="1"/>
                  </a:moveTo>
                  <a:cubicBezTo>
                    <a:pt x="1224" y="1"/>
                    <a:pt x="637" y="72"/>
                    <a:pt x="509" y="286"/>
                  </a:cubicBezTo>
                  <a:cubicBezTo>
                    <a:pt x="126" y="937"/>
                    <a:pt x="1" y="2035"/>
                    <a:pt x="1" y="2035"/>
                  </a:cubicBezTo>
                  <a:lnTo>
                    <a:pt x="6246" y="2035"/>
                  </a:lnTo>
                  <a:cubicBezTo>
                    <a:pt x="6121" y="1392"/>
                    <a:pt x="5826" y="795"/>
                    <a:pt x="5407" y="286"/>
                  </a:cubicBezTo>
                  <a:cubicBezTo>
                    <a:pt x="5407" y="286"/>
                    <a:pt x="3401" y="1"/>
                    <a:pt x="1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6416102" y="2318163"/>
              <a:ext cx="1251589" cy="1458489"/>
            </a:xfrm>
            <a:custGeom>
              <a:avLst/>
              <a:gdLst/>
              <a:ahLst/>
              <a:cxnLst/>
              <a:rect l="l" t="t" r="r" b="b"/>
              <a:pathLst>
                <a:path w="10804" h="12590" extrusionOk="0">
                  <a:moveTo>
                    <a:pt x="8832" y="5740"/>
                  </a:moveTo>
                  <a:lnTo>
                    <a:pt x="7869" y="7971"/>
                  </a:lnTo>
                  <a:cubicBezTo>
                    <a:pt x="7869" y="7971"/>
                    <a:pt x="7539" y="7774"/>
                    <a:pt x="7530" y="7774"/>
                  </a:cubicBezTo>
                  <a:lnTo>
                    <a:pt x="7512" y="7221"/>
                  </a:lnTo>
                  <a:lnTo>
                    <a:pt x="8832" y="5740"/>
                  </a:lnTo>
                  <a:close/>
                  <a:moveTo>
                    <a:pt x="6281" y="0"/>
                  </a:moveTo>
                  <a:cubicBezTo>
                    <a:pt x="6045" y="0"/>
                    <a:pt x="5830" y="36"/>
                    <a:pt x="5701" y="138"/>
                  </a:cubicBezTo>
                  <a:cubicBezTo>
                    <a:pt x="5442" y="334"/>
                    <a:pt x="5219" y="584"/>
                    <a:pt x="5050" y="861"/>
                  </a:cubicBezTo>
                  <a:cubicBezTo>
                    <a:pt x="4890" y="851"/>
                    <a:pt x="4740" y="846"/>
                    <a:pt x="4598" y="846"/>
                  </a:cubicBezTo>
                  <a:cubicBezTo>
                    <a:pt x="3117" y="846"/>
                    <a:pt x="2597" y="1351"/>
                    <a:pt x="2597" y="1351"/>
                  </a:cubicBezTo>
                  <a:cubicBezTo>
                    <a:pt x="2597" y="1351"/>
                    <a:pt x="1954" y="4072"/>
                    <a:pt x="1553" y="5482"/>
                  </a:cubicBezTo>
                  <a:cubicBezTo>
                    <a:pt x="1312" y="6338"/>
                    <a:pt x="991" y="7177"/>
                    <a:pt x="589" y="7971"/>
                  </a:cubicBezTo>
                  <a:cubicBezTo>
                    <a:pt x="589" y="7971"/>
                    <a:pt x="0" y="8881"/>
                    <a:pt x="411" y="9371"/>
                  </a:cubicBezTo>
                  <a:cubicBezTo>
                    <a:pt x="821" y="9862"/>
                    <a:pt x="2588" y="9871"/>
                    <a:pt x="2588" y="9871"/>
                  </a:cubicBezTo>
                  <a:lnTo>
                    <a:pt x="2266" y="11637"/>
                  </a:lnTo>
                  <a:cubicBezTo>
                    <a:pt x="2266" y="11637"/>
                    <a:pt x="2748" y="12030"/>
                    <a:pt x="4702" y="12485"/>
                  </a:cubicBezTo>
                  <a:cubicBezTo>
                    <a:pt x="5017" y="12558"/>
                    <a:pt x="5322" y="12589"/>
                    <a:pt x="5613" y="12589"/>
                  </a:cubicBezTo>
                  <a:cubicBezTo>
                    <a:pt x="7119" y="12589"/>
                    <a:pt x="8235" y="11762"/>
                    <a:pt x="8235" y="11762"/>
                  </a:cubicBezTo>
                  <a:lnTo>
                    <a:pt x="7557" y="10014"/>
                  </a:lnTo>
                  <a:cubicBezTo>
                    <a:pt x="8261" y="9871"/>
                    <a:pt x="9323" y="9095"/>
                    <a:pt x="9323" y="9095"/>
                  </a:cubicBezTo>
                  <a:cubicBezTo>
                    <a:pt x="10385" y="7534"/>
                    <a:pt x="10750" y="3367"/>
                    <a:pt x="10777" y="3055"/>
                  </a:cubicBezTo>
                  <a:cubicBezTo>
                    <a:pt x="10804" y="2743"/>
                    <a:pt x="10786" y="2627"/>
                    <a:pt x="10527" y="2413"/>
                  </a:cubicBezTo>
                  <a:cubicBezTo>
                    <a:pt x="10260" y="2199"/>
                    <a:pt x="8012" y="1271"/>
                    <a:pt x="8012" y="1271"/>
                  </a:cubicBezTo>
                  <a:cubicBezTo>
                    <a:pt x="7896" y="548"/>
                    <a:pt x="7494" y="192"/>
                    <a:pt x="7494" y="192"/>
                  </a:cubicBezTo>
                  <a:cubicBezTo>
                    <a:pt x="7494" y="192"/>
                    <a:pt x="6828" y="0"/>
                    <a:pt x="6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6887356" y="3198694"/>
              <a:ext cx="479598" cy="232964"/>
            </a:xfrm>
            <a:custGeom>
              <a:avLst/>
              <a:gdLst/>
              <a:ahLst/>
              <a:cxnLst/>
              <a:rect l="l" t="t" r="r" b="b"/>
              <a:pathLst>
                <a:path w="4140" h="2011" extrusionOk="0">
                  <a:moveTo>
                    <a:pt x="2068" y="1"/>
                  </a:moveTo>
                  <a:cubicBezTo>
                    <a:pt x="2021" y="1"/>
                    <a:pt x="1975" y="18"/>
                    <a:pt x="1927" y="66"/>
                  </a:cubicBezTo>
                  <a:cubicBezTo>
                    <a:pt x="1803" y="191"/>
                    <a:pt x="893" y="958"/>
                    <a:pt x="893" y="958"/>
                  </a:cubicBezTo>
                  <a:lnTo>
                    <a:pt x="473" y="994"/>
                  </a:lnTo>
                  <a:cubicBezTo>
                    <a:pt x="473" y="994"/>
                    <a:pt x="63" y="1565"/>
                    <a:pt x="0" y="2002"/>
                  </a:cubicBezTo>
                  <a:cubicBezTo>
                    <a:pt x="91" y="2008"/>
                    <a:pt x="182" y="2011"/>
                    <a:pt x="274" y="2011"/>
                  </a:cubicBezTo>
                  <a:cubicBezTo>
                    <a:pt x="471" y="2011"/>
                    <a:pt x="671" y="1997"/>
                    <a:pt x="866" y="1967"/>
                  </a:cubicBezTo>
                  <a:cubicBezTo>
                    <a:pt x="1303" y="1904"/>
                    <a:pt x="1508" y="1958"/>
                    <a:pt x="1838" y="1208"/>
                  </a:cubicBezTo>
                  <a:lnTo>
                    <a:pt x="2142" y="1199"/>
                  </a:lnTo>
                  <a:cubicBezTo>
                    <a:pt x="2142" y="1199"/>
                    <a:pt x="2471" y="1689"/>
                    <a:pt x="2983" y="1689"/>
                  </a:cubicBezTo>
                  <a:cubicBezTo>
                    <a:pt x="3037" y="1689"/>
                    <a:pt x="3092" y="1684"/>
                    <a:pt x="3150" y="1672"/>
                  </a:cubicBezTo>
                  <a:cubicBezTo>
                    <a:pt x="3150" y="1672"/>
                    <a:pt x="3205" y="1716"/>
                    <a:pt x="3306" y="1716"/>
                  </a:cubicBezTo>
                  <a:cubicBezTo>
                    <a:pt x="3356" y="1716"/>
                    <a:pt x="3417" y="1705"/>
                    <a:pt x="3489" y="1672"/>
                  </a:cubicBezTo>
                  <a:lnTo>
                    <a:pt x="2811" y="816"/>
                  </a:lnTo>
                  <a:lnTo>
                    <a:pt x="2811" y="816"/>
                  </a:lnTo>
                  <a:cubicBezTo>
                    <a:pt x="2811" y="816"/>
                    <a:pt x="3387" y="1334"/>
                    <a:pt x="3770" y="1334"/>
                  </a:cubicBezTo>
                  <a:cubicBezTo>
                    <a:pt x="3864" y="1334"/>
                    <a:pt x="3946" y="1303"/>
                    <a:pt x="4006" y="1226"/>
                  </a:cubicBezTo>
                  <a:lnTo>
                    <a:pt x="2891" y="459"/>
                  </a:lnTo>
                  <a:lnTo>
                    <a:pt x="2891" y="459"/>
                  </a:lnTo>
                  <a:cubicBezTo>
                    <a:pt x="2891" y="459"/>
                    <a:pt x="3453" y="557"/>
                    <a:pt x="3738" y="718"/>
                  </a:cubicBezTo>
                  <a:cubicBezTo>
                    <a:pt x="3790" y="744"/>
                    <a:pt x="3836" y="755"/>
                    <a:pt x="3876" y="755"/>
                  </a:cubicBezTo>
                  <a:cubicBezTo>
                    <a:pt x="4067" y="755"/>
                    <a:pt x="4140" y="512"/>
                    <a:pt x="4140" y="512"/>
                  </a:cubicBezTo>
                  <a:lnTo>
                    <a:pt x="3212" y="93"/>
                  </a:lnTo>
                  <a:cubicBezTo>
                    <a:pt x="3212" y="93"/>
                    <a:pt x="2927" y="114"/>
                    <a:pt x="2675" y="114"/>
                  </a:cubicBezTo>
                  <a:cubicBezTo>
                    <a:pt x="2528" y="114"/>
                    <a:pt x="2391" y="107"/>
                    <a:pt x="2329" y="84"/>
                  </a:cubicBezTo>
                  <a:cubicBezTo>
                    <a:pt x="2225" y="46"/>
                    <a:pt x="2144" y="1"/>
                    <a:pt x="2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6888399" y="3259628"/>
              <a:ext cx="365954" cy="173188"/>
            </a:xfrm>
            <a:custGeom>
              <a:avLst/>
              <a:gdLst/>
              <a:ahLst/>
              <a:cxnLst/>
              <a:rect l="l" t="t" r="r" b="b"/>
              <a:pathLst>
                <a:path w="3159" h="1495" extrusionOk="0">
                  <a:moveTo>
                    <a:pt x="1964" y="1"/>
                  </a:moveTo>
                  <a:cubicBezTo>
                    <a:pt x="1958" y="1"/>
                    <a:pt x="1952" y="7"/>
                    <a:pt x="1945" y="13"/>
                  </a:cubicBezTo>
                  <a:cubicBezTo>
                    <a:pt x="1945" y="22"/>
                    <a:pt x="1945" y="31"/>
                    <a:pt x="1963" y="40"/>
                  </a:cubicBezTo>
                  <a:cubicBezTo>
                    <a:pt x="2088" y="85"/>
                    <a:pt x="2757" y="763"/>
                    <a:pt x="3105" y="1137"/>
                  </a:cubicBezTo>
                  <a:cubicBezTo>
                    <a:pt x="3073" y="1145"/>
                    <a:pt x="3040" y="1149"/>
                    <a:pt x="3007" y="1149"/>
                  </a:cubicBezTo>
                  <a:cubicBezTo>
                    <a:pt x="2619" y="1149"/>
                    <a:pt x="2150" y="664"/>
                    <a:pt x="2150" y="664"/>
                  </a:cubicBezTo>
                  <a:cubicBezTo>
                    <a:pt x="2141" y="655"/>
                    <a:pt x="2141" y="655"/>
                    <a:pt x="2133" y="655"/>
                  </a:cubicBezTo>
                  <a:lnTo>
                    <a:pt x="1829" y="655"/>
                  </a:lnTo>
                  <a:cubicBezTo>
                    <a:pt x="1820" y="655"/>
                    <a:pt x="1811" y="664"/>
                    <a:pt x="1811" y="673"/>
                  </a:cubicBezTo>
                  <a:cubicBezTo>
                    <a:pt x="1811" y="673"/>
                    <a:pt x="1606" y="1164"/>
                    <a:pt x="1410" y="1316"/>
                  </a:cubicBezTo>
                  <a:cubicBezTo>
                    <a:pt x="1214" y="1458"/>
                    <a:pt x="27" y="1458"/>
                    <a:pt x="18" y="1458"/>
                  </a:cubicBezTo>
                  <a:cubicBezTo>
                    <a:pt x="9" y="1458"/>
                    <a:pt x="0" y="1467"/>
                    <a:pt x="0" y="1476"/>
                  </a:cubicBezTo>
                  <a:cubicBezTo>
                    <a:pt x="0" y="1494"/>
                    <a:pt x="9" y="1494"/>
                    <a:pt x="18" y="1494"/>
                  </a:cubicBezTo>
                  <a:cubicBezTo>
                    <a:pt x="72" y="1494"/>
                    <a:pt x="1223" y="1494"/>
                    <a:pt x="1428" y="1342"/>
                  </a:cubicBezTo>
                  <a:cubicBezTo>
                    <a:pt x="1624" y="1200"/>
                    <a:pt x="1811" y="771"/>
                    <a:pt x="1838" y="700"/>
                  </a:cubicBezTo>
                  <a:lnTo>
                    <a:pt x="2124" y="691"/>
                  </a:lnTo>
                  <a:cubicBezTo>
                    <a:pt x="2187" y="754"/>
                    <a:pt x="2620" y="1188"/>
                    <a:pt x="2997" y="1188"/>
                  </a:cubicBezTo>
                  <a:cubicBezTo>
                    <a:pt x="3046" y="1188"/>
                    <a:pt x="3094" y="1180"/>
                    <a:pt x="3141" y="1164"/>
                  </a:cubicBezTo>
                  <a:cubicBezTo>
                    <a:pt x="3150" y="1155"/>
                    <a:pt x="3158" y="1155"/>
                    <a:pt x="3158" y="1146"/>
                  </a:cubicBezTo>
                  <a:cubicBezTo>
                    <a:pt x="3158" y="1137"/>
                    <a:pt x="3158" y="1137"/>
                    <a:pt x="3150" y="1128"/>
                  </a:cubicBezTo>
                  <a:cubicBezTo>
                    <a:pt x="3114" y="1084"/>
                    <a:pt x="2150" y="67"/>
                    <a:pt x="1972" y="4"/>
                  </a:cubicBezTo>
                  <a:cubicBezTo>
                    <a:pt x="1969" y="2"/>
                    <a:pt x="1967" y="1"/>
                    <a:pt x="1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7142561" y="3237270"/>
              <a:ext cx="151062" cy="161372"/>
            </a:xfrm>
            <a:custGeom>
              <a:avLst/>
              <a:gdLst/>
              <a:ahLst/>
              <a:cxnLst/>
              <a:rect l="l" t="t" r="r" b="b"/>
              <a:pathLst>
                <a:path w="1304" h="1393" extrusionOk="0">
                  <a:moveTo>
                    <a:pt x="19" y="1"/>
                  </a:moveTo>
                  <a:cubicBezTo>
                    <a:pt x="10" y="1"/>
                    <a:pt x="1" y="10"/>
                    <a:pt x="1" y="19"/>
                  </a:cubicBezTo>
                  <a:cubicBezTo>
                    <a:pt x="1" y="28"/>
                    <a:pt x="1" y="37"/>
                    <a:pt x="19" y="37"/>
                  </a:cubicBezTo>
                  <a:cubicBezTo>
                    <a:pt x="197" y="72"/>
                    <a:pt x="956" y="964"/>
                    <a:pt x="1250" y="1330"/>
                  </a:cubicBezTo>
                  <a:cubicBezTo>
                    <a:pt x="1210" y="1350"/>
                    <a:pt x="1166" y="1360"/>
                    <a:pt x="1122" y="1360"/>
                  </a:cubicBezTo>
                  <a:cubicBezTo>
                    <a:pt x="1049" y="1360"/>
                    <a:pt x="976" y="1332"/>
                    <a:pt x="920" y="1277"/>
                  </a:cubicBezTo>
                  <a:cubicBezTo>
                    <a:pt x="911" y="1277"/>
                    <a:pt x="902" y="1277"/>
                    <a:pt x="893" y="1286"/>
                  </a:cubicBezTo>
                  <a:cubicBezTo>
                    <a:pt x="884" y="1286"/>
                    <a:pt x="884" y="1303"/>
                    <a:pt x="893" y="1303"/>
                  </a:cubicBezTo>
                  <a:cubicBezTo>
                    <a:pt x="956" y="1366"/>
                    <a:pt x="1045" y="1393"/>
                    <a:pt x="1125" y="1393"/>
                  </a:cubicBezTo>
                  <a:cubicBezTo>
                    <a:pt x="1179" y="1393"/>
                    <a:pt x="1241" y="1384"/>
                    <a:pt x="1295" y="1357"/>
                  </a:cubicBezTo>
                  <a:cubicBezTo>
                    <a:pt x="1295" y="1348"/>
                    <a:pt x="1303" y="1348"/>
                    <a:pt x="1303" y="1339"/>
                  </a:cubicBezTo>
                  <a:cubicBezTo>
                    <a:pt x="1303" y="1339"/>
                    <a:pt x="1303" y="1330"/>
                    <a:pt x="1295" y="1321"/>
                  </a:cubicBezTo>
                  <a:cubicBezTo>
                    <a:pt x="1250" y="1277"/>
                    <a:pt x="251" y="46"/>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6790163" y="3277584"/>
              <a:ext cx="181066" cy="169597"/>
            </a:xfrm>
            <a:custGeom>
              <a:avLst/>
              <a:gdLst/>
              <a:ahLst/>
              <a:cxnLst/>
              <a:rect l="l" t="t" r="r" b="b"/>
              <a:pathLst>
                <a:path w="1563" h="1464" extrusionOk="0">
                  <a:moveTo>
                    <a:pt x="634" y="1"/>
                  </a:moveTo>
                  <a:cubicBezTo>
                    <a:pt x="634" y="1"/>
                    <a:pt x="1" y="697"/>
                    <a:pt x="28" y="1437"/>
                  </a:cubicBezTo>
                  <a:lnTo>
                    <a:pt x="884" y="1464"/>
                  </a:lnTo>
                  <a:cubicBezTo>
                    <a:pt x="884" y="1464"/>
                    <a:pt x="955" y="527"/>
                    <a:pt x="1562" y="161"/>
                  </a:cubicBezTo>
                  <a:lnTo>
                    <a:pt x="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6906007" y="2333107"/>
              <a:ext cx="169597" cy="318342"/>
            </a:xfrm>
            <a:custGeom>
              <a:avLst/>
              <a:gdLst/>
              <a:ahLst/>
              <a:cxnLst/>
              <a:rect l="l" t="t" r="r" b="b"/>
              <a:pathLst>
                <a:path w="1464" h="2748" extrusionOk="0">
                  <a:moveTo>
                    <a:pt x="1463" y="0"/>
                  </a:moveTo>
                  <a:lnTo>
                    <a:pt x="1463" y="0"/>
                  </a:lnTo>
                  <a:cubicBezTo>
                    <a:pt x="660" y="714"/>
                    <a:pt x="143" y="1686"/>
                    <a:pt x="0" y="2748"/>
                  </a:cubicBezTo>
                  <a:cubicBezTo>
                    <a:pt x="0" y="2748"/>
                    <a:pt x="776" y="1847"/>
                    <a:pt x="1142" y="1775"/>
                  </a:cubicBezTo>
                  <a:cubicBezTo>
                    <a:pt x="1142" y="1775"/>
                    <a:pt x="1008" y="535"/>
                    <a:pt x="1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6621726" y="3164868"/>
              <a:ext cx="115845" cy="91170"/>
            </a:xfrm>
            <a:custGeom>
              <a:avLst/>
              <a:gdLst/>
              <a:ahLst/>
              <a:cxnLst/>
              <a:rect l="l" t="t" r="r" b="b"/>
              <a:pathLst>
                <a:path w="1000" h="787" extrusionOk="0">
                  <a:moveTo>
                    <a:pt x="467" y="1"/>
                  </a:moveTo>
                  <a:cubicBezTo>
                    <a:pt x="460" y="1"/>
                    <a:pt x="454" y="4"/>
                    <a:pt x="447" y="10"/>
                  </a:cubicBezTo>
                  <a:cubicBezTo>
                    <a:pt x="429" y="19"/>
                    <a:pt x="420" y="37"/>
                    <a:pt x="429" y="55"/>
                  </a:cubicBezTo>
                  <a:cubicBezTo>
                    <a:pt x="483" y="251"/>
                    <a:pt x="572" y="430"/>
                    <a:pt x="679" y="599"/>
                  </a:cubicBezTo>
                  <a:lnTo>
                    <a:pt x="108" y="126"/>
                  </a:lnTo>
                  <a:cubicBezTo>
                    <a:pt x="97" y="115"/>
                    <a:pt x="84" y="110"/>
                    <a:pt x="71" y="110"/>
                  </a:cubicBezTo>
                  <a:cubicBezTo>
                    <a:pt x="53" y="110"/>
                    <a:pt x="34" y="120"/>
                    <a:pt x="19" y="135"/>
                  </a:cubicBezTo>
                  <a:cubicBezTo>
                    <a:pt x="10" y="144"/>
                    <a:pt x="1" y="171"/>
                    <a:pt x="10" y="189"/>
                  </a:cubicBezTo>
                  <a:cubicBezTo>
                    <a:pt x="63" y="358"/>
                    <a:pt x="170" y="617"/>
                    <a:pt x="375" y="769"/>
                  </a:cubicBezTo>
                  <a:lnTo>
                    <a:pt x="1000" y="787"/>
                  </a:lnTo>
                  <a:lnTo>
                    <a:pt x="500" y="19"/>
                  </a:lnTo>
                  <a:cubicBezTo>
                    <a:pt x="489" y="8"/>
                    <a:pt x="478"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6619641" y="3162898"/>
              <a:ext cx="122101" cy="95225"/>
            </a:xfrm>
            <a:custGeom>
              <a:avLst/>
              <a:gdLst/>
              <a:ahLst/>
              <a:cxnLst/>
              <a:rect l="l" t="t" r="r" b="b"/>
              <a:pathLst>
                <a:path w="1054" h="822" extrusionOk="0">
                  <a:moveTo>
                    <a:pt x="492" y="36"/>
                  </a:moveTo>
                  <a:cubicBezTo>
                    <a:pt x="492" y="36"/>
                    <a:pt x="501" y="45"/>
                    <a:pt x="501" y="45"/>
                  </a:cubicBezTo>
                  <a:lnTo>
                    <a:pt x="982" y="777"/>
                  </a:lnTo>
                  <a:lnTo>
                    <a:pt x="402" y="768"/>
                  </a:lnTo>
                  <a:cubicBezTo>
                    <a:pt x="206" y="616"/>
                    <a:pt x="99" y="375"/>
                    <a:pt x="46" y="197"/>
                  </a:cubicBezTo>
                  <a:cubicBezTo>
                    <a:pt x="46" y="188"/>
                    <a:pt x="46" y="170"/>
                    <a:pt x="54" y="161"/>
                  </a:cubicBezTo>
                  <a:cubicBezTo>
                    <a:pt x="63" y="152"/>
                    <a:pt x="72" y="143"/>
                    <a:pt x="81" y="143"/>
                  </a:cubicBezTo>
                  <a:cubicBezTo>
                    <a:pt x="90" y="143"/>
                    <a:pt x="108" y="152"/>
                    <a:pt x="117" y="152"/>
                  </a:cubicBezTo>
                  <a:lnTo>
                    <a:pt x="777" y="714"/>
                  </a:lnTo>
                  <a:lnTo>
                    <a:pt x="715" y="607"/>
                  </a:lnTo>
                  <a:cubicBezTo>
                    <a:pt x="608" y="438"/>
                    <a:pt x="518" y="259"/>
                    <a:pt x="465" y="63"/>
                  </a:cubicBezTo>
                  <a:cubicBezTo>
                    <a:pt x="456" y="54"/>
                    <a:pt x="465" y="45"/>
                    <a:pt x="474" y="45"/>
                  </a:cubicBezTo>
                  <a:cubicBezTo>
                    <a:pt x="474" y="36"/>
                    <a:pt x="483" y="36"/>
                    <a:pt x="492" y="36"/>
                  </a:cubicBezTo>
                  <a:close/>
                  <a:moveTo>
                    <a:pt x="492" y="1"/>
                  </a:moveTo>
                  <a:cubicBezTo>
                    <a:pt x="483" y="1"/>
                    <a:pt x="465" y="1"/>
                    <a:pt x="447" y="10"/>
                  </a:cubicBezTo>
                  <a:cubicBezTo>
                    <a:pt x="429" y="27"/>
                    <a:pt x="420" y="54"/>
                    <a:pt x="429" y="81"/>
                  </a:cubicBezTo>
                  <a:cubicBezTo>
                    <a:pt x="474" y="233"/>
                    <a:pt x="545" y="384"/>
                    <a:pt x="625" y="527"/>
                  </a:cubicBezTo>
                  <a:lnTo>
                    <a:pt x="135" y="126"/>
                  </a:lnTo>
                  <a:cubicBezTo>
                    <a:pt x="126" y="117"/>
                    <a:pt x="99" y="108"/>
                    <a:pt x="81" y="108"/>
                  </a:cubicBezTo>
                  <a:cubicBezTo>
                    <a:pt x="54" y="108"/>
                    <a:pt x="37" y="117"/>
                    <a:pt x="28" y="134"/>
                  </a:cubicBezTo>
                  <a:cubicBezTo>
                    <a:pt x="10" y="152"/>
                    <a:pt x="1" y="188"/>
                    <a:pt x="10" y="215"/>
                  </a:cubicBezTo>
                  <a:cubicBezTo>
                    <a:pt x="63" y="393"/>
                    <a:pt x="179" y="643"/>
                    <a:pt x="385" y="804"/>
                  </a:cubicBezTo>
                  <a:lnTo>
                    <a:pt x="393" y="804"/>
                  </a:lnTo>
                  <a:lnTo>
                    <a:pt x="1054" y="821"/>
                  </a:lnTo>
                  <a:lnTo>
                    <a:pt x="536" y="27"/>
                  </a:lnTo>
                  <a:cubicBezTo>
                    <a:pt x="527" y="10"/>
                    <a:pt x="509" y="1"/>
                    <a:pt x="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7116728" y="2340289"/>
              <a:ext cx="242000" cy="403141"/>
            </a:xfrm>
            <a:custGeom>
              <a:avLst/>
              <a:gdLst/>
              <a:ahLst/>
              <a:cxnLst/>
              <a:rect l="l" t="t" r="r" b="b"/>
              <a:pathLst>
                <a:path w="2089" h="3480" extrusionOk="0">
                  <a:moveTo>
                    <a:pt x="1446" y="1"/>
                  </a:moveTo>
                  <a:cubicBezTo>
                    <a:pt x="1286" y="1187"/>
                    <a:pt x="1" y="1963"/>
                    <a:pt x="1" y="1963"/>
                  </a:cubicBezTo>
                  <a:cubicBezTo>
                    <a:pt x="759" y="2275"/>
                    <a:pt x="1250" y="3480"/>
                    <a:pt x="1250" y="3480"/>
                  </a:cubicBezTo>
                  <a:lnTo>
                    <a:pt x="2088" y="1803"/>
                  </a:lnTo>
                  <a:cubicBezTo>
                    <a:pt x="2088" y="1803"/>
                    <a:pt x="1964" y="1080"/>
                    <a:pt x="1892" y="705"/>
                  </a:cubicBezTo>
                  <a:cubicBezTo>
                    <a:pt x="1821" y="331"/>
                    <a:pt x="1446" y="1"/>
                    <a:pt x="1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6778810" y="1576529"/>
              <a:ext cx="777320" cy="767126"/>
            </a:xfrm>
            <a:custGeom>
              <a:avLst/>
              <a:gdLst/>
              <a:ahLst/>
              <a:cxnLst/>
              <a:rect l="l" t="t" r="r" b="b"/>
              <a:pathLst>
                <a:path w="6710" h="6622" extrusionOk="0">
                  <a:moveTo>
                    <a:pt x="3528" y="1"/>
                  </a:moveTo>
                  <a:cubicBezTo>
                    <a:pt x="2284" y="1"/>
                    <a:pt x="978" y="716"/>
                    <a:pt x="572" y="1054"/>
                  </a:cubicBezTo>
                  <a:cubicBezTo>
                    <a:pt x="45" y="1482"/>
                    <a:pt x="1" y="2740"/>
                    <a:pt x="1276" y="3453"/>
                  </a:cubicBezTo>
                  <a:cubicBezTo>
                    <a:pt x="2552" y="4167"/>
                    <a:pt x="4363" y="6594"/>
                    <a:pt x="4363" y="6594"/>
                  </a:cubicBezTo>
                  <a:cubicBezTo>
                    <a:pt x="4377" y="6614"/>
                    <a:pt x="4419" y="6621"/>
                    <a:pt x="4478" y="6621"/>
                  </a:cubicBezTo>
                  <a:cubicBezTo>
                    <a:pt x="4679" y="6621"/>
                    <a:pt x="5070" y="6527"/>
                    <a:pt x="5139" y="6513"/>
                  </a:cubicBezTo>
                  <a:cubicBezTo>
                    <a:pt x="5612" y="6397"/>
                    <a:pt x="6085" y="6156"/>
                    <a:pt x="6353" y="5728"/>
                  </a:cubicBezTo>
                  <a:cubicBezTo>
                    <a:pt x="6709" y="5157"/>
                    <a:pt x="6593" y="4568"/>
                    <a:pt x="6442" y="3962"/>
                  </a:cubicBezTo>
                  <a:cubicBezTo>
                    <a:pt x="6326" y="3516"/>
                    <a:pt x="6210" y="3070"/>
                    <a:pt x="6085" y="2633"/>
                  </a:cubicBezTo>
                  <a:cubicBezTo>
                    <a:pt x="5969" y="2240"/>
                    <a:pt x="5915" y="1830"/>
                    <a:pt x="5746" y="1455"/>
                  </a:cubicBezTo>
                  <a:cubicBezTo>
                    <a:pt x="5505" y="929"/>
                    <a:pt x="5121" y="465"/>
                    <a:pt x="4586" y="215"/>
                  </a:cubicBezTo>
                  <a:cubicBezTo>
                    <a:pt x="4255" y="63"/>
                    <a:pt x="3894" y="1"/>
                    <a:pt x="3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6896624" y="1794664"/>
              <a:ext cx="441254" cy="772918"/>
            </a:xfrm>
            <a:custGeom>
              <a:avLst/>
              <a:gdLst/>
              <a:ahLst/>
              <a:cxnLst/>
              <a:rect l="l" t="t" r="r" b="b"/>
              <a:pathLst>
                <a:path w="3809" h="6672" extrusionOk="0">
                  <a:moveTo>
                    <a:pt x="607" y="0"/>
                  </a:moveTo>
                  <a:cubicBezTo>
                    <a:pt x="607" y="0"/>
                    <a:pt x="99" y="411"/>
                    <a:pt x="81" y="651"/>
                  </a:cubicBezTo>
                  <a:cubicBezTo>
                    <a:pt x="63" y="892"/>
                    <a:pt x="144" y="1142"/>
                    <a:pt x="117" y="1597"/>
                  </a:cubicBezTo>
                  <a:cubicBezTo>
                    <a:pt x="81" y="2061"/>
                    <a:pt x="1" y="2882"/>
                    <a:pt x="402" y="3426"/>
                  </a:cubicBezTo>
                  <a:cubicBezTo>
                    <a:pt x="402" y="3426"/>
                    <a:pt x="670" y="4068"/>
                    <a:pt x="1500" y="4407"/>
                  </a:cubicBezTo>
                  <a:lnTo>
                    <a:pt x="1544" y="4657"/>
                  </a:lnTo>
                  <a:cubicBezTo>
                    <a:pt x="1544" y="4657"/>
                    <a:pt x="1214" y="5353"/>
                    <a:pt x="1196" y="5933"/>
                  </a:cubicBezTo>
                  <a:cubicBezTo>
                    <a:pt x="1188" y="6321"/>
                    <a:pt x="1271" y="6671"/>
                    <a:pt x="1830" y="6671"/>
                  </a:cubicBezTo>
                  <a:cubicBezTo>
                    <a:pt x="1874" y="6671"/>
                    <a:pt x="1922" y="6669"/>
                    <a:pt x="1972" y="6664"/>
                  </a:cubicBezTo>
                  <a:cubicBezTo>
                    <a:pt x="2918" y="6111"/>
                    <a:pt x="3319" y="4853"/>
                    <a:pt x="3319" y="4853"/>
                  </a:cubicBezTo>
                  <a:lnTo>
                    <a:pt x="3016" y="3408"/>
                  </a:lnTo>
                  <a:lnTo>
                    <a:pt x="3096" y="2685"/>
                  </a:lnTo>
                  <a:cubicBezTo>
                    <a:pt x="3096" y="2685"/>
                    <a:pt x="3107" y="2686"/>
                    <a:pt x="3126" y="2686"/>
                  </a:cubicBezTo>
                  <a:cubicBezTo>
                    <a:pt x="3226" y="2686"/>
                    <a:pt x="3554" y="2661"/>
                    <a:pt x="3667" y="2338"/>
                  </a:cubicBezTo>
                  <a:cubicBezTo>
                    <a:pt x="3667" y="2338"/>
                    <a:pt x="3808" y="1652"/>
                    <a:pt x="3505" y="1652"/>
                  </a:cubicBezTo>
                  <a:cubicBezTo>
                    <a:pt x="3398" y="1652"/>
                    <a:pt x="3235" y="1738"/>
                    <a:pt x="2989" y="1972"/>
                  </a:cubicBezTo>
                  <a:cubicBezTo>
                    <a:pt x="1830" y="1668"/>
                    <a:pt x="1036" y="937"/>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7004127" y="2126673"/>
              <a:ext cx="82829" cy="28730"/>
            </a:xfrm>
            <a:custGeom>
              <a:avLst/>
              <a:gdLst/>
              <a:ahLst/>
              <a:cxnLst/>
              <a:rect l="l" t="t" r="r" b="b"/>
              <a:pathLst>
                <a:path w="715" h="248" extrusionOk="0">
                  <a:moveTo>
                    <a:pt x="700" y="0"/>
                  </a:moveTo>
                  <a:cubicBezTo>
                    <a:pt x="696" y="0"/>
                    <a:pt x="692" y="2"/>
                    <a:pt x="687" y="7"/>
                  </a:cubicBezTo>
                  <a:cubicBezTo>
                    <a:pt x="585" y="145"/>
                    <a:pt x="422" y="223"/>
                    <a:pt x="255" y="223"/>
                  </a:cubicBezTo>
                  <a:cubicBezTo>
                    <a:pt x="175" y="223"/>
                    <a:pt x="94" y="205"/>
                    <a:pt x="18" y="167"/>
                  </a:cubicBezTo>
                  <a:cubicBezTo>
                    <a:pt x="18" y="164"/>
                    <a:pt x="17" y="163"/>
                    <a:pt x="16" y="163"/>
                  </a:cubicBezTo>
                  <a:cubicBezTo>
                    <a:pt x="12" y="163"/>
                    <a:pt x="7" y="167"/>
                    <a:pt x="1" y="167"/>
                  </a:cubicBezTo>
                  <a:cubicBezTo>
                    <a:pt x="1" y="176"/>
                    <a:pt x="1" y="185"/>
                    <a:pt x="9" y="185"/>
                  </a:cubicBezTo>
                  <a:cubicBezTo>
                    <a:pt x="90" y="230"/>
                    <a:pt x="179" y="248"/>
                    <a:pt x="259" y="248"/>
                  </a:cubicBezTo>
                  <a:cubicBezTo>
                    <a:pt x="438" y="248"/>
                    <a:pt x="607" y="167"/>
                    <a:pt x="714" y="25"/>
                  </a:cubicBezTo>
                  <a:cubicBezTo>
                    <a:pt x="714" y="16"/>
                    <a:pt x="714" y="7"/>
                    <a:pt x="705" y="7"/>
                  </a:cubicBezTo>
                  <a:cubicBezTo>
                    <a:pt x="705" y="2"/>
                    <a:pt x="703" y="0"/>
                    <a:pt x="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6976209" y="1982331"/>
              <a:ext cx="56996" cy="130673"/>
            </a:xfrm>
            <a:custGeom>
              <a:avLst/>
              <a:gdLst/>
              <a:ahLst/>
              <a:cxnLst/>
              <a:rect l="l" t="t" r="r" b="b"/>
              <a:pathLst>
                <a:path w="492" h="1128" extrusionOk="0">
                  <a:moveTo>
                    <a:pt x="145" y="0"/>
                  </a:moveTo>
                  <a:cubicBezTo>
                    <a:pt x="139" y="0"/>
                    <a:pt x="135" y="6"/>
                    <a:pt x="135" y="13"/>
                  </a:cubicBezTo>
                  <a:cubicBezTo>
                    <a:pt x="126" y="48"/>
                    <a:pt x="1" y="816"/>
                    <a:pt x="45" y="1003"/>
                  </a:cubicBezTo>
                  <a:cubicBezTo>
                    <a:pt x="45" y="1003"/>
                    <a:pt x="54" y="1012"/>
                    <a:pt x="54" y="1012"/>
                  </a:cubicBezTo>
                  <a:cubicBezTo>
                    <a:pt x="54" y="1021"/>
                    <a:pt x="152" y="1128"/>
                    <a:pt x="375" y="1128"/>
                  </a:cubicBezTo>
                  <a:lnTo>
                    <a:pt x="474" y="1128"/>
                  </a:lnTo>
                  <a:cubicBezTo>
                    <a:pt x="482" y="1119"/>
                    <a:pt x="491" y="1110"/>
                    <a:pt x="491" y="1101"/>
                  </a:cubicBezTo>
                  <a:cubicBezTo>
                    <a:pt x="491" y="1092"/>
                    <a:pt x="482" y="1083"/>
                    <a:pt x="465" y="1083"/>
                  </a:cubicBezTo>
                  <a:cubicBezTo>
                    <a:pt x="431" y="1088"/>
                    <a:pt x="399" y="1091"/>
                    <a:pt x="370" y="1091"/>
                  </a:cubicBezTo>
                  <a:cubicBezTo>
                    <a:pt x="193" y="1091"/>
                    <a:pt x="104" y="1008"/>
                    <a:pt x="81" y="985"/>
                  </a:cubicBezTo>
                  <a:cubicBezTo>
                    <a:pt x="36" y="798"/>
                    <a:pt x="170" y="31"/>
                    <a:pt x="170" y="22"/>
                  </a:cubicBezTo>
                  <a:cubicBezTo>
                    <a:pt x="170" y="13"/>
                    <a:pt x="170" y="4"/>
                    <a:pt x="152" y="4"/>
                  </a:cubicBezTo>
                  <a:cubicBezTo>
                    <a:pt x="150" y="1"/>
                    <a:pt x="147"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6896624" y="1792115"/>
              <a:ext cx="456893" cy="522461"/>
            </a:xfrm>
            <a:custGeom>
              <a:avLst/>
              <a:gdLst/>
              <a:ahLst/>
              <a:cxnLst/>
              <a:rect l="l" t="t" r="r" b="b"/>
              <a:pathLst>
                <a:path w="3944" h="4510" extrusionOk="0">
                  <a:moveTo>
                    <a:pt x="616" y="40"/>
                  </a:moveTo>
                  <a:cubicBezTo>
                    <a:pt x="2900" y="789"/>
                    <a:pt x="3605" y="1485"/>
                    <a:pt x="3801" y="1940"/>
                  </a:cubicBezTo>
                  <a:cubicBezTo>
                    <a:pt x="3908" y="2208"/>
                    <a:pt x="3837" y="2377"/>
                    <a:pt x="3819" y="2404"/>
                  </a:cubicBezTo>
                  <a:cubicBezTo>
                    <a:pt x="3819" y="2413"/>
                    <a:pt x="3819" y="2413"/>
                    <a:pt x="3819" y="2413"/>
                  </a:cubicBezTo>
                  <a:cubicBezTo>
                    <a:pt x="3855" y="2725"/>
                    <a:pt x="3141" y="2806"/>
                    <a:pt x="3132" y="2815"/>
                  </a:cubicBezTo>
                  <a:cubicBezTo>
                    <a:pt x="3123" y="2815"/>
                    <a:pt x="3114" y="2815"/>
                    <a:pt x="3114" y="2823"/>
                  </a:cubicBezTo>
                  <a:cubicBezTo>
                    <a:pt x="2989" y="3992"/>
                    <a:pt x="2267" y="4447"/>
                    <a:pt x="1812" y="4474"/>
                  </a:cubicBezTo>
                  <a:lnTo>
                    <a:pt x="1785" y="4474"/>
                  </a:lnTo>
                  <a:cubicBezTo>
                    <a:pt x="1375" y="4474"/>
                    <a:pt x="652" y="3885"/>
                    <a:pt x="313" y="3261"/>
                  </a:cubicBezTo>
                  <a:cubicBezTo>
                    <a:pt x="45" y="2770"/>
                    <a:pt x="90" y="2270"/>
                    <a:pt x="117" y="1896"/>
                  </a:cubicBezTo>
                  <a:cubicBezTo>
                    <a:pt x="126" y="1798"/>
                    <a:pt x="135" y="1699"/>
                    <a:pt x="135" y="1619"/>
                  </a:cubicBezTo>
                  <a:cubicBezTo>
                    <a:pt x="126" y="1334"/>
                    <a:pt x="108" y="1039"/>
                    <a:pt x="72" y="745"/>
                  </a:cubicBezTo>
                  <a:cubicBezTo>
                    <a:pt x="206" y="450"/>
                    <a:pt x="554" y="94"/>
                    <a:pt x="616" y="40"/>
                  </a:cubicBezTo>
                  <a:close/>
                  <a:moveTo>
                    <a:pt x="608" y="0"/>
                  </a:moveTo>
                  <a:cubicBezTo>
                    <a:pt x="602" y="0"/>
                    <a:pt x="598" y="4"/>
                    <a:pt x="598" y="4"/>
                  </a:cubicBezTo>
                  <a:cubicBezTo>
                    <a:pt x="581" y="22"/>
                    <a:pt x="179" y="406"/>
                    <a:pt x="28" y="736"/>
                  </a:cubicBezTo>
                  <a:cubicBezTo>
                    <a:pt x="28" y="736"/>
                    <a:pt x="28" y="745"/>
                    <a:pt x="28" y="745"/>
                  </a:cubicBezTo>
                  <a:cubicBezTo>
                    <a:pt x="63" y="1039"/>
                    <a:pt x="90" y="1334"/>
                    <a:pt x="99" y="1619"/>
                  </a:cubicBezTo>
                  <a:cubicBezTo>
                    <a:pt x="99" y="1699"/>
                    <a:pt x="90" y="1789"/>
                    <a:pt x="81" y="1896"/>
                  </a:cubicBezTo>
                  <a:cubicBezTo>
                    <a:pt x="45" y="2270"/>
                    <a:pt x="1" y="2779"/>
                    <a:pt x="277" y="3278"/>
                  </a:cubicBezTo>
                  <a:cubicBezTo>
                    <a:pt x="625" y="3921"/>
                    <a:pt x="1357" y="4510"/>
                    <a:pt x="1785" y="4510"/>
                  </a:cubicBezTo>
                  <a:lnTo>
                    <a:pt x="1812" y="4510"/>
                  </a:lnTo>
                  <a:cubicBezTo>
                    <a:pt x="2276" y="4492"/>
                    <a:pt x="3016" y="4028"/>
                    <a:pt x="3150" y="2850"/>
                  </a:cubicBezTo>
                  <a:cubicBezTo>
                    <a:pt x="3266" y="2832"/>
                    <a:pt x="3890" y="2734"/>
                    <a:pt x="3855" y="2422"/>
                  </a:cubicBezTo>
                  <a:cubicBezTo>
                    <a:pt x="3881" y="2377"/>
                    <a:pt x="3944" y="2199"/>
                    <a:pt x="3837" y="1922"/>
                  </a:cubicBezTo>
                  <a:cubicBezTo>
                    <a:pt x="3641" y="1467"/>
                    <a:pt x="2927" y="754"/>
                    <a:pt x="616" y="4"/>
                  </a:cubicBezTo>
                  <a:cubicBezTo>
                    <a:pt x="613" y="1"/>
                    <a:pt x="610"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7239754" y="2190503"/>
              <a:ext cx="43558" cy="168554"/>
            </a:xfrm>
            <a:custGeom>
              <a:avLst/>
              <a:gdLst/>
              <a:ahLst/>
              <a:cxnLst/>
              <a:rect l="l" t="t" r="r" b="b"/>
              <a:pathLst>
                <a:path w="376" h="1455" extrusionOk="0">
                  <a:moveTo>
                    <a:pt x="18" y="0"/>
                  </a:moveTo>
                  <a:cubicBezTo>
                    <a:pt x="9" y="9"/>
                    <a:pt x="1" y="18"/>
                    <a:pt x="1" y="27"/>
                  </a:cubicBezTo>
                  <a:lnTo>
                    <a:pt x="331" y="1445"/>
                  </a:lnTo>
                  <a:cubicBezTo>
                    <a:pt x="340" y="1454"/>
                    <a:pt x="348" y="1454"/>
                    <a:pt x="357" y="1454"/>
                  </a:cubicBezTo>
                  <a:cubicBezTo>
                    <a:pt x="366" y="1454"/>
                    <a:pt x="375" y="1445"/>
                    <a:pt x="375" y="1436"/>
                  </a:cubicBezTo>
                  <a:lnTo>
                    <a:pt x="45" y="18"/>
                  </a:lnTo>
                  <a:cubicBezTo>
                    <a:pt x="36" y="9"/>
                    <a:pt x="27"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7036216" y="2536877"/>
              <a:ext cx="91054" cy="32900"/>
            </a:xfrm>
            <a:custGeom>
              <a:avLst/>
              <a:gdLst/>
              <a:ahLst/>
              <a:cxnLst/>
              <a:rect l="l" t="t" r="r" b="b"/>
              <a:pathLst>
                <a:path w="786" h="284" extrusionOk="0">
                  <a:moveTo>
                    <a:pt x="22" y="1"/>
                  </a:moveTo>
                  <a:cubicBezTo>
                    <a:pt x="18" y="1"/>
                    <a:pt x="13" y="3"/>
                    <a:pt x="9" y="7"/>
                  </a:cubicBezTo>
                  <a:cubicBezTo>
                    <a:pt x="0" y="7"/>
                    <a:pt x="0" y="25"/>
                    <a:pt x="0" y="34"/>
                  </a:cubicBezTo>
                  <a:cubicBezTo>
                    <a:pt x="54" y="88"/>
                    <a:pt x="107" y="132"/>
                    <a:pt x="170" y="168"/>
                  </a:cubicBezTo>
                  <a:cubicBezTo>
                    <a:pt x="303" y="248"/>
                    <a:pt x="464" y="284"/>
                    <a:pt x="625" y="284"/>
                  </a:cubicBezTo>
                  <a:cubicBezTo>
                    <a:pt x="669" y="284"/>
                    <a:pt x="723" y="284"/>
                    <a:pt x="767" y="275"/>
                  </a:cubicBezTo>
                  <a:cubicBezTo>
                    <a:pt x="776" y="275"/>
                    <a:pt x="785" y="266"/>
                    <a:pt x="785" y="257"/>
                  </a:cubicBezTo>
                  <a:cubicBezTo>
                    <a:pt x="785" y="248"/>
                    <a:pt x="776" y="239"/>
                    <a:pt x="758" y="239"/>
                  </a:cubicBezTo>
                  <a:cubicBezTo>
                    <a:pt x="713" y="248"/>
                    <a:pt x="667" y="252"/>
                    <a:pt x="621" y="252"/>
                  </a:cubicBezTo>
                  <a:cubicBezTo>
                    <a:pt x="469" y="252"/>
                    <a:pt x="318" y="208"/>
                    <a:pt x="187" y="132"/>
                  </a:cubicBezTo>
                  <a:cubicBezTo>
                    <a:pt x="125" y="97"/>
                    <a:pt x="80" y="61"/>
                    <a:pt x="36" y="7"/>
                  </a:cubicBezTo>
                  <a:cubicBezTo>
                    <a:pt x="31"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7068189" y="2303103"/>
              <a:ext cx="10426" cy="38345"/>
            </a:xfrm>
            <a:custGeom>
              <a:avLst/>
              <a:gdLst/>
              <a:ahLst/>
              <a:cxnLst/>
              <a:rect l="l" t="t" r="r" b="b"/>
              <a:pathLst>
                <a:path w="90" h="331" extrusionOk="0">
                  <a:moveTo>
                    <a:pt x="10" y="0"/>
                  </a:moveTo>
                  <a:cubicBezTo>
                    <a:pt x="1" y="0"/>
                    <a:pt x="1" y="9"/>
                    <a:pt x="1" y="18"/>
                  </a:cubicBezTo>
                  <a:cubicBezTo>
                    <a:pt x="10" y="90"/>
                    <a:pt x="36" y="223"/>
                    <a:pt x="45" y="259"/>
                  </a:cubicBezTo>
                  <a:lnTo>
                    <a:pt x="27" y="295"/>
                  </a:lnTo>
                  <a:cubicBezTo>
                    <a:pt x="19" y="304"/>
                    <a:pt x="19" y="322"/>
                    <a:pt x="27" y="322"/>
                  </a:cubicBezTo>
                  <a:cubicBezTo>
                    <a:pt x="36" y="330"/>
                    <a:pt x="36" y="330"/>
                    <a:pt x="36" y="330"/>
                  </a:cubicBezTo>
                  <a:cubicBezTo>
                    <a:pt x="45" y="330"/>
                    <a:pt x="54" y="322"/>
                    <a:pt x="54" y="322"/>
                  </a:cubicBezTo>
                  <a:lnTo>
                    <a:pt x="81" y="277"/>
                  </a:lnTo>
                  <a:cubicBezTo>
                    <a:pt x="81" y="268"/>
                    <a:pt x="90" y="268"/>
                    <a:pt x="81" y="259"/>
                  </a:cubicBezTo>
                  <a:cubicBezTo>
                    <a:pt x="81" y="259"/>
                    <a:pt x="54" y="99"/>
                    <a:pt x="36" y="18"/>
                  </a:cubicBezTo>
                  <a:cubicBezTo>
                    <a:pt x="36" y="0"/>
                    <a:pt x="27" y="0"/>
                    <a:pt x="10" y="0"/>
                  </a:cubicBez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6858395" y="1911319"/>
              <a:ext cx="137624" cy="169713"/>
            </a:xfrm>
            <a:custGeom>
              <a:avLst/>
              <a:gdLst/>
              <a:ahLst/>
              <a:cxnLst/>
              <a:rect l="l" t="t" r="r" b="b"/>
              <a:pathLst>
                <a:path w="1188" h="1465" extrusionOk="0">
                  <a:moveTo>
                    <a:pt x="581" y="28"/>
                  </a:moveTo>
                  <a:cubicBezTo>
                    <a:pt x="697" y="28"/>
                    <a:pt x="804" y="73"/>
                    <a:pt x="902" y="162"/>
                  </a:cubicBezTo>
                  <a:cubicBezTo>
                    <a:pt x="1044" y="287"/>
                    <a:pt x="1134" y="483"/>
                    <a:pt x="1143" y="706"/>
                  </a:cubicBezTo>
                  <a:cubicBezTo>
                    <a:pt x="1160" y="1099"/>
                    <a:pt x="937" y="1420"/>
                    <a:pt x="634" y="1438"/>
                  </a:cubicBezTo>
                  <a:cubicBezTo>
                    <a:pt x="624" y="1438"/>
                    <a:pt x="613" y="1439"/>
                    <a:pt x="603" y="1439"/>
                  </a:cubicBezTo>
                  <a:cubicBezTo>
                    <a:pt x="490" y="1439"/>
                    <a:pt x="385" y="1394"/>
                    <a:pt x="295" y="1313"/>
                  </a:cubicBezTo>
                  <a:cubicBezTo>
                    <a:pt x="152" y="1179"/>
                    <a:pt x="63" y="983"/>
                    <a:pt x="54" y="760"/>
                  </a:cubicBezTo>
                  <a:cubicBezTo>
                    <a:pt x="27" y="376"/>
                    <a:pt x="259" y="46"/>
                    <a:pt x="563" y="28"/>
                  </a:cubicBezTo>
                  <a:close/>
                  <a:moveTo>
                    <a:pt x="594" y="0"/>
                  </a:moveTo>
                  <a:cubicBezTo>
                    <a:pt x="584" y="0"/>
                    <a:pt x="573" y="1"/>
                    <a:pt x="563" y="1"/>
                  </a:cubicBezTo>
                  <a:cubicBezTo>
                    <a:pt x="242" y="19"/>
                    <a:pt x="1" y="358"/>
                    <a:pt x="19" y="760"/>
                  </a:cubicBezTo>
                  <a:cubicBezTo>
                    <a:pt x="36" y="992"/>
                    <a:pt x="126" y="1197"/>
                    <a:pt x="268" y="1331"/>
                  </a:cubicBezTo>
                  <a:cubicBezTo>
                    <a:pt x="375" y="1420"/>
                    <a:pt x="491" y="1464"/>
                    <a:pt x="607" y="1464"/>
                  </a:cubicBezTo>
                  <a:lnTo>
                    <a:pt x="634" y="1464"/>
                  </a:lnTo>
                  <a:cubicBezTo>
                    <a:pt x="946" y="1447"/>
                    <a:pt x="1187" y="1108"/>
                    <a:pt x="1169" y="706"/>
                  </a:cubicBezTo>
                  <a:cubicBezTo>
                    <a:pt x="1160" y="474"/>
                    <a:pt x="1071" y="269"/>
                    <a:pt x="920" y="135"/>
                  </a:cubicBezTo>
                  <a:cubicBezTo>
                    <a:pt x="821" y="45"/>
                    <a:pt x="70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7012352" y="1894869"/>
              <a:ext cx="136581" cy="170640"/>
            </a:xfrm>
            <a:custGeom>
              <a:avLst/>
              <a:gdLst/>
              <a:ahLst/>
              <a:cxnLst/>
              <a:rect l="l" t="t" r="r" b="b"/>
              <a:pathLst>
                <a:path w="1179" h="1473" extrusionOk="0">
                  <a:moveTo>
                    <a:pt x="588" y="36"/>
                  </a:moveTo>
                  <a:cubicBezTo>
                    <a:pt x="872" y="36"/>
                    <a:pt x="1125" y="333"/>
                    <a:pt x="1143" y="705"/>
                  </a:cubicBezTo>
                  <a:cubicBezTo>
                    <a:pt x="1152" y="902"/>
                    <a:pt x="1098" y="1080"/>
                    <a:pt x="1009" y="1214"/>
                  </a:cubicBezTo>
                  <a:cubicBezTo>
                    <a:pt x="911" y="1357"/>
                    <a:pt x="777" y="1437"/>
                    <a:pt x="634" y="1446"/>
                  </a:cubicBezTo>
                  <a:cubicBezTo>
                    <a:pt x="483" y="1446"/>
                    <a:pt x="349" y="1383"/>
                    <a:pt x="233" y="1258"/>
                  </a:cubicBezTo>
                  <a:cubicBezTo>
                    <a:pt x="126" y="1134"/>
                    <a:pt x="63" y="955"/>
                    <a:pt x="46" y="768"/>
                  </a:cubicBezTo>
                  <a:cubicBezTo>
                    <a:pt x="28" y="375"/>
                    <a:pt x="260" y="45"/>
                    <a:pt x="563" y="36"/>
                  </a:cubicBezTo>
                  <a:cubicBezTo>
                    <a:pt x="571" y="36"/>
                    <a:pt x="579" y="36"/>
                    <a:pt x="588" y="36"/>
                  </a:cubicBezTo>
                  <a:close/>
                  <a:moveTo>
                    <a:pt x="567" y="0"/>
                  </a:moveTo>
                  <a:cubicBezTo>
                    <a:pt x="563" y="0"/>
                    <a:pt x="559" y="0"/>
                    <a:pt x="554" y="1"/>
                  </a:cubicBezTo>
                  <a:cubicBezTo>
                    <a:pt x="242" y="18"/>
                    <a:pt x="1" y="366"/>
                    <a:pt x="19" y="768"/>
                  </a:cubicBezTo>
                  <a:cubicBezTo>
                    <a:pt x="28" y="964"/>
                    <a:pt x="99" y="1142"/>
                    <a:pt x="215" y="1276"/>
                  </a:cubicBezTo>
                  <a:cubicBezTo>
                    <a:pt x="322" y="1401"/>
                    <a:pt x="465" y="1473"/>
                    <a:pt x="608" y="1473"/>
                  </a:cubicBezTo>
                  <a:lnTo>
                    <a:pt x="634" y="1473"/>
                  </a:lnTo>
                  <a:cubicBezTo>
                    <a:pt x="786" y="1464"/>
                    <a:pt x="929" y="1383"/>
                    <a:pt x="1027" y="1232"/>
                  </a:cubicBezTo>
                  <a:cubicBezTo>
                    <a:pt x="1134" y="1089"/>
                    <a:pt x="1179" y="902"/>
                    <a:pt x="1170" y="705"/>
                  </a:cubicBezTo>
                  <a:cubicBezTo>
                    <a:pt x="1152" y="310"/>
                    <a:pt x="883"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6852256" y="3065358"/>
              <a:ext cx="242927" cy="152452"/>
            </a:xfrm>
            <a:custGeom>
              <a:avLst/>
              <a:gdLst/>
              <a:ahLst/>
              <a:cxnLst/>
              <a:rect l="l" t="t" r="r" b="b"/>
              <a:pathLst>
                <a:path w="2097" h="1316" extrusionOk="0">
                  <a:moveTo>
                    <a:pt x="40" y="1"/>
                  </a:moveTo>
                  <a:cubicBezTo>
                    <a:pt x="27" y="1"/>
                    <a:pt x="16" y="9"/>
                    <a:pt x="9" y="22"/>
                  </a:cubicBezTo>
                  <a:cubicBezTo>
                    <a:pt x="0" y="40"/>
                    <a:pt x="9" y="49"/>
                    <a:pt x="18" y="67"/>
                  </a:cubicBezTo>
                  <a:lnTo>
                    <a:pt x="2034" y="1307"/>
                  </a:lnTo>
                  <a:cubicBezTo>
                    <a:pt x="2043" y="1315"/>
                    <a:pt x="2052" y="1315"/>
                    <a:pt x="2052" y="1315"/>
                  </a:cubicBezTo>
                  <a:cubicBezTo>
                    <a:pt x="2070" y="1315"/>
                    <a:pt x="2079" y="1307"/>
                    <a:pt x="2088" y="1298"/>
                  </a:cubicBezTo>
                  <a:cubicBezTo>
                    <a:pt x="2097" y="1280"/>
                    <a:pt x="2088" y="1262"/>
                    <a:pt x="2070" y="1253"/>
                  </a:cubicBezTo>
                  <a:lnTo>
                    <a:pt x="54" y="4"/>
                  </a:lnTo>
                  <a:cubicBezTo>
                    <a:pt x="49" y="2"/>
                    <a:pt x="44"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6835690" y="3089917"/>
              <a:ext cx="136465" cy="81439"/>
            </a:xfrm>
            <a:custGeom>
              <a:avLst/>
              <a:gdLst/>
              <a:ahLst/>
              <a:cxnLst/>
              <a:rect l="l" t="t" r="r" b="b"/>
              <a:pathLst>
                <a:path w="1178" h="703" extrusionOk="0">
                  <a:moveTo>
                    <a:pt x="38" y="0"/>
                  </a:moveTo>
                  <a:cubicBezTo>
                    <a:pt x="26" y="0"/>
                    <a:pt x="15" y="5"/>
                    <a:pt x="9" y="15"/>
                  </a:cubicBezTo>
                  <a:cubicBezTo>
                    <a:pt x="0" y="33"/>
                    <a:pt x="9" y="51"/>
                    <a:pt x="27" y="60"/>
                  </a:cubicBezTo>
                  <a:lnTo>
                    <a:pt x="1116" y="702"/>
                  </a:lnTo>
                  <a:lnTo>
                    <a:pt x="1133" y="702"/>
                  </a:lnTo>
                  <a:cubicBezTo>
                    <a:pt x="1151" y="702"/>
                    <a:pt x="1160" y="702"/>
                    <a:pt x="1169" y="684"/>
                  </a:cubicBezTo>
                  <a:cubicBezTo>
                    <a:pt x="1178" y="675"/>
                    <a:pt x="1169" y="648"/>
                    <a:pt x="1151" y="640"/>
                  </a:cubicBezTo>
                  <a:lnTo>
                    <a:pt x="63" y="6"/>
                  </a:lnTo>
                  <a:cubicBezTo>
                    <a:pt x="55" y="2"/>
                    <a:pt x="47" y="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7527048" y="2610670"/>
              <a:ext cx="120015" cy="188596"/>
            </a:xfrm>
            <a:custGeom>
              <a:avLst/>
              <a:gdLst/>
              <a:ahLst/>
              <a:cxnLst/>
              <a:rect l="l" t="t" r="r" b="b"/>
              <a:pathLst>
                <a:path w="1036" h="1628" extrusionOk="0">
                  <a:moveTo>
                    <a:pt x="1002" y="0"/>
                  </a:moveTo>
                  <a:cubicBezTo>
                    <a:pt x="990" y="0"/>
                    <a:pt x="979" y="6"/>
                    <a:pt x="973" y="13"/>
                  </a:cubicBezTo>
                  <a:cubicBezTo>
                    <a:pt x="616" y="512"/>
                    <a:pt x="295" y="1039"/>
                    <a:pt x="10" y="1583"/>
                  </a:cubicBezTo>
                  <a:cubicBezTo>
                    <a:pt x="1" y="1601"/>
                    <a:pt x="1" y="1619"/>
                    <a:pt x="18" y="1627"/>
                  </a:cubicBezTo>
                  <a:lnTo>
                    <a:pt x="36" y="1627"/>
                  </a:lnTo>
                  <a:cubicBezTo>
                    <a:pt x="45" y="1627"/>
                    <a:pt x="63" y="1619"/>
                    <a:pt x="63" y="1610"/>
                  </a:cubicBezTo>
                  <a:cubicBezTo>
                    <a:pt x="349" y="1065"/>
                    <a:pt x="670" y="548"/>
                    <a:pt x="1027" y="57"/>
                  </a:cubicBezTo>
                  <a:cubicBezTo>
                    <a:pt x="1035" y="40"/>
                    <a:pt x="1035" y="22"/>
                    <a:pt x="1018" y="4"/>
                  </a:cubicBezTo>
                  <a:cubicBezTo>
                    <a:pt x="1012" y="1"/>
                    <a:pt x="1007"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6790163" y="3276194"/>
              <a:ext cx="183035" cy="173072"/>
            </a:xfrm>
            <a:custGeom>
              <a:avLst/>
              <a:gdLst/>
              <a:ahLst/>
              <a:cxnLst/>
              <a:rect l="l" t="t" r="r" b="b"/>
              <a:pathLst>
                <a:path w="1580" h="1494" extrusionOk="0">
                  <a:moveTo>
                    <a:pt x="670" y="40"/>
                  </a:moveTo>
                  <a:lnTo>
                    <a:pt x="1509" y="182"/>
                  </a:lnTo>
                  <a:cubicBezTo>
                    <a:pt x="1375" y="298"/>
                    <a:pt x="884" y="753"/>
                    <a:pt x="866" y="1458"/>
                  </a:cubicBezTo>
                  <a:lnTo>
                    <a:pt x="46" y="1458"/>
                  </a:lnTo>
                  <a:cubicBezTo>
                    <a:pt x="46" y="914"/>
                    <a:pt x="269" y="405"/>
                    <a:pt x="670" y="40"/>
                  </a:cubicBezTo>
                  <a:close/>
                  <a:moveTo>
                    <a:pt x="658" y="0"/>
                  </a:moveTo>
                  <a:cubicBezTo>
                    <a:pt x="655" y="0"/>
                    <a:pt x="649" y="4"/>
                    <a:pt x="643" y="4"/>
                  </a:cubicBezTo>
                  <a:cubicBezTo>
                    <a:pt x="233" y="379"/>
                    <a:pt x="1" y="914"/>
                    <a:pt x="10" y="1476"/>
                  </a:cubicBezTo>
                  <a:cubicBezTo>
                    <a:pt x="10" y="1485"/>
                    <a:pt x="19" y="1494"/>
                    <a:pt x="28" y="1494"/>
                  </a:cubicBezTo>
                  <a:lnTo>
                    <a:pt x="884" y="1494"/>
                  </a:lnTo>
                  <a:cubicBezTo>
                    <a:pt x="893" y="1494"/>
                    <a:pt x="902" y="1485"/>
                    <a:pt x="902" y="1476"/>
                  </a:cubicBezTo>
                  <a:cubicBezTo>
                    <a:pt x="920" y="673"/>
                    <a:pt x="1562" y="191"/>
                    <a:pt x="1571" y="191"/>
                  </a:cubicBezTo>
                  <a:cubicBezTo>
                    <a:pt x="1571" y="182"/>
                    <a:pt x="1580" y="173"/>
                    <a:pt x="1580" y="173"/>
                  </a:cubicBezTo>
                  <a:cubicBezTo>
                    <a:pt x="1571" y="165"/>
                    <a:pt x="1571" y="156"/>
                    <a:pt x="1562" y="156"/>
                  </a:cubicBezTo>
                  <a:lnTo>
                    <a:pt x="661" y="4"/>
                  </a:lnTo>
                  <a:cubicBezTo>
                    <a:pt x="661" y="1"/>
                    <a:pt x="660"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7324552" y="2894835"/>
              <a:ext cx="156159" cy="341627"/>
            </a:xfrm>
            <a:custGeom>
              <a:avLst/>
              <a:gdLst/>
              <a:ahLst/>
              <a:cxnLst/>
              <a:rect l="l" t="t" r="r" b="b"/>
              <a:pathLst>
                <a:path w="1348" h="2949" extrusionOk="0">
                  <a:moveTo>
                    <a:pt x="1321" y="0"/>
                  </a:moveTo>
                  <a:cubicBezTo>
                    <a:pt x="1315" y="0"/>
                    <a:pt x="1309" y="7"/>
                    <a:pt x="1303" y="13"/>
                  </a:cubicBezTo>
                  <a:lnTo>
                    <a:pt x="9" y="2921"/>
                  </a:lnTo>
                  <a:cubicBezTo>
                    <a:pt x="0" y="2930"/>
                    <a:pt x="9" y="2948"/>
                    <a:pt x="18" y="2948"/>
                  </a:cubicBezTo>
                  <a:lnTo>
                    <a:pt x="27" y="2948"/>
                  </a:lnTo>
                  <a:cubicBezTo>
                    <a:pt x="36" y="2948"/>
                    <a:pt x="36" y="2948"/>
                    <a:pt x="45" y="2939"/>
                  </a:cubicBezTo>
                  <a:lnTo>
                    <a:pt x="1338" y="31"/>
                  </a:lnTo>
                  <a:cubicBezTo>
                    <a:pt x="1347" y="22"/>
                    <a:pt x="1338" y="4"/>
                    <a:pt x="1329" y="4"/>
                  </a:cubicBezTo>
                  <a:cubicBezTo>
                    <a:pt x="1327" y="2"/>
                    <a:pt x="1324"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6567974" y="3250940"/>
              <a:ext cx="300849" cy="29888"/>
            </a:xfrm>
            <a:custGeom>
              <a:avLst/>
              <a:gdLst/>
              <a:ahLst/>
              <a:cxnLst/>
              <a:rect l="l" t="t" r="r" b="b"/>
              <a:pathLst>
                <a:path w="2597" h="258" extrusionOk="0">
                  <a:moveTo>
                    <a:pt x="784" y="1"/>
                  </a:moveTo>
                  <a:cubicBezTo>
                    <a:pt x="491" y="1"/>
                    <a:pt x="218" y="29"/>
                    <a:pt x="19" y="106"/>
                  </a:cubicBezTo>
                  <a:cubicBezTo>
                    <a:pt x="10" y="106"/>
                    <a:pt x="1" y="124"/>
                    <a:pt x="10" y="133"/>
                  </a:cubicBezTo>
                  <a:cubicBezTo>
                    <a:pt x="10" y="142"/>
                    <a:pt x="28" y="142"/>
                    <a:pt x="37" y="142"/>
                  </a:cubicBezTo>
                  <a:cubicBezTo>
                    <a:pt x="227" y="69"/>
                    <a:pt x="493" y="42"/>
                    <a:pt x="781" y="42"/>
                  </a:cubicBezTo>
                  <a:cubicBezTo>
                    <a:pt x="1583" y="42"/>
                    <a:pt x="2557" y="251"/>
                    <a:pt x="2570" y="258"/>
                  </a:cubicBezTo>
                  <a:lnTo>
                    <a:pt x="2579" y="258"/>
                  </a:lnTo>
                  <a:cubicBezTo>
                    <a:pt x="2588" y="258"/>
                    <a:pt x="2597" y="249"/>
                    <a:pt x="2597" y="240"/>
                  </a:cubicBezTo>
                  <a:cubicBezTo>
                    <a:pt x="2597" y="231"/>
                    <a:pt x="2588" y="222"/>
                    <a:pt x="2579" y="222"/>
                  </a:cubicBezTo>
                  <a:cubicBezTo>
                    <a:pt x="2527" y="209"/>
                    <a:pt x="1580" y="1"/>
                    <a:pt x="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7284238" y="2965732"/>
              <a:ext cx="164384" cy="255207"/>
            </a:xfrm>
            <a:custGeom>
              <a:avLst/>
              <a:gdLst/>
              <a:ahLst/>
              <a:cxnLst/>
              <a:rect l="l" t="t" r="r" b="b"/>
              <a:pathLst>
                <a:path w="1419" h="2203" extrusionOk="0">
                  <a:moveTo>
                    <a:pt x="1396" y="1"/>
                  </a:moveTo>
                  <a:cubicBezTo>
                    <a:pt x="1392" y="1"/>
                    <a:pt x="1387" y="3"/>
                    <a:pt x="1383" y="8"/>
                  </a:cubicBezTo>
                  <a:lnTo>
                    <a:pt x="0" y="1622"/>
                  </a:lnTo>
                  <a:cubicBezTo>
                    <a:pt x="0" y="1622"/>
                    <a:pt x="0" y="1631"/>
                    <a:pt x="0" y="1631"/>
                  </a:cubicBezTo>
                  <a:lnTo>
                    <a:pt x="18" y="2184"/>
                  </a:lnTo>
                  <a:cubicBezTo>
                    <a:pt x="18" y="2193"/>
                    <a:pt x="27" y="2202"/>
                    <a:pt x="36" y="2202"/>
                  </a:cubicBezTo>
                  <a:cubicBezTo>
                    <a:pt x="45" y="2202"/>
                    <a:pt x="54" y="2193"/>
                    <a:pt x="54" y="2184"/>
                  </a:cubicBezTo>
                  <a:lnTo>
                    <a:pt x="36" y="1640"/>
                  </a:lnTo>
                  <a:lnTo>
                    <a:pt x="1410" y="34"/>
                  </a:lnTo>
                  <a:cubicBezTo>
                    <a:pt x="1419" y="26"/>
                    <a:pt x="1419" y="17"/>
                    <a:pt x="1410" y="8"/>
                  </a:cubicBezTo>
                  <a:cubicBezTo>
                    <a:pt x="1405" y="3"/>
                    <a:pt x="1401" y="1"/>
                    <a:pt x="1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6983507" y="2672067"/>
              <a:ext cx="91054" cy="204698"/>
            </a:xfrm>
            <a:custGeom>
              <a:avLst/>
              <a:gdLst/>
              <a:ahLst/>
              <a:cxnLst/>
              <a:rect l="l" t="t" r="r" b="b"/>
              <a:pathLst>
                <a:path w="786" h="1767" extrusionOk="0">
                  <a:moveTo>
                    <a:pt x="776" y="0"/>
                  </a:moveTo>
                  <a:cubicBezTo>
                    <a:pt x="767" y="0"/>
                    <a:pt x="758" y="0"/>
                    <a:pt x="750" y="9"/>
                  </a:cubicBezTo>
                  <a:cubicBezTo>
                    <a:pt x="312" y="634"/>
                    <a:pt x="9" y="1731"/>
                    <a:pt x="0" y="1749"/>
                  </a:cubicBezTo>
                  <a:cubicBezTo>
                    <a:pt x="0" y="1758"/>
                    <a:pt x="9" y="1767"/>
                    <a:pt x="18" y="1767"/>
                  </a:cubicBezTo>
                  <a:cubicBezTo>
                    <a:pt x="27" y="1767"/>
                    <a:pt x="36" y="1767"/>
                    <a:pt x="36" y="1758"/>
                  </a:cubicBezTo>
                  <a:cubicBezTo>
                    <a:pt x="45" y="1740"/>
                    <a:pt x="348" y="651"/>
                    <a:pt x="776" y="27"/>
                  </a:cubicBezTo>
                  <a:cubicBezTo>
                    <a:pt x="785" y="18"/>
                    <a:pt x="785" y="9"/>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6676520" y="3458533"/>
              <a:ext cx="696692" cy="316257"/>
            </a:xfrm>
            <a:custGeom>
              <a:avLst/>
              <a:gdLst/>
              <a:ahLst/>
              <a:cxnLst/>
              <a:rect l="l" t="t" r="r" b="b"/>
              <a:pathLst>
                <a:path w="6014" h="2730" extrusionOk="0">
                  <a:moveTo>
                    <a:pt x="340" y="0"/>
                  </a:moveTo>
                  <a:cubicBezTo>
                    <a:pt x="331" y="0"/>
                    <a:pt x="322" y="9"/>
                    <a:pt x="322" y="18"/>
                  </a:cubicBezTo>
                  <a:lnTo>
                    <a:pt x="1" y="1793"/>
                  </a:lnTo>
                  <a:cubicBezTo>
                    <a:pt x="1" y="1802"/>
                    <a:pt x="1" y="1802"/>
                    <a:pt x="10" y="1811"/>
                  </a:cubicBezTo>
                  <a:cubicBezTo>
                    <a:pt x="18" y="1820"/>
                    <a:pt x="848" y="2311"/>
                    <a:pt x="1990" y="2569"/>
                  </a:cubicBezTo>
                  <a:cubicBezTo>
                    <a:pt x="2383" y="2659"/>
                    <a:pt x="2846" y="2730"/>
                    <a:pt x="3346" y="2730"/>
                  </a:cubicBezTo>
                  <a:cubicBezTo>
                    <a:pt x="4185" y="2730"/>
                    <a:pt x="5121" y="2534"/>
                    <a:pt x="5996" y="1927"/>
                  </a:cubicBezTo>
                  <a:cubicBezTo>
                    <a:pt x="6004" y="1927"/>
                    <a:pt x="6013" y="1918"/>
                    <a:pt x="6004" y="1909"/>
                  </a:cubicBezTo>
                  <a:lnTo>
                    <a:pt x="5344" y="196"/>
                  </a:lnTo>
                  <a:cubicBezTo>
                    <a:pt x="5335" y="178"/>
                    <a:pt x="5326" y="178"/>
                    <a:pt x="5318" y="178"/>
                  </a:cubicBezTo>
                  <a:cubicBezTo>
                    <a:pt x="5309" y="187"/>
                    <a:pt x="5300" y="196"/>
                    <a:pt x="5309" y="205"/>
                  </a:cubicBezTo>
                  <a:lnTo>
                    <a:pt x="5969" y="1909"/>
                  </a:lnTo>
                  <a:cubicBezTo>
                    <a:pt x="5103" y="2501"/>
                    <a:pt x="4177" y="2691"/>
                    <a:pt x="3348" y="2691"/>
                  </a:cubicBezTo>
                  <a:cubicBezTo>
                    <a:pt x="2853" y="2691"/>
                    <a:pt x="2392" y="2624"/>
                    <a:pt x="1999" y="2534"/>
                  </a:cubicBezTo>
                  <a:cubicBezTo>
                    <a:pt x="928" y="2293"/>
                    <a:pt x="143" y="1847"/>
                    <a:pt x="36" y="1784"/>
                  </a:cubicBezTo>
                  <a:lnTo>
                    <a:pt x="357" y="27"/>
                  </a:lnTo>
                  <a:cubicBezTo>
                    <a:pt x="357"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6631109" y="2646234"/>
              <a:ext cx="115845" cy="613979"/>
            </a:xfrm>
            <a:custGeom>
              <a:avLst/>
              <a:gdLst/>
              <a:ahLst/>
              <a:cxnLst/>
              <a:rect l="l" t="t" r="r" b="b"/>
              <a:pathLst>
                <a:path w="1000" h="5300" extrusionOk="0">
                  <a:moveTo>
                    <a:pt x="928" y="0"/>
                  </a:moveTo>
                  <a:cubicBezTo>
                    <a:pt x="919" y="0"/>
                    <a:pt x="910" y="9"/>
                    <a:pt x="910" y="18"/>
                  </a:cubicBezTo>
                  <a:lnTo>
                    <a:pt x="785" y="1740"/>
                  </a:lnTo>
                  <a:cubicBezTo>
                    <a:pt x="732" y="1829"/>
                    <a:pt x="0" y="3114"/>
                    <a:pt x="910" y="4104"/>
                  </a:cubicBezTo>
                  <a:lnTo>
                    <a:pt x="955" y="5281"/>
                  </a:lnTo>
                  <a:cubicBezTo>
                    <a:pt x="955" y="5290"/>
                    <a:pt x="964" y="5299"/>
                    <a:pt x="972" y="5299"/>
                  </a:cubicBezTo>
                  <a:lnTo>
                    <a:pt x="981" y="5299"/>
                  </a:lnTo>
                  <a:cubicBezTo>
                    <a:pt x="990" y="5299"/>
                    <a:pt x="999" y="5290"/>
                    <a:pt x="999" y="5281"/>
                  </a:cubicBezTo>
                  <a:lnTo>
                    <a:pt x="946" y="4095"/>
                  </a:lnTo>
                  <a:cubicBezTo>
                    <a:pt x="946" y="4095"/>
                    <a:pt x="946" y="4086"/>
                    <a:pt x="946" y="4086"/>
                  </a:cubicBezTo>
                  <a:cubicBezTo>
                    <a:pt x="18" y="3087"/>
                    <a:pt x="812" y="1775"/>
                    <a:pt x="812" y="1758"/>
                  </a:cubicBezTo>
                  <a:cubicBezTo>
                    <a:pt x="821" y="1758"/>
                    <a:pt x="821" y="1749"/>
                    <a:pt x="821" y="1749"/>
                  </a:cubicBezTo>
                  <a:lnTo>
                    <a:pt x="946" y="27"/>
                  </a:lnTo>
                  <a:cubicBezTo>
                    <a:pt x="955" y="9"/>
                    <a:pt x="946" y="0"/>
                    <a:pt x="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7127154" y="2338204"/>
              <a:ext cx="233659" cy="414609"/>
            </a:xfrm>
            <a:custGeom>
              <a:avLst/>
              <a:gdLst/>
              <a:ahLst/>
              <a:cxnLst/>
              <a:rect l="l" t="t" r="r" b="b"/>
              <a:pathLst>
                <a:path w="2017" h="3579" extrusionOk="0">
                  <a:moveTo>
                    <a:pt x="1356" y="1"/>
                  </a:moveTo>
                  <a:cubicBezTo>
                    <a:pt x="1347" y="1"/>
                    <a:pt x="1338" y="10"/>
                    <a:pt x="1338" y="19"/>
                  </a:cubicBezTo>
                  <a:cubicBezTo>
                    <a:pt x="1115" y="1196"/>
                    <a:pt x="18" y="1945"/>
                    <a:pt x="9" y="1954"/>
                  </a:cubicBezTo>
                  <a:cubicBezTo>
                    <a:pt x="0" y="1954"/>
                    <a:pt x="0" y="1972"/>
                    <a:pt x="0" y="1981"/>
                  </a:cubicBezTo>
                  <a:cubicBezTo>
                    <a:pt x="5" y="1986"/>
                    <a:pt x="9" y="1988"/>
                    <a:pt x="14" y="1988"/>
                  </a:cubicBezTo>
                  <a:cubicBezTo>
                    <a:pt x="18" y="1988"/>
                    <a:pt x="22" y="1986"/>
                    <a:pt x="27" y="1981"/>
                  </a:cubicBezTo>
                  <a:cubicBezTo>
                    <a:pt x="45" y="1981"/>
                    <a:pt x="1124" y="1232"/>
                    <a:pt x="1374" y="54"/>
                  </a:cubicBezTo>
                  <a:cubicBezTo>
                    <a:pt x="1454" y="143"/>
                    <a:pt x="1740" y="456"/>
                    <a:pt x="1811" y="830"/>
                  </a:cubicBezTo>
                  <a:cubicBezTo>
                    <a:pt x="1883" y="1241"/>
                    <a:pt x="1963" y="1749"/>
                    <a:pt x="1972" y="1812"/>
                  </a:cubicBezTo>
                  <a:lnTo>
                    <a:pt x="1124" y="3507"/>
                  </a:lnTo>
                  <a:cubicBezTo>
                    <a:pt x="1035" y="3284"/>
                    <a:pt x="598" y="2240"/>
                    <a:pt x="179" y="2142"/>
                  </a:cubicBezTo>
                  <a:cubicBezTo>
                    <a:pt x="176" y="2139"/>
                    <a:pt x="173" y="2138"/>
                    <a:pt x="171" y="2138"/>
                  </a:cubicBezTo>
                  <a:cubicBezTo>
                    <a:pt x="165" y="2138"/>
                    <a:pt x="161" y="2144"/>
                    <a:pt x="161" y="2151"/>
                  </a:cubicBezTo>
                  <a:cubicBezTo>
                    <a:pt x="152" y="2160"/>
                    <a:pt x="161" y="2177"/>
                    <a:pt x="170" y="2177"/>
                  </a:cubicBezTo>
                  <a:cubicBezTo>
                    <a:pt x="607" y="2284"/>
                    <a:pt x="1106" y="3551"/>
                    <a:pt x="1106" y="3560"/>
                  </a:cubicBezTo>
                  <a:cubicBezTo>
                    <a:pt x="1115" y="3569"/>
                    <a:pt x="1115" y="3578"/>
                    <a:pt x="1124" y="3578"/>
                  </a:cubicBezTo>
                  <a:cubicBezTo>
                    <a:pt x="1133" y="3578"/>
                    <a:pt x="1142" y="3569"/>
                    <a:pt x="1142" y="3560"/>
                  </a:cubicBezTo>
                  <a:lnTo>
                    <a:pt x="2007" y="1821"/>
                  </a:lnTo>
                  <a:cubicBezTo>
                    <a:pt x="2016" y="1821"/>
                    <a:pt x="2016" y="1812"/>
                    <a:pt x="2016" y="1812"/>
                  </a:cubicBezTo>
                  <a:cubicBezTo>
                    <a:pt x="2016" y="1803"/>
                    <a:pt x="1927" y="1259"/>
                    <a:pt x="1847" y="821"/>
                  </a:cubicBezTo>
                  <a:cubicBezTo>
                    <a:pt x="1767" y="375"/>
                    <a:pt x="1374" y="10"/>
                    <a:pt x="1374" y="10"/>
                  </a:cubicBezTo>
                  <a:cubicBezTo>
                    <a:pt x="1365" y="1"/>
                    <a:pt x="1356" y="1"/>
                    <a:pt x="1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6900794" y="2331253"/>
              <a:ext cx="177822" cy="332591"/>
            </a:xfrm>
            <a:custGeom>
              <a:avLst/>
              <a:gdLst/>
              <a:ahLst/>
              <a:cxnLst/>
              <a:rect l="l" t="t" r="r" b="b"/>
              <a:pathLst>
                <a:path w="1535" h="2871" extrusionOk="0">
                  <a:moveTo>
                    <a:pt x="1437" y="87"/>
                  </a:moveTo>
                  <a:lnTo>
                    <a:pt x="1437" y="87"/>
                  </a:lnTo>
                  <a:cubicBezTo>
                    <a:pt x="1321" y="266"/>
                    <a:pt x="1062" y="792"/>
                    <a:pt x="1169" y="1791"/>
                  </a:cubicBezTo>
                  <a:cubicBezTo>
                    <a:pt x="1071" y="1845"/>
                    <a:pt x="384" y="2282"/>
                    <a:pt x="72" y="2737"/>
                  </a:cubicBezTo>
                  <a:cubicBezTo>
                    <a:pt x="188" y="2273"/>
                    <a:pt x="652" y="596"/>
                    <a:pt x="1437" y="87"/>
                  </a:cubicBezTo>
                  <a:close/>
                  <a:moveTo>
                    <a:pt x="1513" y="0"/>
                  </a:moveTo>
                  <a:cubicBezTo>
                    <a:pt x="1508" y="0"/>
                    <a:pt x="1504" y="3"/>
                    <a:pt x="1499" y="7"/>
                  </a:cubicBezTo>
                  <a:cubicBezTo>
                    <a:pt x="527" y="516"/>
                    <a:pt x="27" y="2755"/>
                    <a:pt x="9" y="2844"/>
                  </a:cubicBezTo>
                  <a:cubicBezTo>
                    <a:pt x="0" y="2853"/>
                    <a:pt x="9" y="2862"/>
                    <a:pt x="18" y="2871"/>
                  </a:cubicBezTo>
                  <a:lnTo>
                    <a:pt x="27" y="2871"/>
                  </a:lnTo>
                  <a:cubicBezTo>
                    <a:pt x="36" y="2871"/>
                    <a:pt x="36" y="2862"/>
                    <a:pt x="45" y="2862"/>
                  </a:cubicBezTo>
                  <a:cubicBezTo>
                    <a:pt x="313" y="2353"/>
                    <a:pt x="1187" y="1818"/>
                    <a:pt x="1196" y="1818"/>
                  </a:cubicBezTo>
                  <a:cubicBezTo>
                    <a:pt x="1205" y="1809"/>
                    <a:pt x="1205" y="1800"/>
                    <a:pt x="1205" y="1791"/>
                  </a:cubicBezTo>
                  <a:cubicBezTo>
                    <a:pt x="1071" y="551"/>
                    <a:pt x="1517" y="43"/>
                    <a:pt x="1526" y="34"/>
                  </a:cubicBezTo>
                  <a:cubicBezTo>
                    <a:pt x="1535" y="25"/>
                    <a:pt x="1535" y="16"/>
                    <a:pt x="1526" y="7"/>
                  </a:cubicBezTo>
                  <a:cubicBezTo>
                    <a:pt x="1521" y="3"/>
                    <a:pt x="1517"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6989647" y="1978624"/>
              <a:ext cx="28034" cy="3128"/>
            </a:xfrm>
            <a:custGeom>
              <a:avLst/>
              <a:gdLst/>
              <a:ahLst/>
              <a:cxnLst/>
              <a:rect l="l" t="t" r="r" b="b"/>
              <a:pathLst>
                <a:path w="242" h="27" extrusionOk="0">
                  <a:moveTo>
                    <a:pt x="10" y="0"/>
                  </a:moveTo>
                  <a:cubicBezTo>
                    <a:pt x="1" y="0"/>
                    <a:pt x="1" y="9"/>
                    <a:pt x="1" y="18"/>
                  </a:cubicBezTo>
                  <a:cubicBezTo>
                    <a:pt x="1" y="27"/>
                    <a:pt x="1" y="27"/>
                    <a:pt x="10" y="27"/>
                  </a:cubicBezTo>
                  <a:lnTo>
                    <a:pt x="233" y="27"/>
                  </a:lnTo>
                  <a:cubicBezTo>
                    <a:pt x="242" y="27"/>
                    <a:pt x="242" y="27"/>
                    <a:pt x="242" y="18"/>
                  </a:cubicBezTo>
                  <a:cubicBezTo>
                    <a:pt x="242" y="9"/>
                    <a:pt x="24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6857353" y="2028205"/>
              <a:ext cx="219295" cy="306178"/>
            </a:xfrm>
            <a:custGeom>
              <a:avLst/>
              <a:gdLst/>
              <a:ahLst/>
              <a:cxnLst/>
              <a:rect l="l" t="t" r="r" b="b"/>
              <a:pathLst>
                <a:path w="1893" h="2643" extrusionOk="0">
                  <a:moveTo>
                    <a:pt x="420" y="0"/>
                  </a:moveTo>
                  <a:lnTo>
                    <a:pt x="420" y="0"/>
                  </a:lnTo>
                  <a:cubicBezTo>
                    <a:pt x="420" y="1"/>
                    <a:pt x="1" y="973"/>
                    <a:pt x="188" y="1838"/>
                  </a:cubicBezTo>
                  <a:cubicBezTo>
                    <a:pt x="352" y="2594"/>
                    <a:pt x="1531" y="2642"/>
                    <a:pt x="1825" y="2642"/>
                  </a:cubicBezTo>
                  <a:cubicBezTo>
                    <a:pt x="1868" y="2642"/>
                    <a:pt x="1892" y="2641"/>
                    <a:pt x="1892" y="2641"/>
                  </a:cubicBezTo>
                  <a:lnTo>
                    <a:pt x="1839" y="2391"/>
                  </a:lnTo>
                  <a:cubicBezTo>
                    <a:pt x="1839" y="2391"/>
                    <a:pt x="242" y="1624"/>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7005170" y="1692952"/>
              <a:ext cx="311160" cy="269224"/>
            </a:xfrm>
            <a:custGeom>
              <a:avLst/>
              <a:gdLst/>
              <a:ahLst/>
              <a:cxnLst/>
              <a:rect l="l" t="t" r="r" b="b"/>
              <a:pathLst>
                <a:path w="2686" h="2324" extrusionOk="0">
                  <a:moveTo>
                    <a:pt x="18" y="0"/>
                  </a:moveTo>
                  <a:cubicBezTo>
                    <a:pt x="15" y="0"/>
                    <a:pt x="12" y="1"/>
                    <a:pt x="9" y="4"/>
                  </a:cubicBezTo>
                  <a:cubicBezTo>
                    <a:pt x="0" y="4"/>
                    <a:pt x="0" y="13"/>
                    <a:pt x="0" y="22"/>
                  </a:cubicBezTo>
                  <a:cubicBezTo>
                    <a:pt x="9" y="40"/>
                    <a:pt x="794" y="2100"/>
                    <a:pt x="2668" y="2323"/>
                  </a:cubicBezTo>
                  <a:cubicBezTo>
                    <a:pt x="2677" y="2323"/>
                    <a:pt x="2686" y="2315"/>
                    <a:pt x="2686" y="2306"/>
                  </a:cubicBezTo>
                  <a:cubicBezTo>
                    <a:pt x="2686" y="2297"/>
                    <a:pt x="2686" y="2297"/>
                    <a:pt x="2677" y="2288"/>
                  </a:cubicBezTo>
                  <a:cubicBezTo>
                    <a:pt x="821" y="2074"/>
                    <a:pt x="36" y="31"/>
                    <a:pt x="27" y="4"/>
                  </a:cubicBezTo>
                  <a:cubicBezTo>
                    <a:pt x="27" y="4"/>
                    <a:pt x="23"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7053709" y="1980941"/>
              <a:ext cx="65221" cy="17377"/>
            </a:xfrm>
            <a:custGeom>
              <a:avLst/>
              <a:gdLst/>
              <a:ahLst/>
              <a:cxnLst/>
              <a:rect l="l" t="t" r="r" b="b"/>
              <a:pathLst>
                <a:path w="563" h="150" extrusionOk="0">
                  <a:moveTo>
                    <a:pt x="331" y="1"/>
                  </a:moveTo>
                  <a:cubicBezTo>
                    <a:pt x="107" y="1"/>
                    <a:pt x="8" y="116"/>
                    <a:pt x="1" y="123"/>
                  </a:cubicBezTo>
                  <a:cubicBezTo>
                    <a:pt x="1" y="132"/>
                    <a:pt x="1" y="141"/>
                    <a:pt x="10" y="150"/>
                  </a:cubicBezTo>
                  <a:lnTo>
                    <a:pt x="19" y="150"/>
                  </a:lnTo>
                  <a:cubicBezTo>
                    <a:pt x="28" y="150"/>
                    <a:pt x="28" y="150"/>
                    <a:pt x="36" y="141"/>
                  </a:cubicBezTo>
                  <a:cubicBezTo>
                    <a:pt x="36" y="141"/>
                    <a:pt x="128" y="39"/>
                    <a:pt x="331" y="39"/>
                  </a:cubicBezTo>
                  <a:cubicBezTo>
                    <a:pt x="390" y="39"/>
                    <a:pt x="458" y="47"/>
                    <a:pt x="536" y="69"/>
                  </a:cubicBezTo>
                  <a:cubicBezTo>
                    <a:pt x="541" y="72"/>
                    <a:pt x="546" y="73"/>
                    <a:pt x="549" y="73"/>
                  </a:cubicBezTo>
                  <a:cubicBezTo>
                    <a:pt x="558" y="73"/>
                    <a:pt x="563" y="67"/>
                    <a:pt x="563" y="60"/>
                  </a:cubicBezTo>
                  <a:cubicBezTo>
                    <a:pt x="563" y="52"/>
                    <a:pt x="563" y="43"/>
                    <a:pt x="554" y="34"/>
                  </a:cubicBezTo>
                  <a:cubicBezTo>
                    <a:pt x="469" y="10"/>
                    <a:pt x="395"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6917360" y="1991251"/>
              <a:ext cx="60008" cy="18419"/>
            </a:xfrm>
            <a:custGeom>
              <a:avLst/>
              <a:gdLst/>
              <a:ahLst/>
              <a:cxnLst/>
              <a:rect l="l" t="t" r="r" b="b"/>
              <a:pathLst>
                <a:path w="518" h="159" extrusionOk="0">
                  <a:moveTo>
                    <a:pt x="174" y="1"/>
                  </a:moveTo>
                  <a:cubicBezTo>
                    <a:pt x="122" y="1"/>
                    <a:pt x="70" y="9"/>
                    <a:pt x="18" y="25"/>
                  </a:cubicBezTo>
                  <a:cubicBezTo>
                    <a:pt x="9" y="25"/>
                    <a:pt x="0" y="43"/>
                    <a:pt x="9" y="52"/>
                  </a:cubicBezTo>
                  <a:cubicBezTo>
                    <a:pt x="9" y="58"/>
                    <a:pt x="14" y="64"/>
                    <a:pt x="19" y="64"/>
                  </a:cubicBezTo>
                  <a:cubicBezTo>
                    <a:pt x="22" y="64"/>
                    <a:pt x="24" y="63"/>
                    <a:pt x="27" y="61"/>
                  </a:cubicBezTo>
                  <a:cubicBezTo>
                    <a:pt x="73" y="48"/>
                    <a:pt x="120" y="42"/>
                    <a:pt x="166" y="42"/>
                  </a:cubicBezTo>
                  <a:cubicBezTo>
                    <a:pt x="281" y="42"/>
                    <a:pt x="393" y="80"/>
                    <a:pt x="482" y="150"/>
                  </a:cubicBezTo>
                  <a:cubicBezTo>
                    <a:pt x="482" y="159"/>
                    <a:pt x="491" y="159"/>
                    <a:pt x="491" y="159"/>
                  </a:cubicBezTo>
                  <a:cubicBezTo>
                    <a:pt x="500" y="159"/>
                    <a:pt x="500" y="159"/>
                    <a:pt x="509" y="150"/>
                  </a:cubicBezTo>
                  <a:cubicBezTo>
                    <a:pt x="518" y="141"/>
                    <a:pt x="518" y="132"/>
                    <a:pt x="509" y="123"/>
                  </a:cubicBezTo>
                  <a:cubicBezTo>
                    <a:pt x="409" y="42"/>
                    <a:pt x="293"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7083712" y="1978624"/>
              <a:ext cx="25949" cy="43442"/>
            </a:xfrm>
            <a:custGeom>
              <a:avLst/>
              <a:gdLst/>
              <a:ahLst/>
              <a:cxnLst/>
              <a:rect l="l" t="t" r="r" b="b"/>
              <a:pathLst>
                <a:path w="224" h="375" extrusionOk="0">
                  <a:moveTo>
                    <a:pt x="116" y="0"/>
                  </a:moveTo>
                  <a:cubicBezTo>
                    <a:pt x="54" y="0"/>
                    <a:pt x="0" y="80"/>
                    <a:pt x="0" y="188"/>
                  </a:cubicBezTo>
                  <a:cubicBezTo>
                    <a:pt x="0" y="295"/>
                    <a:pt x="54" y="375"/>
                    <a:pt x="116" y="375"/>
                  </a:cubicBezTo>
                  <a:cubicBezTo>
                    <a:pt x="170" y="375"/>
                    <a:pt x="224" y="295"/>
                    <a:pt x="224" y="188"/>
                  </a:cubicBezTo>
                  <a:cubicBezTo>
                    <a:pt x="224" y="80"/>
                    <a:pt x="170" y="0"/>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6951418" y="1998202"/>
              <a:ext cx="20736" cy="36259"/>
            </a:xfrm>
            <a:custGeom>
              <a:avLst/>
              <a:gdLst/>
              <a:ahLst/>
              <a:cxnLst/>
              <a:rect l="l" t="t" r="r" b="b"/>
              <a:pathLst>
                <a:path w="179" h="313" extrusionOk="0">
                  <a:moveTo>
                    <a:pt x="90" y="1"/>
                  </a:moveTo>
                  <a:cubicBezTo>
                    <a:pt x="36" y="1"/>
                    <a:pt x="1" y="72"/>
                    <a:pt x="1" y="152"/>
                  </a:cubicBezTo>
                  <a:cubicBezTo>
                    <a:pt x="1" y="242"/>
                    <a:pt x="36" y="313"/>
                    <a:pt x="90" y="313"/>
                  </a:cubicBezTo>
                  <a:cubicBezTo>
                    <a:pt x="134" y="313"/>
                    <a:pt x="179" y="242"/>
                    <a:pt x="179" y="152"/>
                  </a:cubicBezTo>
                  <a:cubicBezTo>
                    <a:pt x="179" y="72"/>
                    <a:pt x="134"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7027875" y="1917922"/>
              <a:ext cx="83872" cy="26644"/>
            </a:xfrm>
            <a:custGeom>
              <a:avLst/>
              <a:gdLst/>
              <a:ahLst/>
              <a:cxnLst/>
              <a:rect l="l" t="t" r="r" b="b"/>
              <a:pathLst>
                <a:path w="724" h="230" extrusionOk="0">
                  <a:moveTo>
                    <a:pt x="468" y="1"/>
                  </a:moveTo>
                  <a:cubicBezTo>
                    <a:pt x="166" y="1"/>
                    <a:pt x="10" y="203"/>
                    <a:pt x="10" y="203"/>
                  </a:cubicBezTo>
                  <a:cubicBezTo>
                    <a:pt x="1" y="212"/>
                    <a:pt x="1" y="221"/>
                    <a:pt x="10" y="230"/>
                  </a:cubicBezTo>
                  <a:lnTo>
                    <a:pt x="36" y="230"/>
                  </a:lnTo>
                  <a:cubicBezTo>
                    <a:pt x="44" y="216"/>
                    <a:pt x="186" y="37"/>
                    <a:pt x="460" y="37"/>
                  </a:cubicBezTo>
                  <a:cubicBezTo>
                    <a:pt x="531" y="37"/>
                    <a:pt x="609" y="49"/>
                    <a:pt x="697" y="78"/>
                  </a:cubicBezTo>
                  <a:cubicBezTo>
                    <a:pt x="706" y="78"/>
                    <a:pt x="723" y="78"/>
                    <a:pt x="723" y="69"/>
                  </a:cubicBezTo>
                  <a:cubicBezTo>
                    <a:pt x="723" y="51"/>
                    <a:pt x="723" y="42"/>
                    <a:pt x="714" y="42"/>
                  </a:cubicBezTo>
                  <a:cubicBezTo>
                    <a:pt x="624" y="13"/>
                    <a:pt x="542"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6906934" y="1927073"/>
              <a:ext cx="56996" cy="17493"/>
            </a:xfrm>
            <a:custGeom>
              <a:avLst/>
              <a:gdLst/>
              <a:ahLst/>
              <a:cxnLst/>
              <a:rect l="l" t="t" r="r" b="b"/>
              <a:pathLst>
                <a:path w="492" h="151" extrusionOk="0">
                  <a:moveTo>
                    <a:pt x="200" y="1"/>
                  </a:moveTo>
                  <a:cubicBezTo>
                    <a:pt x="137" y="1"/>
                    <a:pt x="71" y="21"/>
                    <a:pt x="10" y="79"/>
                  </a:cubicBezTo>
                  <a:cubicBezTo>
                    <a:pt x="1" y="88"/>
                    <a:pt x="1" y="97"/>
                    <a:pt x="1" y="106"/>
                  </a:cubicBezTo>
                  <a:cubicBezTo>
                    <a:pt x="5" y="111"/>
                    <a:pt x="12" y="113"/>
                    <a:pt x="18" y="113"/>
                  </a:cubicBezTo>
                  <a:cubicBezTo>
                    <a:pt x="23" y="113"/>
                    <a:pt x="28" y="111"/>
                    <a:pt x="28" y="106"/>
                  </a:cubicBezTo>
                  <a:cubicBezTo>
                    <a:pt x="82" y="57"/>
                    <a:pt x="140" y="39"/>
                    <a:pt x="196" y="39"/>
                  </a:cubicBezTo>
                  <a:cubicBezTo>
                    <a:pt x="331" y="39"/>
                    <a:pt x="450" y="144"/>
                    <a:pt x="456" y="151"/>
                  </a:cubicBezTo>
                  <a:lnTo>
                    <a:pt x="483" y="151"/>
                  </a:lnTo>
                  <a:cubicBezTo>
                    <a:pt x="492" y="142"/>
                    <a:pt x="492" y="133"/>
                    <a:pt x="483" y="124"/>
                  </a:cubicBezTo>
                  <a:cubicBezTo>
                    <a:pt x="483" y="118"/>
                    <a:pt x="35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Các tính năng mới của MYSQLi </a:t>
            </a:r>
            <a:endParaRPr lang="en-GB"/>
          </a:p>
        </p:txBody>
      </p:sp>
      <p:sp>
        <p:nvSpPr>
          <p:cNvPr id="530" name="Google Shape;530;p37"/>
          <p:cNvSpPr txBox="1">
            <a:spLocks noGrp="1"/>
          </p:cNvSpPr>
          <p:nvPr>
            <p:ph type="subTitle" idx="1"/>
          </p:nvPr>
        </p:nvSpPr>
        <p:spPr>
          <a:xfrm>
            <a:off x="5023100" y="2258650"/>
            <a:ext cx="2975400" cy="128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Cho phép chạy nhiều câu lệnh SQL trong cùng một truy vấn, giúp tối ưu hóa hiệu suất của ứng dụng.</a:t>
            </a:r>
          </a:p>
        </p:txBody>
      </p:sp>
      <p:sp>
        <p:nvSpPr>
          <p:cNvPr id="531" name="Google Shape;531;p37"/>
          <p:cNvSpPr txBox="1">
            <a:spLocks noGrp="1"/>
          </p:cNvSpPr>
          <p:nvPr>
            <p:ph type="subTitle" idx="2"/>
          </p:nvPr>
        </p:nvSpPr>
        <p:spPr>
          <a:xfrm>
            <a:off x="1145700" y="2258650"/>
            <a:ext cx="2975400" cy="128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 Cho phép truy vấn cơ sở dữ liệu một cách an toàn hơn bằng cách sử dụng tham số được "chế biến sẵn" để tránh tấn công SQL Injection.</a:t>
            </a:r>
          </a:p>
        </p:txBody>
      </p:sp>
      <p:sp>
        <p:nvSpPr>
          <p:cNvPr id="532" name="Google Shape;532;p37"/>
          <p:cNvSpPr txBox="1">
            <a:spLocks noGrp="1"/>
          </p:cNvSpPr>
          <p:nvPr>
            <p:ph type="subTitle" idx="3"/>
          </p:nvPr>
        </p:nvSpPr>
        <p:spPr>
          <a:xfrm>
            <a:off x="1145700" y="1940025"/>
            <a:ext cx="29754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Prepared Statements: </a:t>
            </a:r>
          </a:p>
        </p:txBody>
      </p:sp>
      <p:sp>
        <p:nvSpPr>
          <p:cNvPr id="533" name="Google Shape;533;p37"/>
          <p:cNvSpPr txBox="1">
            <a:spLocks noGrp="1"/>
          </p:cNvSpPr>
          <p:nvPr>
            <p:ph type="subTitle" idx="4"/>
          </p:nvPr>
        </p:nvSpPr>
        <p:spPr>
          <a:xfrm>
            <a:off x="5023101" y="1940025"/>
            <a:ext cx="29754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Multiple Statements:</a:t>
            </a:r>
          </a:p>
        </p:txBody>
      </p:sp>
      <p:sp>
        <p:nvSpPr>
          <p:cNvPr id="534" name="Google Shape;534;p37"/>
          <p:cNvSpPr/>
          <p:nvPr/>
        </p:nvSpPr>
        <p:spPr>
          <a:xfrm>
            <a:off x="4229730" y="2952752"/>
            <a:ext cx="684744" cy="2190757"/>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Các tính năng mới của MYSQLi </a:t>
            </a:r>
            <a:endParaRPr lang="en-GB"/>
          </a:p>
        </p:txBody>
      </p:sp>
      <p:sp>
        <p:nvSpPr>
          <p:cNvPr id="530" name="Google Shape;530;p37"/>
          <p:cNvSpPr txBox="1">
            <a:spLocks noGrp="1"/>
          </p:cNvSpPr>
          <p:nvPr>
            <p:ph type="subTitle" idx="1"/>
          </p:nvPr>
        </p:nvSpPr>
        <p:spPr>
          <a:xfrm>
            <a:off x="5023100" y="2258650"/>
            <a:ext cx="2975400" cy="128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Cho phép định nghĩa các thủ tục lưu trữ trên cơ sở dữ liệu, giúp tối ưu hóa hiệu suất của ứng dụng bằng cách giảm thiểu lưu lượng dữ liệu tốn kém.</a:t>
            </a:r>
          </a:p>
        </p:txBody>
      </p:sp>
      <p:sp>
        <p:nvSpPr>
          <p:cNvPr id="531" name="Google Shape;531;p37"/>
          <p:cNvSpPr txBox="1">
            <a:spLocks noGrp="1"/>
          </p:cNvSpPr>
          <p:nvPr>
            <p:ph type="subTitle" idx="2"/>
          </p:nvPr>
        </p:nvSpPr>
        <p:spPr>
          <a:xfrm>
            <a:off x="1145700" y="2258650"/>
            <a:ext cx="2975400" cy="128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 Cho phép quản lý các giao dịch cơ sở dữ liệu bằng cách sử dụng các lệnh BEGIN, COMMIT và ROLLBACK để đảm bảo tính toàn vẹn của dữ liệu.</a:t>
            </a:r>
          </a:p>
        </p:txBody>
      </p:sp>
      <p:sp>
        <p:nvSpPr>
          <p:cNvPr id="532" name="Google Shape;532;p37"/>
          <p:cNvSpPr txBox="1">
            <a:spLocks noGrp="1"/>
          </p:cNvSpPr>
          <p:nvPr>
            <p:ph type="subTitle" idx="3"/>
          </p:nvPr>
        </p:nvSpPr>
        <p:spPr>
          <a:xfrm>
            <a:off x="998220" y="1939925"/>
            <a:ext cx="3495675" cy="40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Transaction Management: </a:t>
            </a:r>
            <a:r>
              <a:rPr lang="en-US" altLang="en-GB"/>
              <a:t> </a:t>
            </a:r>
            <a:r>
              <a:rPr lang="en-GB"/>
              <a:t> </a:t>
            </a:r>
          </a:p>
        </p:txBody>
      </p:sp>
      <p:sp>
        <p:nvSpPr>
          <p:cNvPr id="533" name="Google Shape;533;p37"/>
          <p:cNvSpPr txBox="1">
            <a:spLocks noGrp="1"/>
          </p:cNvSpPr>
          <p:nvPr>
            <p:ph type="subTitle" idx="4"/>
          </p:nvPr>
        </p:nvSpPr>
        <p:spPr>
          <a:xfrm>
            <a:off x="5023101" y="1940025"/>
            <a:ext cx="2975400" cy="4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Stored Procedures:</a:t>
            </a:r>
          </a:p>
        </p:txBody>
      </p:sp>
      <p:sp>
        <p:nvSpPr>
          <p:cNvPr id="534" name="Google Shape;534;p37"/>
          <p:cNvSpPr/>
          <p:nvPr/>
        </p:nvSpPr>
        <p:spPr>
          <a:xfrm>
            <a:off x="4229730" y="2952752"/>
            <a:ext cx="684744" cy="2190757"/>
          </a:xfrm>
          <a:custGeom>
            <a:avLst/>
            <a:gdLst/>
            <a:ahLst/>
            <a:cxnLst/>
            <a:rect l="l" t="t" r="r" b="b"/>
            <a:pathLst>
              <a:path w="6139" h="19641" extrusionOk="0">
                <a:moveTo>
                  <a:pt x="1821" y="4038"/>
                </a:moveTo>
                <a:lnTo>
                  <a:pt x="1821" y="4038"/>
                </a:lnTo>
                <a:cubicBezTo>
                  <a:pt x="1794" y="4055"/>
                  <a:pt x="1776" y="4082"/>
                  <a:pt x="1767" y="4109"/>
                </a:cubicBezTo>
                <a:cubicBezTo>
                  <a:pt x="1723" y="4216"/>
                  <a:pt x="1785" y="4377"/>
                  <a:pt x="1928" y="4537"/>
                </a:cubicBezTo>
                <a:cubicBezTo>
                  <a:pt x="1856" y="4644"/>
                  <a:pt x="1821" y="4769"/>
                  <a:pt x="1812" y="4894"/>
                </a:cubicBezTo>
                <a:lnTo>
                  <a:pt x="1749" y="4858"/>
                </a:lnTo>
                <a:lnTo>
                  <a:pt x="1580" y="5126"/>
                </a:lnTo>
                <a:lnTo>
                  <a:pt x="1473" y="4127"/>
                </a:lnTo>
                <a:lnTo>
                  <a:pt x="1464" y="4127"/>
                </a:lnTo>
                <a:lnTo>
                  <a:pt x="1464" y="4118"/>
                </a:lnTo>
                <a:lnTo>
                  <a:pt x="1491" y="4118"/>
                </a:lnTo>
                <a:cubicBezTo>
                  <a:pt x="1598" y="4118"/>
                  <a:pt x="1714" y="4082"/>
                  <a:pt x="1821" y="4038"/>
                </a:cubicBezTo>
                <a:close/>
                <a:moveTo>
                  <a:pt x="3159" y="6607"/>
                </a:moveTo>
                <a:lnTo>
                  <a:pt x="3159" y="7276"/>
                </a:lnTo>
                <a:lnTo>
                  <a:pt x="2945" y="6990"/>
                </a:lnTo>
                <a:cubicBezTo>
                  <a:pt x="2945" y="6982"/>
                  <a:pt x="2945" y="6964"/>
                  <a:pt x="2945" y="6946"/>
                </a:cubicBezTo>
                <a:cubicBezTo>
                  <a:pt x="2972" y="6910"/>
                  <a:pt x="2998" y="6883"/>
                  <a:pt x="3025" y="6848"/>
                </a:cubicBezTo>
                <a:cubicBezTo>
                  <a:pt x="3088" y="6759"/>
                  <a:pt x="3132" y="6678"/>
                  <a:pt x="3159" y="6607"/>
                </a:cubicBezTo>
                <a:close/>
                <a:moveTo>
                  <a:pt x="4408" y="7133"/>
                </a:moveTo>
                <a:lnTo>
                  <a:pt x="4381" y="7356"/>
                </a:lnTo>
                <a:lnTo>
                  <a:pt x="4292" y="7213"/>
                </a:lnTo>
                <a:cubicBezTo>
                  <a:pt x="4328" y="7187"/>
                  <a:pt x="4372" y="7160"/>
                  <a:pt x="4408" y="7133"/>
                </a:cubicBezTo>
                <a:close/>
                <a:moveTo>
                  <a:pt x="2472" y="4894"/>
                </a:moveTo>
                <a:cubicBezTo>
                  <a:pt x="2561" y="4930"/>
                  <a:pt x="2650" y="4948"/>
                  <a:pt x="2740" y="4948"/>
                </a:cubicBezTo>
                <a:cubicBezTo>
                  <a:pt x="2775" y="4948"/>
                  <a:pt x="2811" y="4939"/>
                  <a:pt x="2847" y="4939"/>
                </a:cubicBezTo>
                <a:lnTo>
                  <a:pt x="3159" y="5340"/>
                </a:lnTo>
                <a:lnTo>
                  <a:pt x="3159" y="6205"/>
                </a:lnTo>
                <a:cubicBezTo>
                  <a:pt x="3141" y="6223"/>
                  <a:pt x="3123" y="6241"/>
                  <a:pt x="3114" y="6259"/>
                </a:cubicBezTo>
                <a:cubicBezTo>
                  <a:pt x="3105" y="6277"/>
                  <a:pt x="3096" y="6304"/>
                  <a:pt x="3096" y="6330"/>
                </a:cubicBezTo>
                <a:cubicBezTo>
                  <a:pt x="3070" y="6312"/>
                  <a:pt x="3043" y="6304"/>
                  <a:pt x="3007" y="6304"/>
                </a:cubicBezTo>
                <a:cubicBezTo>
                  <a:pt x="3000" y="6303"/>
                  <a:pt x="2993" y="6303"/>
                  <a:pt x="2985" y="6303"/>
                </a:cubicBezTo>
                <a:cubicBezTo>
                  <a:pt x="2887" y="6303"/>
                  <a:pt x="2747" y="6354"/>
                  <a:pt x="2615" y="6428"/>
                </a:cubicBezTo>
                <a:cubicBezTo>
                  <a:pt x="2434" y="6305"/>
                  <a:pt x="2139" y="6167"/>
                  <a:pt x="1941" y="6167"/>
                </a:cubicBezTo>
                <a:cubicBezTo>
                  <a:pt x="1924" y="6167"/>
                  <a:pt x="1908" y="6168"/>
                  <a:pt x="1892" y="6170"/>
                </a:cubicBezTo>
                <a:cubicBezTo>
                  <a:pt x="1839" y="6179"/>
                  <a:pt x="1785" y="6223"/>
                  <a:pt x="1767" y="6277"/>
                </a:cubicBezTo>
                <a:cubicBezTo>
                  <a:pt x="1723" y="6393"/>
                  <a:pt x="1785" y="6553"/>
                  <a:pt x="1937" y="6714"/>
                </a:cubicBezTo>
                <a:cubicBezTo>
                  <a:pt x="1990" y="6776"/>
                  <a:pt x="2053" y="6830"/>
                  <a:pt x="2115" y="6874"/>
                </a:cubicBezTo>
                <a:cubicBezTo>
                  <a:pt x="2062" y="6982"/>
                  <a:pt x="2044" y="7106"/>
                  <a:pt x="2053" y="7222"/>
                </a:cubicBezTo>
                <a:lnTo>
                  <a:pt x="1839" y="7579"/>
                </a:lnTo>
                <a:lnTo>
                  <a:pt x="1669" y="5982"/>
                </a:lnTo>
                <a:lnTo>
                  <a:pt x="1687" y="5965"/>
                </a:lnTo>
                <a:lnTo>
                  <a:pt x="1669" y="5938"/>
                </a:lnTo>
                <a:lnTo>
                  <a:pt x="1607" y="5367"/>
                </a:lnTo>
                <a:lnTo>
                  <a:pt x="1821" y="5010"/>
                </a:lnTo>
                <a:cubicBezTo>
                  <a:pt x="1830" y="5019"/>
                  <a:pt x="1830" y="5028"/>
                  <a:pt x="1830" y="5046"/>
                </a:cubicBezTo>
                <a:lnTo>
                  <a:pt x="1839" y="5064"/>
                </a:lnTo>
                <a:lnTo>
                  <a:pt x="1856" y="5072"/>
                </a:lnTo>
                <a:cubicBezTo>
                  <a:pt x="1892" y="5072"/>
                  <a:pt x="1928" y="5081"/>
                  <a:pt x="1964" y="5081"/>
                </a:cubicBezTo>
                <a:cubicBezTo>
                  <a:pt x="2133" y="5081"/>
                  <a:pt x="2311" y="5001"/>
                  <a:pt x="2472" y="4894"/>
                </a:cubicBezTo>
                <a:close/>
                <a:moveTo>
                  <a:pt x="3302" y="6785"/>
                </a:moveTo>
                <a:cubicBezTo>
                  <a:pt x="3382" y="6883"/>
                  <a:pt x="3480" y="6964"/>
                  <a:pt x="3587" y="7035"/>
                </a:cubicBezTo>
                <a:cubicBezTo>
                  <a:pt x="3560" y="7106"/>
                  <a:pt x="3543" y="7187"/>
                  <a:pt x="3534" y="7267"/>
                </a:cubicBezTo>
                <a:lnTo>
                  <a:pt x="3302" y="7579"/>
                </a:lnTo>
                <a:lnTo>
                  <a:pt x="3302" y="6785"/>
                </a:lnTo>
                <a:close/>
                <a:moveTo>
                  <a:pt x="4167" y="7285"/>
                </a:moveTo>
                <a:lnTo>
                  <a:pt x="4354" y="7597"/>
                </a:lnTo>
                <a:lnTo>
                  <a:pt x="4238" y="8703"/>
                </a:lnTo>
                <a:cubicBezTo>
                  <a:pt x="4122" y="8748"/>
                  <a:pt x="4006" y="8810"/>
                  <a:pt x="3908" y="8873"/>
                </a:cubicBezTo>
                <a:cubicBezTo>
                  <a:pt x="3890" y="8846"/>
                  <a:pt x="3873" y="8819"/>
                  <a:pt x="3855" y="8793"/>
                </a:cubicBezTo>
                <a:cubicBezTo>
                  <a:pt x="3783" y="8703"/>
                  <a:pt x="3534" y="8507"/>
                  <a:pt x="3302" y="8409"/>
                </a:cubicBezTo>
                <a:lnTo>
                  <a:pt x="3302" y="8186"/>
                </a:lnTo>
                <a:cubicBezTo>
                  <a:pt x="3346" y="8088"/>
                  <a:pt x="3346" y="7999"/>
                  <a:pt x="3311" y="7927"/>
                </a:cubicBezTo>
                <a:cubicBezTo>
                  <a:pt x="3311" y="7927"/>
                  <a:pt x="3311" y="7918"/>
                  <a:pt x="3302" y="7909"/>
                </a:cubicBezTo>
                <a:lnTo>
                  <a:pt x="3302" y="7820"/>
                </a:lnTo>
                <a:lnTo>
                  <a:pt x="3623" y="7401"/>
                </a:lnTo>
                <a:cubicBezTo>
                  <a:pt x="3659" y="7401"/>
                  <a:pt x="3694" y="7410"/>
                  <a:pt x="3730" y="7410"/>
                </a:cubicBezTo>
                <a:cubicBezTo>
                  <a:pt x="3873" y="7410"/>
                  <a:pt x="4024" y="7356"/>
                  <a:pt x="4167" y="7285"/>
                </a:cubicBezTo>
                <a:close/>
                <a:moveTo>
                  <a:pt x="2847" y="7106"/>
                </a:moveTo>
                <a:lnTo>
                  <a:pt x="3159" y="7517"/>
                </a:lnTo>
                <a:lnTo>
                  <a:pt x="3159" y="7838"/>
                </a:lnTo>
                <a:cubicBezTo>
                  <a:pt x="2900" y="7838"/>
                  <a:pt x="2445" y="8168"/>
                  <a:pt x="2347" y="8293"/>
                </a:cubicBezTo>
                <a:cubicBezTo>
                  <a:pt x="2249" y="8427"/>
                  <a:pt x="2195" y="8596"/>
                  <a:pt x="2213" y="8757"/>
                </a:cubicBezTo>
                <a:lnTo>
                  <a:pt x="1999" y="9114"/>
                </a:lnTo>
                <a:lnTo>
                  <a:pt x="1892" y="8150"/>
                </a:lnTo>
                <a:lnTo>
                  <a:pt x="1910" y="8132"/>
                </a:lnTo>
                <a:lnTo>
                  <a:pt x="1892" y="8106"/>
                </a:lnTo>
                <a:lnTo>
                  <a:pt x="1856" y="7793"/>
                </a:lnTo>
                <a:lnTo>
                  <a:pt x="1865" y="7802"/>
                </a:lnTo>
                <a:lnTo>
                  <a:pt x="2160" y="7329"/>
                </a:lnTo>
                <a:lnTo>
                  <a:pt x="2195" y="7329"/>
                </a:lnTo>
                <a:cubicBezTo>
                  <a:pt x="2383" y="7329"/>
                  <a:pt x="2588" y="7240"/>
                  <a:pt x="2758" y="7115"/>
                </a:cubicBezTo>
                <a:cubicBezTo>
                  <a:pt x="2784" y="7115"/>
                  <a:pt x="2811" y="7115"/>
                  <a:pt x="2847" y="7106"/>
                </a:cubicBezTo>
                <a:close/>
                <a:moveTo>
                  <a:pt x="4158" y="9471"/>
                </a:moveTo>
                <a:lnTo>
                  <a:pt x="4158" y="9533"/>
                </a:lnTo>
                <a:lnTo>
                  <a:pt x="4131" y="9488"/>
                </a:lnTo>
                <a:cubicBezTo>
                  <a:pt x="4140" y="9479"/>
                  <a:pt x="4149" y="9479"/>
                  <a:pt x="4158" y="9471"/>
                </a:cubicBezTo>
                <a:close/>
                <a:moveTo>
                  <a:pt x="3302" y="9167"/>
                </a:moveTo>
                <a:cubicBezTo>
                  <a:pt x="3382" y="9221"/>
                  <a:pt x="3471" y="9274"/>
                  <a:pt x="3560" y="9310"/>
                </a:cubicBezTo>
                <a:cubicBezTo>
                  <a:pt x="3543" y="9355"/>
                  <a:pt x="3534" y="9399"/>
                  <a:pt x="3534" y="9453"/>
                </a:cubicBezTo>
                <a:lnTo>
                  <a:pt x="3302" y="9756"/>
                </a:lnTo>
                <a:lnTo>
                  <a:pt x="3302" y="9167"/>
                </a:lnTo>
                <a:close/>
                <a:moveTo>
                  <a:pt x="2891" y="8668"/>
                </a:moveTo>
                <a:cubicBezTo>
                  <a:pt x="2918" y="8739"/>
                  <a:pt x="2963" y="8810"/>
                  <a:pt x="3016" y="8882"/>
                </a:cubicBezTo>
                <a:cubicBezTo>
                  <a:pt x="3052" y="8935"/>
                  <a:pt x="3105" y="8989"/>
                  <a:pt x="3159" y="9042"/>
                </a:cubicBezTo>
                <a:lnTo>
                  <a:pt x="3159" y="10532"/>
                </a:lnTo>
                <a:lnTo>
                  <a:pt x="2945" y="10256"/>
                </a:lnTo>
                <a:cubicBezTo>
                  <a:pt x="2945" y="10086"/>
                  <a:pt x="2882" y="9925"/>
                  <a:pt x="2766" y="9801"/>
                </a:cubicBezTo>
                <a:cubicBezTo>
                  <a:pt x="2668" y="9702"/>
                  <a:pt x="2294" y="9479"/>
                  <a:pt x="2026" y="9435"/>
                </a:cubicBezTo>
                <a:lnTo>
                  <a:pt x="2017" y="9337"/>
                </a:lnTo>
                <a:lnTo>
                  <a:pt x="2026" y="9337"/>
                </a:lnTo>
                <a:lnTo>
                  <a:pt x="2320" y="8864"/>
                </a:lnTo>
                <a:lnTo>
                  <a:pt x="2356" y="8864"/>
                </a:lnTo>
                <a:cubicBezTo>
                  <a:pt x="2543" y="8864"/>
                  <a:pt x="2731" y="8784"/>
                  <a:pt x="2891" y="8668"/>
                </a:cubicBezTo>
                <a:close/>
                <a:moveTo>
                  <a:pt x="3989" y="9542"/>
                </a:moveTo>
                <a:lnTo>
                  <a:pt x="4131" y="9774"/>
                </a:lnTo>
                <a:lnTo>
                  <a:pt x="3935" y="11692"/>
                </a:lnTo>
                <a:lnTo>
                  <a:pt x="3766" y="11424"/>
                </a:lnTo>
                <a:cubicBezTo>
                  <a:pt x="3783" y="11255"/>
                  <a:pt x="3730" y="11094"/>
                  <a:pt x="3632" y="10960"/>
                </a:cubicBezTo>
                <a:cubicBezTo>
                  <a:pt x="3587" y="10889"/>
                  <a:pt x="3453" y="10782"/>
                  <a:pt x="3302" y="10684"/>
                </a:cubicBezTo>
                <a:lnTo>
                  <a:pt x="3302" y="9997"/>
                </a:lnTo>
                <a:lnTo>
                  <a:pt x="3623" y="9578"/>
                </a:lnTo>
                <a:cubicBezTo>
                  <a:pt x="3659" y="9586"/>
                  <a:pt x="3694" y="9586"/>
                  <a:pt x="3730" y="9586"/>
                </a:cubicBezTo>
                <a:cubicBezTo>
                  <a:pt x="3819" y="9586"/>
                  <a:pt x="3899" y="9569"/>
                  <a:pt x="3989" y="9542"/>
                </a:cubicBezTo>
                <a:close/>
                <a:moveTo>
                  <a:pt x="2106" y="10131"/>
                </a:moveTo>
                <a:lnTo>
                  <a:pt x="2106" y="10131"/>
                </a:lnTo>
                <a:cubicBezTo>
                  <a:pt x="2285" y="10273"/>
                  <a:pt x="2526" y="10380"/>
                  <a:pt x="2740" y="10380"/>
                </a:cubicBezTo>
                <a:cubicBezTo>
                  <a:pt x="2775" y="10380"/>
                  <a:pt x="2811" y="10372"/>
                  <a:pt x="2847" y="10372"/>
                </a:cubicBezTo>
                <a:lnTo>
                  <a:pt x="2963" y="10523"/>
                </a:lnTo>
                <a:cubicBezTo>
                  <a:pt x="2924" y="10510"/>
                  <a:pt x="2884" y="10502"/>
                  <a:pt x="2849" y="10502"/>
                </a:cubicBezTo>
                <a:cubicBezTo>
                  <a:pt x="2836" y="10502"/>
                  <a:pt x="2823" y="10503"/>
                  <a:pt x="2811" y="10505"/>
                </a:cubicBezTo>
                <a:cubicBezTo>
                  <a:pt x="2749" y="10505"/>
                  <a:pt x="2695" y="10532"/>
                  <a:pt x="2668" y="10586"/>
                </a:cubicBezTo>
                <a:cubicBezTo>
                  <a:pt x="2615" y="10693"/>
                  <a:pt x="2659" y="10862"/>
                  <a:pt x="2793" y="11041"/>
                </a:cubicBezTo>
                <a:cubicBezTo>
                  <a:pt x="2882" y="11165"/>
                  <a:pt x="3016" y="11290"/>
                  <a:pt x="3159" y="11380"/>
                </a:cubicBezTo>
                <a:lnTo>
                  <a:pt x="3159" y="11460"/>
                </a:lnTo>
                <a:cubicBezTo>
                  <a:pt x="2963" y="11567"/>
                  <a:pt x="2775" y="11719"/>
                  <a:pt x="2713" y="11799"/>
                </a:cubicBezTo>
                <a:cubicBezTo>
                  <a:pt x="2704" y="11808"/>
                  <a:pt x="2695" y="11817"/>
                  <a:pt x="2686" y="11835"/>
                </a:cubicBezTo>
                <a:lnTo>
                  <a:pt x="2668" y="11835"/>
                </a:lnTo>
                <a:cubicBezTo>
                  <a:pt x="2606" y="11835"/>
                  <a:pt x="2552" y="11870"/>
                  <a:pt x="2526" y="11915"/>
                </a:cubicBezTo>
                <a:cubicBezTo>
                  <a:pt x="2481" y="12004"/>
                  <a:pt x="2508" y="12120"/>
                  <a:pt x="2579" y="12254"/>
                </a:cubicBezTo>
                <a:lnTo>
                  <a:pt x="2499" y="12397"/>
                </a:lnTo>
                <a:cubicBezTo>
                  <a:pt x="2445" y="12370"/>
                  <a:pt x="2383" y="12343"/>
                  <a:pt x="2329" y="12316"/>
                </a:cubicBezTo>
                <a:lnTo>
                  <a:pt x="2258" y="11638"/>
                </a:lnTo>
                <a:lnTo>
                  <a:pt x="2276" y="11620"/>
                </a:lnTo>
                <a:lnTo>
                  <a:pt x="2258" y="11603"/>
                </a:lnTo>
                <a:lnTo>
                  <a:pt x="2124" y="10309"/>
                </a:lnTo>
                <a:lnTo>
                  <a:pt x="2142" y="10291"/>
                </a:lnTo>
                <a:lnTo>
                  <a:pt x="2115" y="10264"/>
                </a:lnTo>
                <a:lnTo>
                  <a:pt x="2106" y="10131"/>
                </a:lnTo>
                <a:close/>
                <a:moveTo>
                  <a:pt x="3694" y="11594"/>
                </a:moveTo>
                <a:lnTo>
                  <a:pt x="3908" y="11933"/>
                </a:lnTo>
                <a:lnTo>
                  <a:pt x="3792" y="13021"/>
                </a:lnTo>
                <a:lnTo>
                  <a:pt x="3623" y="12753"/>
                </a:lnTo>
                <a:cubicBezTo>
                  <a:pt x="3641" y="12584"/>
                  <a:pt x="3596" y="12423"/>
                  <a:pt x="3489" y="12290"/>
                </a:cubicBezTo>
                <a:cubicBezTo>
                  <a:pt x="3462" y="12245"/>
                  <a:pt x="3400" y="12182"/>
                  <a:pt x="3320" y="12120"/>
                </a:cubicBezTo>
                <a:cubicBezTo>
                  <a:pt x="3409" y="12049"/>
                  <a:pt x="3489" y="11968"/>
                  <a:pt x="3551" y="11879"/>
                </a:cubicBezTo>
                <a:cubicBezTo>
                  <a:pt x="3632" y="11772"/>
                  <a:pt x="3676" y="11674"/>
                  <a:pt x="3694" y="11594"/>
                </a:cubicBezTo>
                <a:close/>
                <a:moveTo>
                  <a:pt x="2668" y="12388"/>
                </a:moveTo>
                <a:cubicBezTo>
                  <a:pt x="2793" y="12548"/>
                  <a:pt x="2963" y="12691"/>
                  <a:pt x="3159" y="12780"/>
                </a:cubicBezTo>
                <a:lnTo>
                  <a:pt x="3159" y="13315"/>
                </a:lnTo>
                <a:lnTo>
                  <a:pt x="2945" y="13030"/>
                </a:lnTo>
                <a:cubicBezTo>
                  <a:pt x="2945" y="12869"/>
                  <a:pt x="2882" y="12709"/>
                  <a:pt x="2766" y="12584"/>
                </a:cubicBezTo>
                <a:cubicBezTo>
                  <a:pt x="2731" y="12557"/>
                  <a:pt x="2686" y="12513"/>
                  <a:pt x="2624" y="12468"/>
                </a:cubicBezTo>
                <a:lnTo>
                  <a:pt x="2668" y="12388"/>
                </a:lnTo>
                <a:close/>
                <a:moveTo>
                  <a:pt x="2410" y="13084"/>
                </a:moveTo>
                <a:lnTo>
                  <a:pt x="2410" y="13084"/>
                </a:lnTo>
                <a:cubicBezTo>
                  <a:pt x="2517" y="13128"/>
                  <a:pt x="2633" y="13155"/>
                  <a:pt x="2740" y="13155"/>
                </a:cubicBezTo>
                <a:cubicBezTo>
                  <a:pt x="2775" y="13155"/>
                  <a:pt x="2811" y="13155"/>
                  <a:pt x="2847" y="13146"/>
                </a:cubicBezTo>
                <a:lnTo>
                  <a:pt x="3159" y="13556"/>
                </a:lnTo>
                <a:lnTo>
                  <a:pt x="3159" y="14065"/>
                </a:lnTo>
                <a:cubicBezTo>
                  <a:pt x="2976" y="13925"/>
                  <a:pt x="2682" y="13743"/>
                  <a:pt x="2494" y="13743"/>
                </a:cubicBezTo>
                <a:cubicBezTo>
                  <a:pt x="2490" y="13743"/>
                  <a:pt x="2485" y="13743"/>
                  <a:pt x="2481" y="13744"/>
                </a:cubicBezTo>
                <a:lnTo>
                  <a:pt x="2463" y="13547"/>
                </a:lnTo>
                <a:lnTo>
                  <a:pt x="2481" y="13530"/>
                </a:lnTo>
                <a:lnTo>
                  <a:pt x="2454" y="13512"/>
                </a:lnTo>
                <a:lnTo>
                  <a:pt x="2410" y="13084"/>
                </a:lnTo>
                <a:close/>
                <a:moveTo>
                  <a:pt x="3302" y="12834"/>
                </a:moveTo>
                <a:cubicBezTo>
                  <a:pt x="3364" y="12852"/>
                  <a:pt x="3427" y="12860"/>
                  <a:pt x="3489" y="12860"/>
                </a:cubicBezTo>
                <a:cubicBezTo>
                  <a:pt x="3498" y="12860"/>
                  <a:pt x="3507" y="12860"/>
                  <a:pt x="3516" y="12852"/>
                </a:cubicBezTo>
                <a:lnTo>
                  <a:pt x="3766" y="13262"/>
                </a:lnTo>
                <a:lnTo>
                  <a:pt x="3757" y="13405"/>
                </a:lnTo>
                <a:cubicBezTo>
                  <a:pt x="3739" y="13414"/>
                  <a:pt x="3730" y="13423"/>
                  <a:pt x="3721" y="13431"/>
                </a:cubicBezTo>
                <a:cubicBezTo>
                  <a:pt x="3605" y="13556"/>
                  <a:pt x="3543" y="13708"/>
                  <a:pt x="3534" y="13869"/>
                </a:cubicBezTo>
                <a:lnTo>
                  <a:pt x="3302" y="14172"/>
                </a:lnTo>
                <a:lnTo>
                  <a:pt x="3302" y="12834"/>
                </a:lnTo>
                <a:close/>
                <a:moveTo>
                  <a:pt x="4105" y="13922"/>
                </a:moveTo>
                <a:cubicBezTo>
                  <a:pt x="4105" y="13922"/>
                  <a:pt x="4105" y="13931"/>
                  <a:pt x="4105" y="13940"/>
                </a:cubicBezTo>
                <a:lnTo>
                  <a:pt x="3810" y="14243"/>
                </a:lnTo>
                <a:lnTo>
                  <a:pt x="3837" y="13993"/>
                </a:lnTo>
                <a:cubicBezTo>
                  <a:pt x="3926" y="13985"/>
                  <a:pt x="4015" y="13958"/>
                  <a:pt x="4105" y="13922"/>
                </a:cubicBezTo>
                <a:close/>
                <a:moveTo>
                  <a:pt x="3623" y="13993"/>
                </a:moveTo>
                <a:cubicBezTo>
                  <a:pt x="3650" y="14002"/>
                  <a:pt x="3667" y="14002"/>
                  <a:pt x="3694" y="14002"/>
                </a:cubicBezTo>
                <a:lnTo>
                  <a:pt x="3596" y="14930"/>
                </a:lnTo>
                <a:lnTo>
                  <a:pt x="3427" y="14663"/>
                </a:lnTo>
                <a:cubicBezTo>
                  <a:pt x="3435" y="14547"/>
                  <a:pt x="3418" y="14431"/>
                  <a:pt x="3373" y="14324"/>
                </a:cubicBezTo>
                <a:lnTo>
                  <a:pt x="3623" y="13993"/>
                </a:lnTo>
                <a:close/>
                <a:moveTo>
                  <a:pt x="2552" y="14395"/>
                </a:moveTo>
                <a:lnTo>
                  <a:pt x="2552" y="14395"/>
                </a:lnTo>
                <a:cubicBezTo>
                  <a:pt x="2713" y="14573"/>
                  <a:pt x="2936" y="14716"/>
                  <a:pt x="3159" y="14761"/>
                </a:cubicBezTo>
                <a:lnTo>
                  <a:pt x="3159" y="15617"/>
                </a:lnTo>
                <a:lnTo>
                  <a:pt x="2677" y="15617"/>
                </a:lnTo>
                <a:lnTo>
                  <a:pt x="2597" y="14877"/>
                </a:lnTo>
                <a:lnTo>
                  <a:pt x="2615" y="14868"/>
                </a:lnTo>
                <a:lnTo>
                  <a:pt x="2597" y="14841"/>
                </a:lnTo>
                <a:lnTo>
                  <a:pt x="2552" y="14395"/>
                </a:lnTo>
                <a:close/>
                <a:moveTo>
                  <a:pt x="3320" y="14770"/>
                </a:moveTo>
                <a:lnTo>
                  <a:pt x="3569" y="15171"/>
                </a:lnTo>
                <a:lnTo>
                  <a:pt x="3525" y="15617"/>
                </a:lnTo>
                <a:lnTo>
                  <a:pt x="3302" y="15617"/>
                </a:lnTo>
                <a:lnTo>
                  <a:pt x="3302" y="14770"/>
                </a:lnTo>
                <a:close/>
                <a:moveTo>
                  <a:pt x="2625" y="0"/>
                </a:moveTo>
                <a:cubicBezTo>
                  <a:pt x="2609" y="0"/>
                  <a:pt x="2594" y="2"/>
                  <a:pt x="2579" y="5"/>
                </a:cubicBezTo>
                <a:cubicBezTo>
                  <a:pt x="2526" y="23"/>
                  <a:pt x="2481" y="68"/>
                  <a:pt x="2463" y="130"/>
                </a:cubicBezTo>
                <a:cubicBezTo>
                  <a:pt x="2392" y="371"/>
                  <a:pt x="2624" y="906"/>
                  <a:pt x="2740" y="1031"/>
                </a:cubicBezTo>
                <a:cubicBezTo>
                  <a:pt x="2847" y="1156"/>
                  <a:pt x="2998" y="1236"/>
                  <a:pt x="3159" y="1254"/>
                </a:cubicBezTo>
                <a:lnTo>
                  <a:pt x="3159" y="2922"/>
                </a:lnTo>
                <a:lnTo>
                  <a:pt x="2945" y="2646"/>
                </a:lnTo>
                <a:cubicBezTo>
                  <a:pt x="2945" y="2476"/>
                  <a:pt x="2882" y="2307"/>
                  <a:pt x="2766" y="2191"/>
                </a:cubicBezTo>
                <a:cubicBezTo>
                  <a:pt x="2660" y="2076"/>
                  <a:pt x="2223" y="1819"/>
                  <a:pt x="1958" y="1819"/>
                </a:cubicBezTo>
                <a:cubicBezTo>
                  <a:pt x="1935" y="1819"/>
                  <a:pt x="1913" y="1821"/>
                  <a:pt x="1892" y="1825"/>
                </a:cubicBezTo>
                <a:cubicBezTo>
                  <a:pt x="1839" y="1825"/>
                  <a:pt x="1785" y="1870"/>
                  <a:pt x="1767" y="1923"/>
                </a:cubicBezTo>
                <a:cubicBezTo>
                  <a:pt x="1723" y="2039"/>
                  <a:pt x="1785" y="2200"/>
                  <a:pt x="1937" y="2360"/>
                </a:cubicBezTo>
                <a:cubicBezTo>
                  <a:pt x="2133" y="2583"/>
                  <a:pt x="2445" y="2762"/>
                  <a:pt x="2740" y="2762"/>
                </a:cubicBezTo>
                <a:cubicBezTo>
                  <a:pt x="2775" y="2762"/>
                  <a:pt x="2811" y="2762"/>
                  <a:pt x="2847" y="2753"/>
                </a:cubicBezTo>
                <a:lnTo>
                  <a:pt x="3159" y="3163"/>
                </a:lnTo>
                <a:lnTo>
                  <a:pt x="3159" y="5099"/>
                </a:lnTo>
                <a:lnTo>
                  <a:pt x="2945" y="4823"/>
                </a:lnTo>
                <a:cubicBezTo>
                  <a:pt x="2945" y="4707"/>
                  <a:pt x="2909" y="4591"/>
                  <a:pt x="2856" y="4493"/>
                </a:cubicBezTo>
                <a:cubicBezTo>
                  <a:pt x="2936" y="4350"/>
                  <a:pt x="2963" y="4225"/>
                  <a:pt x="2918" y="4136"/>
                </a:cubicBezTo>
                <a:cubicBezTo>
                  <a:pt x="2891" y="4082"/>
                  <a:pt x="2838" y="4055"/>
                  <a:pt x="2775" y="4047"/>
                </a:cubicBezTo>
                <a:cubicBezTo>
                  <a:pt x="2677" y="4047"/>
                  <a:pt x="2552" y="4082"/>
                  <a:pt x="2427" y="4154"/>
                </a:cubicBezTo>
                <a:cubicBezTo>
                  <a:pt x="2268" y="4066"/>
                  <a:pt x="2079" y="3999"/>
                  <a:pt x="1939" y="3999"/>
                </a:cubicBezTo>
                <a:cubicBezTo>
                  <a:pt x="1923" y="3999"/>
                  <a:pt x="1907" y="4000"/>
                  <a:pt x="1892" y="4002"/>
                </a:cubicBezTo>
                <a:cubicBezTo>
                  <a:pt x="1892" y="4011"/>
                  <a:pt x="1883" y="4011"/>
                  <a:pt x="1874" y="4011"/>
                </a:cubicBezTo>
                <a:cubicBezTo>
                  <a:pt x="2053" y="3922"/>
                  <a:pt x="2213" y="3779"/>
                  <a:pt x="2320" y="3627"/>
                </a:cubicBezTo>
                <a:cubicBezTo>
                  <a:pt x="2454" y="3449"/>
                  <a:pt x="2499" y="3279"/>
                  <a:pt x="2445" y="3172"/>
                </a:cubicBezTo>
                <a:cubicBezTo>
                  <a:pt x="2419" y="3128"/>
                  <a:pt x="2365" y="3092"/>
                  <a:pt x="2303" y="3092"/>
                </a:cubicBezTo>
                <a:cubicBezTo>
                  <a:pt x="2293" y="3091"/>
                  <a:pt x="2284" y="3091"/>
                  <a:pt x="2274" y="3091"/>
                </a:cubicBezTo>
                <a:cubicBezTo>
                  <a:pt x="2018" y="3091"/>
                  <a:pt x="1576" y="3418"/>
                  <a:pt x="1482" y="3547"/>
                </a:cubicBezTo>
                <a:cubicBezTo>
                  <a:pt x="1464" y="3574"/>
                  <a:pt x="1446" y="3600"/>
                  <a:pt x="1428" y="3627"/>
                </a:cubicBezTo>
                <a:cubicBezTo>
                  <a:pt x="1357" y="3431"/>
                  <a:pt x="1232" y="3253"/>
                  <a:pt x="1089" y="3128"/>
                </a:cubicBezTo>
                <a:cubicBezTo>
                  <a:pt x="956" y="3008"/>
                  <a:pt x="828" y="2944"/>
                  <a:pt x="727" y="2944"/>
                </a:cubicBezTo>
                <a:cubicBezTo>
                  <a:pt x="700" y="2944"/>
                  <a:pt x="675" y="2949"/>
                  <a:pt x="652" y="2958"/>
                </a:cubicBezTo>
                <a:cubicBezTo>
                  <a:pt x="599" y="2976"/>
                  <a:pt x="554" y="3030"/>
                  <a:pt x="545" y="3083"/>
                </a:cubicBezTo>
                <a:cubicBezTo>
                  <a:pt x="500" y="3333"/>
                  <a:pt x="795" y="3841"/>
                  <a:pt x="911" y="3948"/>
                </a:cubicBezTo>
                <a:cubicBezTo>
                  <a:pt x="1036" y="4073"/>
                  <a:pt x="1205" y="4136"/>
                  <a:pt x="1375" y="4136"/>
                </a:cubicBezTo>
                <a:lnTo>
                  <a:pt x="1330" y="4145"/>
                </a:lnTo>
                <a:lnTo>
                  <a:pt x="1455" y="5331"/>
                </a:lnTo>
                <a:lnTo>
                  <a:pt x="1330" y="5536"/>
                </a:lnTo>
                <a:lnTo>
                  <a:pt x="1455" y="5617"/>
                </a:lnTo>
                <a:lnTo>
                  <a:pt x="1482" y="5572"/>
                </a:lnTo>
                <a:lnTo>
                  <a:pt x="1500" y="5768"/>
                </a:lnTo>
                <a:lnTo>
                  <a:pt x="1286" y="5536"/>
                </a:lnTo>
                <a:cubicBezTo>
                  <a:pt x="1268" y="5367"/>
                  <a:pt x="1178" y="5215"/>
                  <a:pt x="1054" y="5108"/>
                </a:cubicBezTo>
                <a:cubicBezTo>
                  <a:pt x="944" y="5015"/>
                  <a:pt x="521" y="4819"/>
                  <a:pt x="256" y="4819"/>
                </a:cubicBezTo>
                <a:cubicBezTo>
                  <a:pt x="218" y="4819"/>
                  <a:pt x="183" y="4823"/>
                  <a:pt x="153" y="4832"/>
                </a:cubicBezTo>
                <a:cubicBezTo>
                  <a:pt x="99" y="4849"/>
                  <a:pt x="54" y="4894"/>
                  <a:pt x="37" y="4948"/>
                </a:cubicBezTo>
                <a:cubicBezTo>
                  <a:pt x="1" y="5064"/>
                  <a:pt x="81" y="5215"/>
                  <a:pt x="251" y="5367"/>
                </a:cubicBezTo>
                <a:cubicBezTo>
                  <a:pt x="465" y="5554"/>
                  <a:pt x="732" y="5670"/>
                  <a:pt x="1027" y="5688"/>
                </a:cubicBezTo>
                <a:cubicBezTo>
                  <a:pt x="1080" y="5688"/>
                  <a:pt x="1143" y="5679"/>
                  <a:pt x="1196" y="5661"/>
                </a:cubicBezTo>
                <a:lnTo>
                  <a:pt x="1526" y="6009"/>
                </a:lnTo>
                <a:lnTo>
                  <a:pt x="1723" y="7936"/>
                </a:lnTo>
                <a:lnTo>
                  <a:pt x="1509" y="7704"/>
                </a:lnTo>
                <a:cubicBezTo>
                  <a:pt x="1491" y="7535"/>
                  <a:pt x="1410" y="7383"/>
                  <a:pt x="1277" y="7276"/>
                </a:cubicBezTo>
                <a:cubicBezTo>
                  <a:pt x="1167" y="7182"/>
                  <a:pt x="751" y="6986"/>
                  <a:pt x="487" y="6986"/>
                </a:cubicBezTo>
                <a:cubicBezTo>
                  <a:pt x="449" y="6986"/>
                  <a:pt x="415" y="6990"/>
                  <a:pt x="385" y="6999"/>
                </a:cubicBezTo>
                <a:cubicBezTo>
                  <a:pt x="322" y="7017"/>
                  <a:pt x="277" y="7062"/>
                  <a:pt x="260" y="7115"/>
                </a:cubicBezTo>
                <a:cubicBezTo>
                  <a:pt x="233" y="7231"/>
                  <a:pt x="313" y="7392"/>
                  <a:pt x="474" y="7535"/>
                </a:cubicBezTo>
                <a:cubicBezTo>
                  <a:pt x="688" y="7731"/>
                  <a:pt x="964" y="7838"/>
                  <a:pt x="1250" y="7856"/>
                </a:cubicBezTo>
                <a:cubicBezTo>
                  <a:pt x="1312" y="7856"/>
                  <a:pt x="1366" y="7847"/>
                  <a:pt x="1428" y="7829"/>
                </a:cubicBezTo>
                <a:lnTo>
                  <a:pt x="1749" y="8168"/>
                </a:lnTo>
                <a:lnTo>
                  <a:pt x="1883" y="9435"/>
                </a:lnTo>
                <a:cubicBezTo>
                  <a:pt x="1830" y="9453"/>
                  <a:pt x="1785" y="9488"/>
                  <a:pt x="1767" y="9542"/>
                </a:cubicBezTo>
                <a:cubicBezTo>
                  <a:pt x="1723" y="9649"/>
                  <a:pt x="1785" y="9810"/>
                  <a:pt x="1937" y="9979"/>
                </a:cubicBezTo>
                <a:lnTo>
                  <a:pt x="1955" y="10095"/>
                </a:lnTo>
                <a:lnTo>
                  <a:pt x="1741" y="9863"/>
                </a:lnTo>
                <a:cubicBezTo>
                  <a:pt x="1714" y="9702"/>
                  <a:pt x="1633" y="9551"/>
                  <a:pt x="1509" y="9435"/>
                </a:cubicBezTo>
                <a:cubicBezTo>
                  <a:pt x="1399" y="9341"/>
                  <a:pt x="976" y="9145"/>
                  <a:pt x="711" y="9145"/>
                </a:cubicBezTo>
                <a:cubicBezTo>
                  <a:pt x="673" y="9145"/>
                  <a:pt x="638" y="9149"/>
                  <a:pt x="608" y="9158"/>
                </a:cubicBezTo>
                <a:cubicBezTo>
                  <a:pt x="554" y="9176"/>
                  <a:pt x="500" y="9221"/>
                  <a:pt x="492" y="9274"/>
                </a:cubicBezTo>
                <a:cubicBezTo>
                  <a:pt x="456" y="9390"/>
                  <a:pt x="536" y="9551"/>
                  <a:pt x="706" y="9694"/>
                </a:cubicBezTo>
                <a:cubicBezTo>
                  <a:pt x="920" y="9890"/>
                  <a:pt x="1187" y="9997"/>
                  <a:pt x="1473" y="10015"/>
                </a:cubicBezTo>
                <a:cubicBezTo>
                  <a:pt x="1535" y="10015"/>
                  <a:pt x="1598" y="10006"/>
                  <a:pt x="1651" y="9988"/>
                </a:cubicBezTo>
                <a:lnTo>
                  <a:pt x="1972" y="10327"/>
                </a:lnTo>
                <a:lnTo>
                  <a:pt x="2088" y="11424"/>
                </a:lnTo>
                <a:lnTo>
                  <a:pt x="1865" y="11192"/>
                </a:lnTo>
                <a:cubicBezTo>
                  <a:pt x="1848" y="11023"/>
                  <a:pt x="1767" y="10880"/>
                  <a:pt x="1642" y="10764"/>
                </a:cubicBezTo>
                <a:cubicBezTo>
                  <a:pt x="1533" y="10670"/>
                  <a:pt x="1110" y="10475"/>
                  <a:pt x="845" y="10475"/>
                </a:cubicBezTo>
                <a:cubicBezTo>
                  <a:pt x="806" y="10475"/>
                  <a:pt x="772" y="10479"/>
                  <a:pt x="741" y="10488"/>
                </a:cubicBezTo>
                <a:cubicBezTo>
                  <a:pt x="688" y="10505"/>
                  <a:pt x="634" y="10550"/>
                  <a:pt x="625" y="10603"/>
                </a:cubicBezTo>
                <a:cubicBezTo>
                  <a:pt x="590" y="10719"/>
                  <a:pt x="670" y="10880"/>
                  <a:pt x="839" y="11023"/>
                </a:cubicBezTo>
                <a:cubicBezTo>
                  <a:pt x="1054" y="11219"/>
                  <a:pt x="1330" y="11326"/>
                  <a:pt x="1616" y="11344"/>
                </a:cubicBezTo>
                <a:cubicBezTo>
                  <a:pt x="1669" y="11344"/>
                  <a:pt x="1732" y="11335"/>
                  <a:pt x="1785" y="11317"/>
                </a:cubicBezTo>
                <a:lnTo>
                  <a:pt x="2115" y="11665"/>
                </a:lnTo>
                <a:lnTo>
                  <a:pt x="2178" y="12254"/>
                </a:lnTo>
                <a:cubicBezTo>
                  <a:pt x="2099" y="12228"/>
                  <a:pt x="2026" y="12211"/>
                  <a:pt x="1960" y="12211"/>
                </a:cubicBezTo>
                <a:cubicBezTo>
                  <a:pt x="1936" y="12211"/>
                  <a:pt x="1914" y="12213"/>
                  <a:pt x="1892" y="12218"/>
                </a:cubicBezTo>
                <a:cubicBezTo>
                  <a:pt x="1839" y="12227"/>
                  <a:pt x="1785" y="12263"/>
                  <a:pt x="1767" y="12316"/>
                </a:cubicBezTo>
                <a:cubicBezTo>
                  <a:pt x="1723" y="12432"/>
                  <a:pt x="1785" y="12593"/>
                  <a:pt x="1937" y="12753"/>
                </a:cubicBezTo>
                <a:cubicBezTo>
                  <a:pt x="2026" y="12852"/>
                  <a:pt x="2133" y="12941"/>
                  <a:pt x="2258" y="13012"/>
                </a:cubicBezTo>
                <a:lnTo>
                  <a:pt x="2294" y="13333"/>
                </a:lnTo>
                <a:lnTo>
                  <a:pt x="2294" y="13333"/>
                </a:lnTo>
                <a:lnTo>
                  <a:pt x="2071" y="13101"/>
                </a:lnTo>
                <a:cubicBezTo>
                  <a:pt x="2053" y="12941"/>
                  <a:pt x="1972" y="12789"/>
                  <a:pt x="1848" y="12682"/>
                </a:cubicBezTo>
                <a:cubicBezTo>
                  <a:pt x="1738" y="12588"/>
                  <a:pt x="1315" y="12393"/>
                  <a:pt x="1050" y="12393"/>
                </a:cubicBezTo>
                <a:cubicBezTo>
                  <a:pt x="1012" y="12393"/>
                  <a:pt x="977" y="12397"/>
                  <a:pt x="947" y="12406"/>
                </a:cubicBezTo>
                <a:cubicBezTo>
                  <a:pt x="884" y="12423"/>
                  <a:pt x="839" y="12468"/>
                  <a:pt x="822" y="12521"/>
                </a:cubicBezTo>
                <a:cubicBezTo>
                  <a:pt x="795" y="12637"/>
                  <a:pt x="875" y="12789"/>
                  <a:pt x="1045" y="12941"/>
                </a:cubicBezTo>
                <a:cubicBezTo>
                  <a:pt x="1250" y="13128"/>
                  <a:pt x="1526" y="13244"/>
                  <a:pt x="1812" y="13262"/>
                </a:cubicBezTo>
                <a:cubicBezTo>
                  <a:pt x="1874" y="13262"/>
                  <a:pt x="1937" y="13253"/>
                  <a:pt x="1990" y="13235"/>
                </a:cubicBezTo>
                <a:lnTo>
                  <a:pt x="2311" y="13574"/>
                </a:lnTo>
                <a:lnTo>
                  <a:pt x="2338" y="13815"/>
                </a:lnTo>
                <a:cubicBezTo>
                  <a:pt x="2338" y="13824"/>
                  <a:pt x="2329" y="13824"/>
                  <a:pt x="2329" y="13833"/>
                </a:cubicBezTo>
                <a:cubicBezTo>
                  <a:pt x="2285" y="13913"/>
                  <a:pt x="2303" y="14038"/>
                  <a:pt x="2374" y="14163"/>
                </a:cubicBezTo>
                <a:lnTo>
                  <a:pt x="2427" y="14663"/>
                </a:lnTo>
                <a:lnTo>
                  <a:pt x="2427" y="14663"/>
                </a:lnTo>
                <a:lnTo>
                  <a:pt x="2213" y="14431"/>
                </a:lnTo>
                <a:cubicBezTo>
                  <a:pt x="2187" y="14270"/>
                  <a:pt x="2106" y="14118"/>
                  <a:pt x="1981" y="14011"/>
                </a:cubicBezTo>
                <a:cubicBezTo>
                  <a:pt x="1872" y="13918"/>
                  <a:pt x="1449" y="13722"/>
                  <a:pt x="1184" y="13722"/>
                </a:cubicBezTo>
                <a:cubicBezTo>
                  <a:pt x="1145" y="13722"/>
                  <a:pt x="1111" y="13726"/>
                  <a:pt x="1080" y="13735"/>
                </a:cubicBezTo>
                <a:cubicBezTo>
                  <a:pt x="1027" y="13753"/>
                  <a:pt x="982" y="13797"/>
                  <a:pt x="964" y="13851"/>
                </a:cubicBezTo>
                <a:cubicBezTo>
                  <a:pt x="929" y="13967"/>
                  <a:pt x="1009" y="14118"/>
                  <a:pt x="1178" y="14270"/>
                </a:cubicBezTo>
                <a:cubicBezTo>
                  <a:pt x="1393" y="14457"/>
                  <a:pt x="1660" y="14573"/>
                  <a:pt x="1955" y="14591"/>
                </a:cubicBezTo>
                <a:cubicBezTo>
                  <a:pt x="2008" y="14591"/>
                  <a:pt x="2071" y="14582"/>
                  <a:pt x="2133" y="14564"/>
                </a:cubicBezTo>
                <a:lnTo>
                  <a:pt x="2454" y="14903"/>
                </a:lnTo>
                <a:lnTo>
                  <a:pt x="2526" y="15617"/>
                </a:lnTo>
                <a:lnTo>
                  <a:pt x="2035" y="15617"/>
                </a:lnTo>
                <a:lnTo>
                  <a:pt x="2240" y="19640"/>
                </a:lnTo>
                <a:lnTo>
                  <a:pt x="3873" y="19640"/>
                </a:lnTo>
                <a:lnTo>
                  <a:pt x="4078" y="15617"/>
                </a:lnTo>
                <a:lnTo>
                  <a:pt x="3667" y="15617"/>
                </a:lnTo>
                <a:lnTo>
                  <a:pt x="3712" y="15180"/>
                </a:lnTo>
                <a:lnTo>
                  <a:pt x="3739" y="15162"/>
                </a:lnTo>
                <a:lnTo>
                  <a:pt x="3721" y="15135"/>
                </a:lnTo>
                <a:lnTo>
                  <a:pt x="3792" y="14457"/>
                </a:lnTo>
                <a:lnTo>
                  <a:pt x="3801" y="14466"/>
                </a:lnTo>
                <a:lnTo>
                  <a:pt x="4185" y="14065"/>
                </a:lnTo>
                <a:cubicBezTo>
                  <a:pt x="4224" y="14078"/>
                  <a:pt x="4268" y="14086"/>
                  <a:pt x="4310" y="14086"/>
                </a:cubicBezTo>
                <a:cubicBezTo>
                  <a:pt x="4325" y="14086"/>
                  <a:pt x="4340" y="14085"/>
                  <a:pt x="4354" y="14083"/>
                </a:cubicBezTo>
                <a:cubicBezTo>
                  <a:pt x="4640" y="14074"/>
                  <a:pt x="4916" y="13958"/>
                  <a:pt x="5130" y="13770"/>
                </a:cubicBezTo>
                <a:cubicBezTo>
                  <a:pt x="5300" y="13619"/>
                  <a:pt x="5380" y="13467"/>
                  <a:pt x="5345" y="13351"/>
                </a:cubicBezTo>
                <a:cubicBezTo>
                  <a:pt x="5336" y="13298"/>
                  <a:pt x="5282" y="13253"/>
                  <a:pt x="5229" y="13235"/>
                </a:cubicBezTo>
                <a:cubicBezTo>
                  <a:pt x="5198" y="13226"/>
                  <a:pt x="5163" y="13222"/>
                  <a:pt x="5125" y="13222"/>
                </a:cubicBezTo>
                <a:cubicBezTo>
                  <a:pt x="5008" y="13222"/>
                  <a:pt x="4861" y="13259"/>
                  <a:pt x="4720" y="13307"/>
                </a:cubicBezTo>
                <a:cubicBezTo>
                  <a:pt x="4729" y="13262"/>
                  <a:pt x="4729" y="13208"/>
                  <a:pt x="4720" y="13173"/>
                </a:cubicBezTo>
                <a:cubicBezTo>
                  <a:pt x="4693" y="13110"/>
                  <a:pt x="4640" y="13075"/>
                  <a:pt x="4586" y="13066"/>
                </a:cubicBezTo>
                <a:cubicBezTo>
                  <a:pt x="4566" y="13062"/>
                  <a:pt x="4545" y="13060"/>
                  <a:pt x="4522" y="13060"/>
                </a:cubicBezTo>
                <a:cubicBezTo>
                  <a:pt x="4343" y="13060"/>
                  <a:pt x="4091" y="13178"/>
                  <a:pt x="3908" y="13289"/>
                </a:cubicBezTo>
                <a:lnTo>
                  <a:pt x="3917" y="13271"/>
                </a:lnTo>
                <a:lnTo>
                  <a:pt x="3935" y="13253"/>
                </a:lnTo>
                <a:lnTo>
                  <a:pt x="3917" y="13226"/>
                </a:lnTo>
                <a:lnTo>
                  <a:pt x="4051" y="11942"/>
                </a:lnTo>
                <a:lnTo>
                  <a:pt x="4078" y="11924"/>
                </a:lnTo>
                <a:lnTo>
                  <a:pt x="4060" y="11897"/>
                </a:lnTo>
                <a:lnTo>
                  <a:pt x="4158" y="10960"/>
                </a:lnTo>
                <a:lnTo>
                  <a:pt x="4167" y="10969"/>
                </a:lnTo>
                <a:lnTo>
                  <a:pt x="4551" y="10568"/>
                </a:lnTo>
                <a:cubicBezTo>
                  <a:pt x="4604" y="10577"/>
                  <a:pt x="4667" y="10586"/>
                  <a:pt x="4720" y="10586"/>
                </a:cubicBezTo>
                <a:cubicBezTo>
                  <a:pt x="5006" y="10577"/>
                  <a:pt x="5282" y="10461"/>
                  <a:pt x="5496" y="10264"/>
                </a:cubicBezTo>
                <a:cubicBezTo>
                  <a:pt x="5666" y="10122"/>
                  <a:pt x="5746" y="9970"/>
                  <a:pt x="5710" y="9854"/>
                </a:cubicBezTo>
                <a:cubicBezTo>
                  <a:pt x="5693" y="9792"/>
                  <a:pt x="5648" y="9747"/>
                  <a:pt x="5594" y="9738"/>
                </a:cubicBezTo>
                <a:cubicBezTo>
                  <a:pt x="5563" y="9729"/>
                  <a:pt x="5527" y="9725"/>
                  <a:pt x="5488" y="9725"/>
                </a:cubicBezTo>
                <a:cubicBezTo>
                  <a:pt x="5222" y="9725"/>
                  <a:pt x="4802" y="9914"/>
                  <a:pt x="4693" y="10015"/>
                </a:cubicBezTo>
                <a:cubicBezTo>
                  <a:pt x="4560" y="10122"/>
                  <a:pt x="4479" y="10273"/>
                  <a:pt x="4461" y="10443"/>
                </a:cubicBezTo>
                <a:lnTo>
                  <a:pt x="4176" y="10746"/>
                </a:lnTo>
                <a:lnTo>
                  <a:pt x="4176" y="10746"/>
                </a:lnTo>
                <a:lnTo>
                  <a:pt x="4274" y="9783"/>
                </a:lnTo>
                <a:lnTo>
                  <a:pt x="4301" y="9765"/>
                </a:lnTo>
                <a:lnTo>
                  <a:pt x="4283" y="9738"/>
                </a:lnTo>
                <a:lnTo>
                  <a:pt x="4310" y="9426"/>
                </a:lnTo>
                <a:lnTo>
                  <a:pt x="4328" y="9435"/>
                </a:lnTo>
                <a:lnTo>
                  <a:pt x="4711" y="9024"/>
                </a:lnTo>
                <a:cubicBezTo>
                  <a:pt x="4765" y="9042"/>
                  <a:pt x="4827" y="9051"/>
                  <a:pt x="4881" y="9051"/>
                </a:cubicBezTo>
                <a:cubicBezTo>
                  <a:pt x="5166" y="9033"/>
                  <a:pt x="5443" y="8926"/>
                  <a:pt x="5648" y="8730"/>
                </a:cubicBezTo>
                <a:cubicBezTo>
                  <a:pt x="5826" y="8578"/>
                  <a:pt x="5907" y="8427"/>
                  <a:pt x="5871" y="8311"/>
                </a:cubicBezTo>
                <a:cubicBezTo>
                  <a:pt x="5853" y="8257"/>
                  <a:pt x="5808" y="8213"/>
                  <a:pt x="5755" y="8195"/>
                </a:cubicBezTo>
                <a:cubicBezTo>
                  <a:pt x="5725" y="8186"/>
                  <a:pt x="5690" y="8182"/>
                  <a:pt x="5652" y="8182"/>
                </a:cubicBezTo>
                <a:cubicBezTo>
                  <a:pt x="5386" y="8182"/>
                  <a:pt x="4963" y="8378"/>
                  <a:pt x="4854" y="8471"/>
                </a:cubicBezTo>
                <a:cubicBezTo>
                  <a:pt x="4783" y="8534"/>
                  <a:pt x="4720" y="8614"/>
                  <a:pt x="4684" y="8694"/>
                </a:cubicBezTo>
                <a:cubicBezTo>
                  <a:pt x="4658" y="8668"/>
                  <a:pt x="4622" y="8650"/>
                  <a:pt x="4586" y="8650"/>
                </a:cubicBezTo>
                <a:cubicBezTo>
                  <a:pt x="4564" y="8646"/>
                  <a:pt x="4539" y="8644"/>
                  <a:pt x="4512" y="8644"/>
                </a:cubicBezTo>
                <a:cubicBezTo>
                  <a:pt x="4474" y="8644"/>
                  <a:pt x="4432" y="8648"/>
                  <a:pt x="4390" y="8659"/>
                </a:cubicBezTo>
                <a:lnTo>
                  <a:pt x="4506" y="7606"/>
                </a:lnTo>
                <a:lnTo>
                  <a:pt x="4524" y="7588"/>
                </a:lnTo>
                <a:lnTo>
                  <a:pt x="4506" y="7561"/>
                </a:lnTo>
                <a:lnTo>
                  <a:pt x="4551" y="7169"/>
                </a:lnTo>
                <a:lnTo>
                  <a:pt x="4560" y="7178"/>
                </a:lnTo>
                <a:lnTo>
                  <a:pt x="4943" y="6776"/>
                </a:lnTo>
                <a:cubicBezTo>
                  <a:pt x="4997" y="6785"/>
                  <a:pt x="5059" y="6794"/>
                  <a:pt x="5113" y="6794"/>
                </a:cubicBezTo>
                <a:cubicBezTo>
                  <a:pt x="5398" y="6785"/>
                  <a:pt x="5675" y="6669"/>
                  <a:pt x="5889" y="6473"/>
                </a:cubicBezTo>
                <a:cubicBezTo>
                  <a:pt x="6058" y="6330"/>
                  <a:pt x="6139" y="6179"/>
                  <a:pt x="6103" y="6063"/>
                </a:cubicBezTo>
                <a:cubicBezTo>
                  <a:pt x="6085" y="6000"/>
                  <a:pt x="6040" y="5956"/>
                  <a:pt x="5987" y="5947"/>
                </a:cubicBezTo>
                <a:cubicBezTo>
                  <a:pt x="5956" y="5937"/>
                  <a:pt x="5920" y="5933"/>
                  <a:pt x="5880" y="5933"/>
                </a:cubicBezTo>
                <a:cubicBezTo>
                  <a:pt x="5615" y="5933"/>
                  <a:pt x="5195" y="6122"/>
                  <a:pt x="5086" y="6223"/>
                </a:cubicBezTo>
                <a:cubicBezTo>
                  <a:pt x="4952" y="6330"/>
                  <a:pt x="4872" y="6482"/>
                  <a:pt x="4854" y="6651"/>
                </a:cubicBezTo>
                <a:lnTo>
                  <a:pt x="4658" y="6857"/>
                </a:lnTo>
                <a:cubicBezTo>
                  <a:pt x="4720" y="6750"/>
                  <a:pt x="4747" y="6651"/>
                  <a:pt x="4720" y="6571"/>
                </a:cubicBezTo>
                <a:cubicBezTo>
                  <a:pt x="4702" y="6527"/>
                  <a:pt x="4667" y="6491"/>
                  <a:pt x="4622" y="6473"/>
                </a:cubicBezTo>
                <a:lnTo>
                  <a:pt x="4693" y="5750"/>
                </a:lnTo>
                <a:lnTo>
                  <a:pt x="4676" y="5750"/>
                </a:lnTo>
                <a:lnTo>
                  <a:pt x="4684" y="5742"/>
                </a:lnTo>
                <a:cubicBezTo>
                  <a:pt x="4738" y="5750"/>
                  <a:pt x="4791" y="5759"/>
                  <a:pt x="4854" y="5759"/>
                </a:cubicBezTo>
                <a:cubicBezTo>
                  <a:pt x="5139" y="5742"/>
                  <a:pt x="5407" y="5634"/>
                  <a:pt x="5621" y="5438"/>
                </a:cubicBezTo>
                <a:cubicBezTo>
                  <a:pt x="5791" y="5287"/>
                  <a:pt x="5871" y="5135"/>
                  <a:pt x="5844" y="5019"/>
                </a:cubicBezTo>
                <a:cubicBezTo>
                  <a:pt x="5826" y="4965"/>
                  <a:pt x="5782" y="4921"/>
                  <a:pt x="5719" y="4903"/>
                </a:cubicBezTo>
                <a:cubicBezTo>
                  <a:pt x="5689" y="4894"/>
                  <a:pt x="5654" y="4890"/>
                  <a:pt x="5616" y="4890"/>
                </a:cubicBezTo>
                <a:cubicBezTo>
                  <a:pt x="5350" y="4890"/>
                  <a:pt x="4927" y="5086"/>
                  <a:pt x="4818" y="5180"/>
                </a:cubicBezTo>
                <a:cubicBezTo>
                  <a:pt x="4791" y="5206"/>
                  <a:pt x="4774" y="5233"/>
                  <a:pt x="4747" y="5260"/>
                </a:cubicBezTo>
                <a:cubicBezTo>
                  <a:pt x="4720" y="5055"/>
                  <a:pt x="4631" y="4849"/>
                  <a:pt x="4524" y="4698"/>
                </a:cubicBezTo>
                <a:cubicBezTo>
                  <a:pt x="4401" y="4526"/>
                  <a:pt x="4271" y="4437"/>
                  <a:pt x="4161" y="4437"/>
                </a:cubicBezTo>
                <a:cubicBezTo>
                  <a:pt x="4151" y="4437"/>
                  <a:pt x="4141" y="4438"/>
                  <a:pt x="4131" y="4439"/>
                </a:cubicBezTo>
                <a:cubicBezTo>
                  <a:pt x="4069" y="4448"/>
                  <a:pt x="4024" y="4493"/>
                  <a:pt x="3998" y="4546"/>
                </a:cubicBezTo>
                <a:cubicBezTo>
                  <a:pt x="3899" y="4778"/>
                  <a:pt x="4087" y="5331"/>
                  <a:pt x="4185" y="5465"/>
                </a:cubicBezTo>
                <a:cubicBezTo>
                  <a:pt x="4283" y="5617"/>
                  <a:pt x="4444" y="5715"/>
                  <a:pt x="4622" y="5742"/>
                </a:cubicBezTo>
                <a:lnTo>
                  <a:pt x="4551" y="5742"/>
                </a:lnTo>
                <a:lnTo>
                  <a:pt x="4470" y="6464"/>
                </a:lnTo>
                <a:cubicBezTo>
                  <a:pt x="4354" y="6482"/>
                  <a:pt x="4203" y="6535"/>
                  <a:pt x="4060" y="6607"/>
                </a:cubicBezTo>
                <a:cubicBezTo>
                  <a:pt x="3944" y="6464"/>
                  <a:pt x="3551" y="6188"/>
                  <a:pt x="3302" y="6170"/>
                </a:cubicBezTo>
                <a:lnTo>
                  <a:pt x="3302" y="4939"/>
                </a:lnTo>
                <a:lnTo>
                  <a:pt x="3623" y="4510"/>
                </a:lnTo>
                <a:cubicBezTo>
                  <a:pt x="3659" y="4519"/>
                  <a:pt x="3694" y="4519"/>
                  <a:pt x="3730" y="4519"/>
                </a:cubicBezTo>
                <a:cubicBezTo>
                  <a:pt x="4024" y="4519"/>
                  <a:pt x="4345" y="4341"/>
                  <a:pt x="4542" y="4127"/>
                </a:cubicBezTo>
                <a:cubicBezTo>
                  <a:pt x="4693" y="3957"/>
                  <a:pt x="4756" y="3797"/>
                  <a:pt x="4720" y="3690"/>
                </a:cubicBezTo>
                <a:cubicBezTo>
                  <a:pt x="4693" y="3636"/>
                  <a:pt x="4640" y="3592"/>
                  <a:pt x="4586" y="3583"/>
                </a:cubicBezTo>
                <a:cubicBezTo>
                  <a:pt x="4568" y="3579"/>
                  <a:pt x="4549" y="3578"/>
                  <a:pt x="4529" y="3578"/>
                </a:cubicBezTo>
                <a:cubicBezTo>
                  <a:pt x="4266" y="3578"/>
                  <a:pt x="3820" y="3832"/>
                  <a:pt x="3721" y="3948"/>
                </a:cubicBezTo>
                <a:cubicBezTo>
                  <a:pt x="3605" y="4073"/>
                  <a:pt x="3543" y="4225"/>
                  <a:pt x="3534" y="4386"/>
                </a:cubicBezTo>
                <a:lnTo>
                  <a:pt x="3302" y="4689"/>
                </a:lnTo>
                <a:lnTo>
                  <a:pt x="3302" y="2664"/>
                </a:lnTo>
                <a:lnTo>
                  <a:pt x="3623" y="2245"/>
                </a:lnTo>
                <a:cubicBezTo>
                  <a:pt x="3659" y="2253"/>
                  <a:pt x="3694" y="2253"/>
                  <a:pt x="3730" y="2253"/>
                </a:cubicBezTo>
                <a:cubicBezTo>
                  <a:pt x="4024" y="2253"/>
                  <a:pt x="4345" y="2075"/>
                  <a:pt x="4542" y="1861"/>
                </a:cubicBezTo>
                <a:cubicBezTo>
                  <a:pt x="4693" y="1691"/>
                  <a:pt x="4756" y="1531"/>
                  <a:pt x="4720" y="1424"/>
                </a:cubicBezTo>
                <a:cubicBezTo>
                  <a:pt x="4693" y="1361"/>
                  <a:pt x="4640" y="1326"/>
                  <a:pt x="4586" y="1317"/>
                </a:cubicBezTo>
                <a:cubicBezTo>
                  <a:pt x="4568" y="1314"/>
                  <a:pt x="4549" y="1312"/>
                  <a:pt x="4529" y="1312"/>
                </a:cubicBezTo>
                <a:cubicBezTo>
                  <a:pt x="4266" y="1312"/>
                  <a:pt x="3820" y="1566"/>
                  <a:pt x="3721" y="1682"/>
                </a:cubicBezTo>
                <a:cubicBezTo>
                  <a:pt x="3605" y="1807"/>
                  <a:pt x="3543" y="1959"/>
                  <a:pt x="3534" y="2120"/>
                </a:cubicBezTo>
                <a:lnTo>
                  <a:pt x="3302" y="2423"/>
                </a:lnTo>
                <a:lnTo>
                  <a:pt x="3302" y="1245"/>
                </a:lnTo>
                <a:cubicBezTo>
                  <a:pt x="3320" y="1254"/>
                  <a:pt x="3337" y="1254"/>
                  <a:pt x="3364" y="1254"/>
                </a:cubicBezTo>
                <a:cubicBezTo>
                  <a:pt x="3650" y="1254"/>
                  <a:pt x="3971" y="1067"/>
                  <a:pt x="4167" y="853"/>
                </a:cubicBezTo>
                <a:cubicBezTo>
                  <a:pt x="4319" y="683"/>
                  <a:pt x="4381" y="532"/>
                  <a:pt x="4345" y="416"/>
                </a:cubicBezTo>
                <a:cubicBezTo>
                  <a:pt x="4319" y="362"/>
                  <a:pt x="4265" y="318"/>
                  <a:pt x="4212" y="309"/>
                </a:cubicBezTo>
                <a:cubicBezTo>
                  <a:pt x="4194" y="306"/>
                  <a:pt x="4176" y="304"/>
                  <a:pt x="4156" y="304"/>
                </a:cubicBezTo>
                <a:cubicBezTo>
                  <a:pt x="3893" y="304"/>
                  <a:pt x="3446" y="567"/>
                  <a:pt x="3346" y="683"/>
                </a:cubicBezTo>
                <a:cubicBezTo>
                  <a:pt x="3320" y="701"/>
                  <a:pt x="3302" y="728"/>
                  <a:pt x="3284" y="755"/>
                </a:cubicBezTo>
                <a:cubicBezTo>
                  <a:pt x="3230" y="558"/>
                  <a:pt x="3123" y="371"/>
                  <a:pt x="2998" y="228"/>
                </a:cubicBezTo>
                <a:cubicBezTo>
                  <a:pt x="2866" y="80"/>
                  <a:pt x="2733" y="0"/>
                  <a:pt x="2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8"/>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sym typeface="+mn-ea"/>
              </a:rPr>
              <a:t>Các tính năng mới của MYSQLi </a:t>
            </a:r>
            <a:endParaRPr lang="en-GB"/>
          </a:p>
        </p:txBody>
      </p:sp>
      <p:sp>
        <p:nvSpPr>
          <p:cNvPr id="540" name="Google Shape;540;p38"/>
          <p:cNvSpPr txBox="1">
            <a:spLocks noGrp="1"/>
          </p:cNvSpPr>
          <p:nvPr>
            <p:ph type="subTitle" idx="1"/>
          </p:nvPr>
        </p:nvSpPr>
        <p:spPr>
          <a:xfrm>
            <a:off x="527595" y="2258015"/>
            <a:ext cx="2568000" cy="164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sym typeface="+mn-ea"/>
              </a:rPr>
              <a:t>Cho phép sử dụng hướng đối tượng để tương tác với cơ sở dữ liệu, giúp cho việc phát triển và bảo trì mã trở nên dễ dàng hơn và dễ hiểu hơn.</a:t>
            </a:r>
          </a:p>
        </p:txBody>
      </p:sp>
      <p:sp>
        <p:nvSpPr>
          <p:cNvPr id="541" name="Google Shape;541;p38"/>
          <p:cNvSpPr txBox="1">
            <a:spLocks noGrp="1"/>
          </p:cNvSpPr>
          <p:nvPr>
            <p:ph type="subTitle" idx="2"/>
          </p:nvPr>
        </p:nvSpPr>
        <p:spPr>
          <a:xfrm>
            <a:off x="3287996" y="2258650"/>
            <a:ext cx="2568000" cy="164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Đưa ra các thông báo lỗi chi tiết hơn, giúp cho việc xử lý lỗi trở nên đơn giản và hiệu quả.</a:t>
            </a:r>
          </a:p>
          <a:p>
            <a:pPr marL="0" lvl="0" indent="0" algn="just" rtl="0">
              <a:spcBef>
                <a:spcPts val="0"/>
              </a:spcBef>
              <a:spcAft>
                <a:spcPts val="0"/>
              </a:spcAft>
              <a:buNone/>
            </a:pPr>
            <a:endParaRPr lang="en-GB" sz="1800"/>
          </a:p>
        </p:txBody>
      </p:sp>
      <p:sp>
        <p:nvSpPr>
          <p:cNvPr id="542" name="Google Shape;542;p38"/>
          <p:cNvSpPr txBox="1">
            <a:spLocks noGrp="1"/>
          </p:cNvSpPr>
          <p:nvPr>
            <p:ph type="subTitle" idx="3"/>
          </p:nvPr>
        </p:nvSpPr>
        <p:spPr>
          <a:xfrm>
            <a:off x="6003312" y="2257380"/>
            <a:ext cx="2568000" cy="1643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800"/>
              <a:t>Hỗ trợ lưu trữ dữ liệu lớn như hình ảnh, video và file âm thanh trên cơ sở dữ liệu MySQL thông qua các hàm</a:t>
            </a:r>
            <a:r>
              <a:rPr lang="en-US" altLang="en-GB" sz="1800"/>
              <a:t>.</a:t>
            </a:r>
          </a:p>
        </p:txBody>
      </p:sp>
      <p:sp>
        <p:nvSpPr>
          <p:cNvPr id="543" name="Google Shape;543;p38"/>
          <p:cNvSpPr txBox="1">
            <a:spLocks noGrp="1"/>
          </p:cNvSpPr>
          <p:nvPr>
            <p:ph type="subTitle" idx="4"/>
          </p:nvPr>
        </p:nvSpPr>
        <p:spPr>
          <a:xfrm>
            <a:off x="645160" y="1945640"/>
            <a:ext cx="2997200" cy="6610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a:sym typeface="+mn-ea"/>
              </a:rPr>
              <a:t>Object-oriented Interface: </a:t>
            </a:r>
            <a:r>
              <a:rPr lang="en-US" altLang="en-GB" sz="1600">
                <a:sym typeface="+mn-ea"/>
              </a:rPr>
              <a:t> </a:t>
            </a:r>
            <a:r>
              <a:rPr lang="en-GB" sz="1600">
                <a:sym typeface="+mn-ea"/>
              </a:rPr>
              <a:t> </a:t>
            </a:r>
            <a:endParaRPr lang="en-GB" sz="1600"/>
          </a:p>
          <a:p>
            <a:pPr marL="0" lvl="0" indent="0" algn="l" rtl="0">
              <a:spcBef>
                <a:spcPts val="0"/>
              </a:spcBef>
              <a:spcAft>
                <a:spcPts val="0"/>
              </a:spcAft>
              <a:buNone/>
            </a:pPr>
            <a:endParaRPr sz="1600"/>
          </a:p>
        </p:txBody>
      </p:sp>
      <p:sp>
        <p:nvSpPr>
          <p:cNvPr id="544" name="Google Shape;544;p38"/>
          <p:cNvSpPr txBox="1">
            <a:spLocks noGrp="1"/>
          </p:cNvSpPr>
          <p:nvPr>
            <p:ph type="subTitle" idx="5"/>
          </p:nvPr>
        </p:nvSpPr>
        <p:spPr>
          <a:xfrm>
            <a:off x="3287987" y="1685175"/>
            <a:ext cx="2568000" cy="66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a:t>Improved Error Handling</a:t>
            </a:r>
            <a:r>
              <a:rPr lang="en-US" altLang="en-GB" sz="1600"/>
              <a:t>: </a:t>
            </a:r>
          </a:p>
        </p:txBody>
      </p:sp>
      <p:sp>
        <p:nvSpPr>
          <p:cNvPr id="545" name="Google Shape;545;p38"/>
          <p:cNvSpPr txBox="1">
            <a:spLocks noGrp="1"/>
          </p:cNvSpPr>
          <p:nvPr>
            <p:ph type="subTitle" idx="6"/>
          </p:nvPr>
        </p:nvSpPr>
        <p:spPr>
          <a:xfrm>
            <a:off x="6048378" y="1685175"/>
            <a:ext cx="2568000" cy="66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a:t>Support for Large Objects:</a:t>
            </a:r>
            <a:r>
              <a:rPr lang="en-US" altLang="en-GB" sz="1600"/>
              <a:t>	</a:t>
            </a:r>
          </a:p>
        </p:txBody>
      </p:sp>
      <p:sp>
        <p:nvSpPr>
          <p:cNvPr id="546" name="Google Shape;546;p38"/>
          <p:cNvSpPr/>
          <p:nvPr/>
        </p:nvSpPr>
        <p:spPr>
          <a:xfrm>
            <a:off x="2563575" y="3629173"/>
            <a:ext cx="879876" cy="1590656"/>
          </a:xfrm>
          <a:custGeom>
            <a:avLst/>
            <a:gdLst/>
            <a:ahLst/>
            <a:cxnLst/>
            <a:rect l="l" t="t" r="r" b="b"/>
            <a:pathLst>
              <a:path w="10108" h="18275" extrusionOk="0">
                <a:moveTo>
                  <a:pt x="4050" y="9612"/>
                </a:moveTo>
                <a:cubicBezTo>
                  <a:pt x="4113" y="9826"/>
                  <a:pt x="4184" y="10049"/>
                  <a:pt x="4264" y="10254"/>
                </a:cubicBezTo>
                <a:cubicBezTo>
                  <a:pt x="4246" y="10290"/>
                  <a:pt x="4238" y="10317"/>
                  <a:pt x="4229" y="10344"/>
                </a:cubicBezTo>
                <a:cubicBezTo>
                  <a:pt x="4166" y="10531"/>
                  <a:pt x="4095" y="10727"/>
                  <a:pt x="4068" y="10870"/>
                </a:cubicBezTo>
                <a:cubicBezTo>
                  <a:pt x="4023" y="11022"/>
                  <a:pt x="3988" y="11173"/>
                  <a:pt x="3970" y="11334"/>
                </a:cubicBezTo>
                <a:cubicBezTo>
                  <a:pt x="3907" y="11173"/>
                  <a:pt x="3845" y="11013"/>
                  <a:pt x="3774" y="10861"/>
                </a:cubicBezTo>
                <a:cubicBezTo>
                  <a:pt x="3845" y="10799"/>
                  <a:pt x="3899" y="10718"/>
                  <a:pt x="3934" y="10629"/>
                </a:cubicBezTo>
                <a:cubicBezTo>
                  <a:pt x="3988" y="10486"/>
                  <a:pt x="4023" y="10335"/>
                  <a:pt x="4050" y="10174"/>
                </a:cubicBezTo>
                <a:cubicBezTo>
                  <a:pt x="4068" y="9996"/>
                  <a:pt x="4068" y="9817"/>
                  <a:pt x="4050" y="9639"/>
                </a:cubicBezTo>
                <a:cubicBezTo>
                  <a:pt x="4050" y="9630"/>
                  <a:pt x="4050" y="9621"/>
                  <a:pt x="4050" y="9612"/>
                </a:cubicBezTo>
                <a:close/>
                <a:moveTo>
                  <a:pt x="5977" y="10415"/>
                </a:moveTo>
                <a:cubicBezTo>
                  <a:pt x="5986" y="10460"/>
                  <a:pt x="5995" y="10513"/>
                  <a:pt x="6004" y="10558"/>
                </a:cubicBezTo>
                <a:cubicBezTo>
                  <a:pt x="6084" y="10941"/>
                  <a:pt x="6227" y="11236"/>
                  <a:pt x="6325" y="11280"/>
                </a:cubicBezTo>
                <a:cubicBezTo>
                  <a:pt x="6263" y="11477"/>
                  <a:pt x="6200" y="11664"/>
                  <a:pt x="6147" y="11860"/>
                </a:cubicBezTo>
                <a:cubicBezTo>
                  <a:pt x="6120" y="11691"/>
                  <a:pt x="6084" y="11521"/>
                  <a:pt x="6040" y="11352"/>
                </a:cubicBezTo>
                <a:cubicBezTo>
                  <a:pt x="5995" y="11209"/>
                  <a:pt x="5924" y="11031"/>
                  <a:pt x="5852" y="10852"/>
                </a:cubicBezTo>
                <a:cubicBezTo>
                  <a:pt x="5897" y="10718"/>
                  <a:pt x="5941" y="10567"/>
                  <a:pt x="5977" y="10415"/>
                </a:cubicBezTo>
                <a:close/>
                <a:moveTo>
                  <a:pt x="4434" y="10709"/>
                </a:moveTo>
                <a:cubicBezTo>
                  <a:pt x="4478" y="10816"/>
                  <a:pt x="4532" y="10932"/>
                  <a:pt x="4585" y="11048"/>
                </a:cubicBezTo>
                <a:lnTo>
                  <a:pt x="4568" y="11093"/>
                </a:lnTo>
                <a:cubicBezTo>
                  <a:pt x="4478" y="11271"/>
                  <a:pt x="4398" y="11459"/>
                  <a:pt x="4336" y="11593"/>
                </a:cubicBezTo>
                <a:cubicBezTo>
                  <a:pt x="4282" y="11744"/>
                  <a:pt x="4229" y="11896"/>
                  <a:pt x="4184" y="12048"/>
                </a:cubicBezTo>
                <a:cubicBezTo>
                  <a:pt x="4166" y="11958"/>
                  <a:pt x="4148" y="11878"/>
                  <a:pt x="4122" y="11798"/>
                </a:cubicBezTo>
                <a:lnTo>
                  <a:pt x="4050" y="11557"/>
                </a:lnTo>
                <a:cubicBezTo>
                  <a:pt x="4130" y="11503"/>
                  <a:pt x="4184" y="11432"/>
                  <a:pt x="4229" y="11343"/>
                </a:cubicBezTo>
                <a:cubicBezTo>
                  <a:pt x="4300" y="11200"/>
                  <a:pt x="4362" y="11057"/>
                  <a:pt x="4398" y="10897"/>
                </a:cubicBezTo>
                <a:cubicBezTo>
                  <a:pt x="4416" y="10834"/>
                  <a:pt x="4425" y="10772"/>
                  <a:pt x="4434" y="10709"/>
                </a:cubicBezTo>
                <a:close/>
                <a:moveTo>
                  <a:pt x="4755" y="11361"/>
                </a:moveTo>
                <a:cubicBezTo>
                  <a:pt x="4951" y="11700"/>
                  <a:pt x="5139" y="11923"/>
                  <a:pt x="5228" y="11941"/>
                </a:cubicBezTo>
                <a:cubicBezTo>
                  <a:pt x="5246" y="12092"/>
                  <a:pt x="5263" y="12244"/>
                  <a:pt x="5281" y="12404"/>
                </a:cubicBezTo>
                <a:lnTo>
                  <a:pt x="4255" y="12404"/>
                </a:lnTo>
                <a:cubicBezTo>
                  <a:pt x="4246" y="12360"/>
                  <a:pt x="4246" y="12315"/>
                  <a:pt x="4238" y="12280"/>
                </a:cubicBezTo>
                <a:cubicBezTo>
                  <a:pt x="4345" y="12253"/>
                  <a:pt x="4532" y="12012"/>
                  <a:pt x="4666" y="11673"/>
                </a:cubicBezTo>
                <a:cubicBezTo>
                  <a:pt x="4701" y="11575"/>
                  <a:pt x="4728" y="11468"/>
                  <a:pt x="4755" y="11361"/>
                </a:cubicBezTo>
                <a:close/>
                <a:moveTo>
                  <a:pt x="5674" y="11343"/>
                </a:moveTo>
                <a:cubicBezTo>
                  <a:pt x="5683" y="11379"/>
                  <a:pt x="5692" y="11414"/>
                  <a:pt x="5701" y="11441"/>
                </a:cubicBezTo>
                <a:cubicBezTo>
                  <a:pt x="5808" y="11825"/>
                  <a:pt x="5977" y="12101"/>
                  <a:pt x="6084" y="12146"/>
                </a:cubicBezTo>
                <a:cubicBezTo>
                  <a:pt x="6057" y="12235"/>
                  <a:pt x="6040" y="12315"/>
                  <a:pt x="6022" y="12404"/>
                </a:cubicBezTo>
                <a:lnTo>
                  <a:pt x="5379" y="12404"/>
                </a:lnTo>
                <a:cubicBezTo>
                  <a:pt x="5362" y="12244"/>
                  <a:pt x="5344" y="12083"/>
                  <a:pt x="5326" y="11932"/>
                </a:cubicBezTo>
                <a:cubicBezTo>
                  <a:pt x="5406" y="11905"/>
                  <a:pt x="5540" y="11673"/>
                  <a:pt x="5674" y="11343"/>
                </a:cubicBezTo>
                <a:close/>
                <a:moveTo>
                  <a:pt x="7501" y="0"/>
                </a:moveTo>
                <a:cubicBezTo>
                  <a:pt x="7494" y="0"/>
                  <a:pt x="7485" y="4"/>
                  <a:pt x="7476" y="13"/>
                </a:cubicBezTo>
                <a:cubicBezTo>
                  <a:pt x="7297" y="209"/>
                  <a:pt x="7128" y="415"/>
                  <a:pt x="6976" y="629"/>
                </a:cubicBezTo>
                <a:lnTo>
                  <a:pt x="6834" y="825"/>
                </a:lnTo>
                <a:lnTo>
                  <a:pt x="6709" y="1030"/>
                </a:lnTo>
                <a:cubicBezTo>
                  <a:pt x="6628" y="1146"/>
                  <a:pt x="6557" y="1271"/>
                  <a:pt x="6486" y="1405"/>
                </a:cubicBezTo>
                <a:cubicBezTo>
                  <a:pt x="6379" y="1619"/>
                  <a:pt x="6289" y="1842"/>
                  <a:pt x="6209" y="2074"/>
                </a:cubicBezTo>
                <a:cubicBezTo>
                  <a:pt x="6164" y="2208"/>
                  <a:pt x="6129" y="2350"/>
                  <a:pt x="6120" y="2502"/>
                </a:cubicBezTo>
                <a:lnTo>
                  <a:pt x="6057" y="2672"/>
                </a:lnTo>
                <a:lnTo>
                  <a:pt x="5995" y="2832"/>
                </a:lnTo>
                <a:lnTo>
                  <a:pt x="5870" y="3162"/>
                </a:lnTo>
                <a:cubicBezTo>
                  <a:pt x="5879" y="3055"/>
                  <a:pt x="5888" y="2948"/>
                  <a:pt x="5888" y="2814"/>
                </a:cubicBezTo>
                <a:cubicBezTo>
                  <a:pt x="5888" y="2681"/>
                  <a:pt x="5888" y="2556"/>
                  <a:pt x="5888" y="2413"/>
                </a:cubicBezTo>
                <a:cubicBezTo>
                  <a:pt x="5888" y="2288"/>
                  <a:pt x="5888" y="2154"/>
                  <a:pt x="5870" y="2011"/>
                </a:cubicBezTo>
                <a:cubicBezTo>
                  <a:pt x="5861" y="1878"/>
                  <a:pt x="5852" y="1735"/>
                  <a:pt x="5843" y="1592"/>
                </a:cubicBezTo>
                <a:cubicBezTo>
                  <a:pt x="5825" y="1307"/>
                  <a:pt x="5808" y="1048"/>
                  <a:pt x="5790" y="887"/>
                </a:cubicBezTo>
                <a:cubicBezTo>
                  <a:pt x="5790" y="869"/>
                  <a:pt x="5783" y="862"/>
                  <a:pt x="5773" y="862"/>
                </a:cubicBezTo>
                <a:cubicBezTo>
                  <a:pt x="5760" y="862"/>
                  <a:pt x="5742" y="879"/>
                  <a:pt x="5736" y="905"/>
                </a:cubicBezTo>
                <a:cubicBezTo>
                  <a:pt x="5718" y="994"/>
                  <a:pt x="5692" y="1110"/>
                  <a:pt x="5656" y="1244"/>
                </a:cubicBezTo>
                <a:cubicBezTo>
                  <a:pt x="5629" y="1378"/>
                  <a:pt x="5602" y="1530"/>
                  <a:pt x="5576" y="1690"/>
                </a:cubicBezTo>
                <a:cubicBezTo>
                  <a:pt x="5549" y="1842"/>
                  <a:pt x="5540" y="2003"/>
                  <a:pt x="5522" y="2154"/>
                </a:cubicBezTo>
                <a:cubicBezTo>
                  <a:pt x="5504" y="2288"/>
                  <a:pt x="5504" y="2431"/>
                  <a:pt x="5504" y="2565"/>
                </a:cubicBezTo>
                <a:cubicBezTo>
                  <a:pt x="5513" y="3118"/>
                  <a:pt x="5620" y="3537"/>
                  <a:pt x="5710" y="3608"/>
                </a:cubicBezTo>
                <a:lnTo>
                  <a:pt x="5638" y="3831"/>
                </a:lnTo>
                <a:cubicBezTo>
                  <a:pt x="5611" y="3903"/>
                  <a:pt x="5594" y="3974"/>
                  <a:pt x="5567" y="4054"/>
                </a:cubicBezTo>
                <a:lnTo>
                  <a:pt x="5442" y="4500"/>
                </a:lnTo>
                <a:cubicBezTo>
                  <a:pt x="5442" y="4251"/>
                  <a:pt x="5424" y="4001"/>
                  <a:pt x="5397" y="3751"/>
                </a:cubicBezTo>
                <a:cubicBezTo>
                  <a:pt x="5379" y="3510"/>
                  <a:pt x="5317" y="3216"/>
                  <a:pt x="5272" y="2939"/>
                </a:cubicBezTo>
                <a:cubicBezTo>
                  <a:pt x="5228" y="2663"/>
                  <a:pt x="5183" y="2395"/>
                  <a:pt x="5156" y="2234"/>
                </a:cubicBezTo>
                <a:cubicBezTo>
                  <a:pt x="5156" y="2221"/>
                  <a:pt x="5150" y="2216"/>
                  <a:pt x="5142" y="2216"/>
                </a:cubicBezTo>
                <a:cubicBezTo>
                  <a:pt x="5128" y="2216"/>
                  <a:pt x="5109" y="2233"/>
                  <a:pt x="5103" y="2261"/>
                </a:cubicBezTo>
                <a:cubicBezTo>
                  <a:pt x="5085" y="2449"/>
                  <a:pt x="5040" y="2743"/>
                  <a:pt x="5023" y="3064"/>
                </a:cubicBezTo>
                <a:cubicBezTo>
                  <a:pt x="4996" y="3359"/>
                  <a:pt x="5005" y="3653"/>
                  <a:pt x="5032" y="3947"/>
                </a:cubicBezTo>
                <a:cubicBezTo>
                  <a:pt x="5049" y="4179"/>
                  <a:pt x="5103" y="4411"/>
                  <a:pt x="5165" y="4643"/>
                </a:cubicBezTo>
                <a:cubicBezTo>
                  <a:pt x="5228" y="4813"/>
                  <a:pt x="5290" y="4929"/>
                  <a:pt x="5335" y="4964"/>
                </a:cubicBezTo>
                <a:lnTo>
                  <a:pt x="5281" y="5187"/>
                </a:lnTo>
                <a:lnTo>
                  <a:pt x="5246" y="5419"/>
                </a:lnTo>
                <a:lnTo>
                  <a:pt x="5165" y="5874"/>
                </a:lnTo>
                <a:cubicBezTo>
                  <a:pt x="5139" y="5624"/>
                  <a:pt x="5094" y="5375"/>
                  <a:pt x="5040" y="5125"/>
                </a:cubicBezTo>
                <a:cubicBezTo>
                  <a:pt x="4996" y="4893"/>
                  <a:pt x="4916" y="4607"/>
                  <a:pt x="4835" y="4331"/>
                </a:cubicBezTo>
                <a:cubicBezTo>
                  <a:pt x="4755" y="4054"/>
                  <a:pt x="4701" y="3805"/>
                  <a:pt x="4657" y="3644"/>
                </a:cubicBezTo>
                <a:cubicBezTo>
                  <a:pt x="4654" y="3632"/>
                  <a:pt x="4647" y="3627"/>
                  <a:pt x="4639" y="3627"/>
                </a:cubicBezTo>
                <a:cubicBezTo>
                  <a:pt x="4623" y="3627"/>
                  <a:pt x="4603" y="3647"/>
                  <a:pt x="4603" y="3671"/>
                </a:cubicBezTo>
                <a:cubicBezTo>
                  <a:pt x="4577" y="4045"/>
                  <a:pt x="4577" y="4884"/>
                  <a:pt x="4693" y="5366"/>
                </a:cubicBezTo>
                <a:cubicBezTo>
                  <a:pt x="4800" y="5901"/>
                  <a:pt x="5005" y="6294"/>
                  <a:pt x="5112" y="6338"/>
                </a:cubicBezTo>
                <a:cubicBezTo>
                  <a:pt x="5067" y="6650"/>
                  <a:pt x="5058" y="6963"/>
                  <a:pt x="5049" y="7275"/>
                </a:cubicBezTo>
                <a:cubicBezTo>
                  <a:pt x="5023" y="7177"/>
                  <a:pt x="4996" y="7061"/>
                  <a:pt x="4960" y="6936"/>
                </a:cubicBezTo>
                <a:cubicBezTo>
                  <a:pt x="4933" y="6873"/>
                  <a:pt x="4916" y="6811"/>
                  <a:pt x="4898" y="6749"/>
                </a:cubicBezTo>
                <a:cubicBezTo>
                  <a:pt x="4871" y="6677"/>
                  <a:pt x="4853" y="6615"/>
                  <a:pt x="4835" y="6543"/>
                </a:cubicBezTo>
                <a:cubicBezTo>
                  <a:pt x="4764" y="6320"/>
                  <a:pt x="4648" y="6044"/>
                  <a:pt x="4541" y="5776"/>
                </a:cubicBezTo>
                <a:cubicBezTo>
                  <a:pt x="4434" y="5509"/>
                  <a:pt x="4354" y="5259"/>
                  <a:pt x="4291" y="5107"/>
                </a:cubicBezTo>
                <a:cubicBezTo>
                  <a:pt x="4288" y="5096"/>
                  <a:pt x="4282" y="5091"/>
                  <a:pt x="4274" y="5091"/>
                </a:cubicBezTo>
                <a:cubicBezTo>
                  <a:pt x="4259" y="5091"/>
                  <a:pt x="4240" y="5113"/>
                  <a:pt x="4246" y="5143"/>
                </a:cubicBezTo>
                <a:cubicBezTo>
                  <a:pt x="4246" y="5232"/>
                  <a:pt x="4255" y="5357"/>
                  <a:pt x="4273" y="5500"/>
                </a:cubicBezTo>
                <a:cubicBezTo>
                  <a:pt x="4282" y="5633"/>
                  <a:pt x="4291" y="5794"/>
                  <a:pt x="4318" y="5946"/>
                </a:cubicBezTo>
                <a:cubicBezTo>
                  <a:pt x="4345" y="6106"/>
                  <a:pt x="4371" y="6267"/>
                  <a:pt x="4407" y="6418"/>
                </a:cubicBezTo>
                <a:cubicBezTo>
                  <a:pt x="4425" y="6490"/>
                  <a:pt x="4434" y="6561"/>
                  <a:pt x="4452" y="6633"/>
                </a:cubicBezTo>
                <a:cubicBezTo>
                  <a:pt x="4469" y="6704"/>
                  <a:pt x="4496" y="6766"/>
                  <a:pt x="4514" y="6820"/>
                </a:cubicBezTo>
                <a:cubicBezTo>
                  <a:pt x="4594" y="7043"/>
                  <a:pt x="4693" y="7257"/>
                  <a:pt x="4800" y="7471"/>
                </a:cubicBezTo>
                <a:cubicBezTo>
                  <a:pt x="4898" y="7623"/>
                  <a:pt x="4987" y="7721"/>
                  <a:pt x="5040" y="7739"/>
                </a:cubicBezTo>
                <a:cubicBezTo>
                  <a:pt x="5040" y="8051"/>
                  <a:pt x="5040" y="8363"/>
                  <a:pt x="5040" y="8675"/>
                </a:cubicBezTo>
                <a:cubicBezTo>
                  <a:pt x="4969" y="8435"/>
                  <a:pt x="4880" y="8203"/>
                  <a:pt x="4782" y="7971"/>
                </a:cubicBezTo>
                <a:cubicBezTo>
                  <a:pt x="4737" y="7864"/>
                  <a:pt x="4675" y="7748"/>
                  <a:pt x="4612" y="7623"/>
                </a:cubicBezTo>
                <a:lnTo>
                  <a:pt x="4514" y="7435"/>
                </a:lnTo>
                <a:lnTo>
                  <a:pt x="4416" y="7248"/>
                </a:lnTo>
                <a:lnTo>
                  <a:pt x="4086" y="6606"/>
                </a:lnTo>
                <a:cubicBezTo>
                  <a:pt x="4081" y="6598"/>
                  <a:pt x="4075" y="6595"/>
                  <a:pt x="4068" y="6595"/>
                </a:cubicBezTo>
                <a:cubicBezTo>
                  <a:pt x="4052" y="6595"/>
                  <a:pt x="4035" y="6618"/>
                  <a:pt x="4041" y="6650"/>
                </a:cubicBezTo>
                <a:cubicBezTo>
                  <a:pt x="4077" y="6838"/>
                  <a:pt x="4139" y="7141"/>
                  <a:pt x="4211" y="7444"/>
                </a:cubicBezTo>
                <a:cubicBezTo>
                  <a:pt x="4282" y="7721"/>
                  <a:pt x="4380" y="7997"/>
                  <a:pt x="4487" y="8265"/>
                </a:cubicBezTo>
                <a:cubicBezTo>
                  <a:pt x="4701" y="8756"/>
                  <a:pt x="4942" y="9113"/>
                  <a:pt x="5058" y="9139"/>
                </a:cubicBezTo>
                <a:cubicBezTo>
                  <a:pt x="5067" y="9452"/>
                  <a:pt x="5076" y="9764"/>
                  <a:pt x="5094" y="10076"/>
                </a:cubicBezTo>
                <a:cubicBezTo>
                  <a:pt x="5014" y="9835"/>
                  <a:pt x="4916" y="9603"/>
                  <a:pt x="4808" y="9380"/>
                </a:cubicBezTo>
                <a:cubicBezTo>
                  <a:pt x="4577" y="8934"/>
                  <a:pt x="4318" y="8506"/>
                  <a:pt x="4041" y="8096"/>
                </a:cubicBezTo>
                <a:cubicBezTo>
                  <a:pt x="4036" y="8085"/>
                  <a:pt x="4030" y="8081"/>
                  <a:pt x="4024" y="8081"/>
                </a:cubicBezTo>
                <a:cubicBezTo>
                  <a:pt x="4011" y="8081"/>
                  <a:pt x="3999" y="8106"/>
                  <a:pt x="4006" y="8131"/>
                </a:cubicBezTo>
                <a:cubicBezTo>
                  <a:pt x="4139" y="8667"/>
                  <a:pt x="4309" y="9184"/>
                  <a:pt x="4523" y="9684"/>
                </a:cubicBezTo>
                <a:cubicBezTo>
                  <a:pt x="4755" y="10165"/>
                  <a:pt x="5014" y="10513"/>
                  <a:pt x="5121" y="10540"/>
                </a:cubicBezTo>
                <a:cubicBezTo>
                  <a:pt x="5139" y="10852"/>
                  <a:pt x="5165" y="11164"/>
                  <a:pt x="5192" y="11477"/>
                </a:cubicBezTo>
                <a:cubicBezTo>
                  <a:pt x="5103" y="11245"/>
                  <a:pt x="4996" y="11013"/>
                  <a:pt x="4880" y="10790"/>
                </a:cubicBezTo>
                <a:cubicBezTo>
                  <a:pt x="4862" y="10754"/>
                  <a:pt x="4835" y="10718"/>
                  <a:pt x="4817" y="10683"/>
                </a:cubicBezTo>
                <a:cubicBezTo>
                  <a:pt x="4817" y="10665"/>
                  <a:pt x="4817" y="10656"/>
                  <a:pt x="4817" y="10647"/>
                </a:cubicBezTo>
                <a:cubicBezTo>
                  <a:pt x="4817" y="10629"/>
                  <a:pt x="4800" y="10620"/>
                  <a:pt x="4791" y="10620"/>
                </a:cubicBezTo>
                <a:cubicBezTo>
                  <a:pt x="4675" y="10442"/>
                  <a:pt x="4568" y="10263"/>
                  <a:pt x="4452" y="10085"/>
                </a:cubicBezTo>
                <a:cubicBezTo>
                  <a:pt x="4452" y="10014"/>
                  <a:pt x="4443" y="9942"/>
                  <a:pt x="4434" y="9871"/>
                </a:cubicBezTo>
                <a:cubicBezTo>
                  <a:pt x="4434" y="9857"/>
                  <a:pt x="4425" y="9851"/>
                  <a:pt x="4415" y="9851"/>
                </a:cubicBezTo>
                <a:cubicBezTo>
                  <a:pt x="4405" y="9851"/>
                  <a:pt x="4394" y="9857"/>
                  <a:pt x="4389" y="9871"/>
                </a:cubicBezTo>
                <a:cubicBezTo>
                  <a:pt x="4380" y="9898"/>
                  <a:pt x="4371" y="9915"/>
                  <a:pt x="4362" y="9951"/>
                </a:cubicBezTo>
                <a:cubicBezTo>
                  <a:pt x="4273" y="9808"/>
                  <a:pt x="4175" y="9666"/>
                  <a:pt x="4077" y="9532"/>
                </a:cubicBezTo>
                <a:cubicBezTo>
                  <a:pt x="4073" y="9523"/>
                  <a:pt x="4066" y="9518"/>
                  <a:pt x="4059" y="9518"/>
                </a:cubicBezTo>
                <a:cubicBezTo>
                  <a:pt x="4052" y="9518"/>
                  <a:pt x="4046" y="9523"/>
                  <a:pt x="4041" y="9532"/>
                </a:cubicBezTo>
                <a:cubicBezTo>
                  <a:pt x="4023" y="9407"/>
                  <a:pt x="4006" y="9282"/>
                  <a:pt x="3979" y="9157"/>
                </a:cubicBezTo>
                <a:cubicBezTo>
                  <a:pt x="3979" y="9149"/>
                  <a:pt x="3970" y="9145"/>
                  <a:pt x="3960" y="9145"/>
                </a:cubicBezTo>
                <a:cubicBezTo>
                  <a:pt x="3948" y="9145"/>
                  <a:pt x="3934" y="9151"/>
                  <a:pt x="3934" y="9166"/>
                </a:cubicBezTo>
                <a:cubicBezTo>
                  <a:pt x="3907" y="9273"/>
                  <a:pt x="3863" y="9461"/>
                  <a:pt x="3827" y="9648"/>
                </a:cubicBezTo>
                <a:cubicBezTo>
                  <a:pt x="3783" y="9835"/>
                  <a:pt x="3738" y="10040"/>
                  <a:pt x="3711" y="10192"/>
                </a:cubicBezTo>
                <a:cubicBezTo>
                  <a:pt x="3693" y="10344"/>
                  <a:pt x="3676" y="10504"/>
                  <a:pt x="3676" y="10656"/>
                </a:cubicBezTo>
                <a:lnTo>
                  <a:pt x="3560" y="10433"/>
                </a:lnTo>
                <a:lnTo>
                  <a:pt x="3426" y="10219"/>
                </a:lnTo>
                <a:cubicBezTo>
                  <a:pt x="3488" y="10147"/>
                  <a:pt x="3533" y="10067"/>
                  <a:pt x="3560" y="9969"/>
                </a:cubicBezTo>
                <a:cubicBezTo>
                  <a:pt x="3595" y="9817"/>
                  <a:pt x="3622" y="9666"/>
                  <a:pt x="3631" y="9505"/>
                </a:cubicBezTo>
                <a:cubicBezTo>
                  <a:pt x="3631" y="9327"/>
                  <a:pt x="3613" y="9148"/>
                  <a:pt x="3577" y="8970"/>
                </a:cubicBezTo>
                <a:cubicBezTo>
                  <a:pt x="3542" y="8783"/>
                  <a:pt x="3488" y="8604"/>
                  <a:pt x="3452" y="8488"/>
                </a:cubicBezTo>
                <a:cubicBezTo>
                  <a:pt x="3449" y="8481"/>
                  <a:pt x="3440" y="8478"/>
                  <a:pt x="3431" y="8478"/>
                </a:cubicBezTo>
                <a:cubicBezTo>
                  <a:pt x="3416" y="8478"/>
                  <a:pt x="3399" y="8486"/>
                  <a:pt x="3399" y="8497"/>
                </a:cubicBezTo>
                <a:cubicBezTo>
                  <a:pt x="3390" y="8613"/>
                  <a:pt x="3372" y="8809"/>
                  <a:pt x="3354" y="9006"/>
                </a:cubicBezTo>
                <a:cubicBezTo>
                  <a:pt x="3328" y="9202"/>
                  <a:pt x="3301" y="9398"/>
                  <a:pt x="3292" y="9541"/>
                </a:cubicBezTo>
                <a:cubicBezTo>
                  <a:pt x="3292" y="9701"/>
                  <a:pt x="3292" y="9853"/>
                  <a:pt x="3301" y="10014"/>
                </a:cubicBezTo>
                <a:lnTo>
                  <a:pt x="3167" y="9800"/>
                </a:lnTo>
                <a:lnTo>
                  <a:pt x="3015" y="9594"/>
                </a:lnTo>
                <a:cubicBezTo>
                  <a:pt x="3069" y="9523"/>
                  <a:pt x="3105" y="9434"/>
                  <a:pt x="3122" y="9336"/>
                </a:cubicBezTo>
                <a:cubicBezTo>
                  <a:pt x="3149" y="9184"/>
                  <a:pt x="3149" y="9023"/>
                  <a:pt x="3140" y="8863"/>
                </a:cubicBezTo>
                <a:cubicBezTo>
                  <a:pt x="3122" y="8675"/>
                  <a:pt x="3078" y="8497"/>
                  <a:pt x="3015" y="8328"/>
                </a:cubicBezTo>
                <a:cubicBezTo>
                  <a:pt x="2962" y="8167"/>
                  <a:pt x="2890" y="8015"/>
                  <a:pt x="2819" y="7864"/>
                </a:cubicBezTo>
                <a:cubicBezTo>
                  <a:pt x="2813" y="7857"/>
                  <a:pt x="2802" y="7851"/>
                  <a:pt x="2793" y="7851"/>
                </a:cubicBezTo>
                <a:cubicBezTo>
                  <a:pt x="2789" y="7851"/>
                  <a:pt x="2786" y="7852"/>
                  <a:pt x="2783" y="7855"/>
                </a:cubicBezTo>
                <a:cubicBezTo>
                  <a:pt x="2774" y="7864"/>
                  <a:pt x="2766" y="7873"/>
                  <a:pt x="2774" y="7881"/>
                </a:cubicBezTo>
                <a:cubicBezTo>
                  <a:pt x="2783" y="7997"/>
                  <a:pt x="2783" y="8194"/>
                  <a:pt x="2792" y="8390"/>
                </a:cubicBezTo>
                <a:cubicBezTo>
                  <a:pt x="2801" y="8586"/>
                  <a:pt x="2792" y="8791"/>
                  <a:pt x="2810" y="8943"/>
                </a:cubicBezTo>
                <a:cubicBezTo>
                  <a:pt x="2819" y="9095"/>
                  <a:pt x="2846" y="9255"/>
                  <a:pt x="2873" y="9407"/>
                </a:cubicBezTo>
                <a:cubicBezTo>
                  <a:pt x="2766" y="9282"/>
                  <a:pt x="2659" y="9148"/>
                  <a:pt x="2534" y="9032"/>
                </a:cubicBezTo>
                <a:cubicBezTo>
                  <a:pt x="2587" y="8943"/>
                  <a:pt x="2605" y="8854"/>
                  <a:pt x="2605" y="8756"/>
                </a:cubicBezTo>
                <a:cubicBezTo>
                  <a:pt x="2614" y="8595"/>
                  <a:pt x="2596" y="8435"/>
                  <a:pt x="2551" y="8283"/>
                </a:cubicBezTo>
                <a:cubicBezTo>
                  <a:pt x="2534" y="8194"/>
                  <a:pt x="2507" y="8105"/>
                  <a:pt x="2471" y="8024"/>
                </a:cubicBezTo>
                <a:cubicBezTo>
                  <a:pt x="2435" y="7935"/>
                  <a:pt x="2391" y="7846"/>
                  <a:pt x="2346" y="7757"/>
                </a:cubicBezTo>
                <a:cubicBezTo>
                  <a:pt x="2266" y="7605"/>
                  <a:pt x="2168" y="7462"/>
                  <a:pt x="2061" y="7328"/>
                </a:cubicBezTo>
                <a:cubicBezTo>
                  <a:pt x="2055" y="7322"/>
                  <a:pt x="2048" y="7316"/>
                  <a:pt x="2039" y="7316"/>
                </a:cubicBezTo>
                <a:cubicBezTo>
                  <a:pt x="2035" y="7316"/>
                  <a:pt x="2030" y="7317"/>
                  <a:pt x="2025" y="7319"/>
                </a:cubicBezTo>
                <a:cubicBezTo>
                  <a:pt x="2025" y="7328"/>
                  <a:pt x="2016" y="7337"/>
                  <a:pt x="2025" y="7346"/>
                </a:cubicBezTo>
                <a:cubicBezTo>
                  <a:pt x="2034" y="7409"/>
                  <a:pt x="2052" y="7480"/>
                  <a:pt x="2079" y="7560"/>
                </a:cubicBezTo>
                <a:cubicBezTo>
                  <a:pt x="2096" y="7650"/>
                  <a:pt x="2114" y="7748"/>
                  <a:pt x="2132" y="7846"/>
                </a:cubicBezTo>
                <a:cubicBezTo>
                  <a:pt x="2177" y="8042"/>
                  <a:pt x="2204" y="8247"/>
                  <a:pt x="2239" y="8390"/>
                </a:cubicBezTo>
                <a:lnTo>
                  <a:pt x="2302" y="8649"/>
                </a:lnTo>
                <a:cubicBezTo>
                  <a:pt x="2320" y="8720"/>
                  <a:pt x="2346" y="8783"/>
                  <a:pt x="2364" y="8854"/>
                </a:cubicBezTo>
                <a:lnTo>
                  <a:pt x="2177" y="8684"/>
                </a:lnTo>
                <a:cubicBezTo>
                  <a:pt x="2114" y="8631"/>
                  <a:pt x="2043" y="8577"/>
                  <a:pt x="1981" y="8524"/>
                </a:cubicBezTo>
                <a:cubicBezTo>
                  <a:pt x="2016" y="8435"/>
                  <a:pt x="2025" y="8345"/>
                  <a:pt x="2007" y="8247"/>
                </a:cubicBezTo>
                <a:cubicBezTo>
                  <a:pt x="1989" y="8087"/>
                  <a:pt x="1945" y="7935"/>
                  <a:pt x="1882" y="7783"/>
                </a:cubicBezTo>
                <a:cubicBezTo>
                  <a:pt x="1847" y="7703"/>
                  <a:pt x="1802" y="7623"/>
                  <a:pt x="1758" y="7542"/>
                </a:cubicBezTo>
                <a:cubicBezTo>
                  <a:pt x="1704" y="7462"/>
                  <a:pt x="1642" y="7373"/>
                  <a:pt x="1579" y="7302"/>
                </a:cubicBezTo>
                <a:cubicBezTo>
                  <a:pt x="1472" y="7159"/>
                  <a:pt x="1347" y="7034"/>
                  <a:pt x="1213" y="6918"/>
                </a:cubicBezTo>
                <a:cubicBezTo>
                  <a:pt x="1211" y="6915"/>
                  <a:pt x="1207" y="6914"/>
                  <a:pt x="1204" y="6914"/>
                </a:cubicBezTo>
                <a:cubicBezTo>
                  <a:pt x="1195" y="6914"/>
                  <a:pt x="1184" y="6921"/>
                  <a:pt x="1178" y="6927"/>
                </a:cubicBezTo>
                <a:cubicBezTo>
                  <a:pt x="1169" y="6936"/>
                  <a:pt x="1169" y="6945"/>
                  <a:pt x="1178" y="6954"/>
                </a:cubicBezTo>
                <a:cubicBezTo>
                  <a:pt x="1204" y="7007"/>
                  <a:pt x="1240" y="7079"/>
                  <a:pt x="1276" y="7159"/>
                </a:cubicBezTo>
                <a:lnTo>
                  <a:pt x="1383" y="7427"/>
                </a:lnTo>
                <a:lnTo>
                  <a:pt x="1588" y="7953"/>
                </a:lnTo>
                <a:cubicBezTo>
                  <a:pt x="1624" y="8042"/>
                  <a:pt x="1659" y="8122"/>
                  <a:pt x="1695" y="8194"/>
                </a:cubicBezTo>
                <a:cubicBezTo>
                  <a:pt x="1722" y="8256"/>
                  <a:pt x="1749" y="8319"/>
                  <a:pt x="1784" y="8381"/>
                </a:cubicBezTo>
                <a:lnTo>
                  <a:pt x="1633" y="8274"/>
                </a:lnTo>
                <a:lnTo>
                  <a:pt x="1472" y="8185"/>
                </a:lnTo>
                <a:cubicBezTo>
                  <a:pt x="1463" y="8149"/>
                  <a:pt x="1445" y="8122"/>
                  <a:pt x="1427" y="8096"/>
                </a:cubicBezTo>
                <a:cubicBezTo>
                  <a:pt x="1392" y="8051"/>
                  <a:pt x="1356" y="8015"/>
                  <a:pt x="1311" y="7989"/>
                </a:cubicBezTo>
                <a:cubicBezTo>
                  <a:pt x="1204" y="7899"/>
                  <a:pt x="1080" y="7837"/>
                  <a:pt x="946" y="7792"/>
                </a:cubicBezTo>
                <a:cubicBezTo>
                  <a:pt x="785" y="7739"/>
                  <a:pt x="625" y="7712"/>
                  <a:pt x="455" y="7712"/>
                </a:cubicBezTo>
                <a:cubicBezTo>
                  <a:pt x="430" y="7710"/>
                  <a:pt x="404" y="7710"/>
                  <a:pt x="379" y="7710"/>
                </a:cubicBezTo>
                <a:cubicBezTo>
                  <a:pt x="262" y="7710"/>
                  <a:pt x="144" y="7726"/>
                  <a:pt x="27" y="7748"/>
                </a:cubicBezTo>
                <a:cubicBezTo>
                  <a:pt x="0" y="7748"/>
                  <a:pt x="9" y="7792"/>
                  <a:pt x="27" y="7801"/>
                </a:cubicBezTo>
                <a:cubicBezTo>
                  <a:pt x="152" y="7837"/>
                  <a:pt x="277" y="7890"/>
                  <a:pt x="402" y="7944"/>
                </a:cubicBezTo>
                <a:cubicBezTo>
                  <a:pt x="553" y="8006"/>
                  <a:pt x="696" y="8078"/>
                  <a:pt x="821" y="8122"/>
                </a:cubicBezTo>
                <a:cubicBezTo>
                  <a:pt x="1038" y="8200"/>
                  <a:pt x="1242" y="8251"/>
                  <a:pt x="1362" y="8251"/>
                </a:cubicBezTo>
                <a:cubicBezTo>
                  <a:pt x="1380" y="8251"/>
                  <a:pt x="1396" y="8250"/>
                  <a:pt x="1410" y="8247"/>
                </a:cubicBezTo>
                <a:lnTo>
                  <a:pt x="1570" y="8345"/>
                </a:lnTo>
                <a:cubicBezTo>
                  <a:pt x="1615" y="8381"/>
                  <a:pt x="1668" y="8417"/>
                  <a:pt x="1722" y="8452"/>
                </a:cubicBezTo>
                <a:cubicBezTo>
                  <a:pt x="1650" y="8444"/>
                  <a:pt x="1588" y="8444"/>
                  <a:pt x="1517" y="8444"/>
                </a:cubicBezTo>
                <a:cubicBezTo>
                  <a:pt x="1436" y="8452"/>
                  <a:pt x="1365" y="8461"/>
                  <a:pt x="1285" y="8479"/>
                </a:cubicBezTo>
                <a:cubicBezTo>
                  <a:pt x="1204" y="8497"/>
                  <a:pt x="1133" y="8515"/>
                  <a:pt x="1053" y="8551"/>
                </a:cubicBezTo>
                <a:cubicBezTo>
                  <a:pt x="972" y="8586"/>
                  <a:pt x="901" y="8622"/>
                  <a:pt x="821" y="8667"/>
                </a:cubicBezTo>
                <a:cubicBezTo>
                  <a:pt x="749" y="8711"/>
                  <a:pt x="678" y="8756"/>
                  <a:pt x="616" y="8791"/>
                </a:cubicBezTo>
                <a:cubicBezTo>
                  <a:pt x="562" y="8836"/>
                  <a:pt x="509" y="8881"/>
                  <a:pt x="473" y="8907"/>
                </a:cubicBezTo>
                <a:cubicBezTo>
                  <a:pt x="457" y="8923"/>
                  <a:pt x="455" y="8953"/>
                  <a:pt x="468" y="8953"/>
                </a:cubicBezTo>
                <a:cubicBezTo>
                  <a:pt x="469" y="8953"/>
                  <a:pt x="471" y="8953"/>
                  <a:pt x="473" y="8952"/>
                </a:cubicBezTo>
                <a:cubicBezTo>
                  <a:pt x="580" y="8925"/>
                  <a:pt x="696" y="8898"/>
                  <a:pt x="812" y="8881"/>
                </a:cubicBezTo>
                <a:lnTo>
                  <a:pt x="1035" y="8836"/>
                </a:lnTo>
                <a:cubicBezTo>
                  <a:pt x="1106" y="8827"/>
                  <a:pt x="1178" y="8818"/>
                  <a:pt x="1249" y="8800"/>
                </a:cubicBezTo>
                <a:cubicBezTo>
                  <a:pt x="1401" y="8765"/>
                  <a:pt x="1543" y="8738"/>
                  <a:pt x="1668" y="8702"/>
                </a:cubicBezTo>
                <a:cubicBezTo>
                  <a:pt x="1758" y="8684"/>
                  <a:pt x="1838" y="8649"/>
                  <a:pt x="1918" y="8595"/>
                </a:cubicBezTo>
                <a:cubicBezTo>
                  <a:pt x="1981" y="8649"/>
                  <a:pt x="2043" y="8693"/>
                  <a:pt x="2105" y="8747"/>
                </a:cubicBezTo>
                <a:lnTo>
                  <a:pt x="2284" y="8916"/>
                </a:lnTo>
                <a:cubicBezTo>
                  <a:pt x="2221" y="8898"/>
                  <a:pt x="2159" y="8890"/>
                  <a:pt x="2088" y="8881"/>
                </a:cubicBezTo>
                <a:cubicBezTo>
                  <a:pt x="2007" y="8872"/>
                  <a:pt x="1936" y="8872"/>
                  <a:pt x="1856" y="8872"/>
                </a:cubicBezTo>
                <a:cubicBezTo>
                  <a:pt x="1686" y="8881"/>
                  <a:pt x="1526" y="8916"/>
                  <a:pt x="1365" y="8970"/>
                </a:cubicBezTo>
                <a:cubicBezTo>
                  <a:pt x="1285" y="9006"/>
                  <a:pt x="1204" y="9032"/>
                  <a:pt x="1133" y="9059"/>
                </a:cubicBezTo>
                <a:cubicBezTo>
                  <a:pt x="1071" y="9095"/>
                  <a:pt x="1008" y="9122"/>
                  <a:pt x="964" y="9148"/>
                </a:cubicBezTo>
                <a:cubicBezTo>
                  <a:pt x="946" y="9157"/>
                  <a:pt x="937" y="9193"/>
                  <a:pt x="955" y="9193"/>
                </a:cubicBezTo>
                <a:cubicBezTo>
                  <a:pt x="1035" y="9184"/>
                  <a:pt x="1169" y="9184"/>
                  <a:pt x="1320" y="9184"/>
                </a:cubicBezTo>
                <a:lnTo>
                  <a:pt x="1766" y="9184"/>
                </a:lnTo>
                <a:cubicBezTo>
                  <a:pt x="1927" y="9184"/>
                  <a:pt x="2079" y="9166"/>
                  <a:pt x="2204" y="9157"/>
                </a:cubicBezTo>
                <a:cubicBezTo>
                  <a:pt x="2293" y="9148"/>
                  <a:pt x="2382" y="9130"/>
                  <a:pt x="2462" y="9086"/>
                </a:cubicBezTo>
                <a:cubicBezTo>
                  <a:pt x="2578" y="9202"/>
                  <a:pt x="2676" y="9327"/>
                  <a:pt x="2783" y="9452"/>
                </a:cubicBezTo>
                <a:cubicBezTo>
                  <a:pt x="2650" y="9398"/>
                  <a:pt x="2507" y="9362"/>
                  <a:pt x="2355" y="9345"/>
                </a:cubicBezTo>
                <a:cubicBezTo>
                  <a:pt x="2313" y="9342"/>
                  <a:pt x="2270" y="9341"/>
                  <a:pt x="2228" y="9341"/>
                </a:cubicBezTo>
                <a:cubicBezTo>
                  <a:pt x="2101" y="9341"/>
                  <a:pt x="1974" y="9351"/>
                  <a:pt x="1847" y="9371"/>
                </a:cubicBezTo>
                <a:cubicBezTo>
                  <a:pt x="1704" y="9389"/>
                  <a:pt x="1561" y="9425"/>
                  <a:pt x="1419" y="9469"/>
                </a:cubicBezTo>
                <a:cubicBezTo>
                  <a:pt x="1401" y="9478"/>
                  <a:pt x="1392" y="9514"/>
                  <a:pt x="1410" y="9514"/>
                </a:cubicBezTo>
                <a:lnTo>
                  <a:pt x="1775" y="9568"/>
                </a:lnTo>
                <a:cubicBezTo>
                  <a:pt x="1918" y="9603"/>
                  <a:pt x="2088" y="9630"/>
                  <a:pt x="2221" y="9648"/>
                </a:cubicBezTo>
                <a:cubicBezTo>
                  <a:pt x="2364" y="9666"/>
                  <a:pt x="2507" y="9675"/>
                  <a:pt x="2659" y="9675"/>
                </a:cubicBezTo>
                <a:cubicBezTo>
                  <a:pt x="2683" y="9680"/>
                  <a:pt x="2709" y="9682"/>
                  <a:pt x="2735" y="9682"/>
                </a:cubicBezTo>
                <a:cubicBezTo>
                  <a:pt x="2802" y="9682"/>
                  <a:pt x="2871" y="9667"/>
                  <a:pt x="2935" y="9648"/>
                </a:cubicBezTo>
                <a:lnTo>
                  <a:pt x="3078" y="9844"/>
                </a:lnTo>
                <a:lnTo>
                  <a:pt x="3212" y="10049"/>
                </a:lnTo>
                <a:cubicBezTo>
                  <a:pt x="3087" y="9978"/>
                  <a:pt x="2944" y="9924"/>
                  <a:pt x="2801" y="9898"/>
                </a:cubicBezTo>
                <a:cubicBezTo>
                  <a:pt x="2632" y="9862"/>
                  <a:pt x="2462" y="9844"/>
                  <a:pt x="2293" y="9844"/>
                </a:cubicBezTo>
                <a:cubicBezTo>
                  <a:pt x="2141" y="9853"/>
                  <a:pt x="1998" y="9862"/>
                  <a:pt x="1847" y="9889"/>
                </a:cubicBezTo>
                <a:cubicBezTo>
                  <a:pt x="1829" y="9889"/>
                  <a:pt x="1811" y="9915"/>
                  <a:pt x="1829" y="9924"/>
                </a:cubicBezTo>
                <a:cubicBezTo>
                  <a:pt x="1909" y="9951"/>
                  <a:pt x="2043" y="9996"/>
                  <a:pt x="2195" y="10040"/>
                </a:cubicBezTo>
                <a:cubicBezTo>
                  <a:pt x="2337" y="10094"/>
                  <a:pt x="2489" y="10139"/>
                  <a:pt x="2641" y="10183"/>
                </a:cubicBezTo>
                <a:cubicBezTo>
                  <a:pt x="2783" y="10219"/>
                  <a:pt x="2926" y="10246"/>
                  <a:pt x="3069" y="10263"/>
                </a:cubicBezTo>
                <a:cubicBezTo>
                  <a:pt x="3106" y="10270"/>
                  <a:pt x="3143" y="10273"/>
                  <a:pt x="3178" y="10273"/>
                </a:cubicBezTo>
                <a:cubicBezTo>
                  <a:pt x="3235" y="10273"/>
                  <a:pt x="3290" y="10266"/>
                  <a:pt x="3345" y="10254"/>
                </a:cubicBezTo>
                <a:lnTo>
                  <a:pt x="3470" y="10469"/>
                </a:lnTo>
                <a:lnTo>
                  <a:pt x="3586" y="10683"/>
                </a:lnTo>
                <a:cubicBezTo>
                  <a:pt x="3461" y="10602"/>
                  <a:pt x="3328" y="10540"/>
                  <a:pt x="3185" y="10486"/>
                </a:cubicBezTo>
                <a:cubicBezTo>
                  <a:pt x="3024" y="10442"/>
                  <a:pt x="2855" y="10406"/>
                  <a:pt x="2685" y="10388"/>
                </a:cubicBezTo>
                <a:cubicBezTo>
                  <a:pt x="2534" y="10379"/>
                  <a:pt x="2382" y="10370"/>
                  <a:pt x="2239" y="10370"/>
                </a:cubicBezTo>
                <a:cubicBezTo>
                  <a:pt x="2212" y="10370"/>
                  <a:pt x="2195" y="10406"/>
                  <a:pt x="2212" y="10415"/>
                </a:cubicBezTo>
                <a:cubicBezTo>
                  <a:pt x="2293" y="10451"/>
                  <a:pt x="2418" y="10513"/>
                  <a:pt x="2569" y="10576"/>
                </a:cubicBezTo>
                <a:cubicBezTo>
                  <a:pt x="2712" y="10647"/>
                  <a:pt x="2855" y="10701"/>
                  <a:pt x="2998" y="10754"/>
                </a:cubicBezTo>
                <a:cubicBezTo>
                  <a:pt x="3131" y="10808"/>
                  <a:pt x="3274" y="10852"/>
                  <a:pt x="3417" y="10879"/>
                </a:cubicBezTo>
                <a:cubicBezTo>
                  <a:pt x="3484" y="10899"/>
                  <a:pt x="3551" y="10909"/>
                  <a:pt x="3618" y="10909"/>
                </a:cubicBezTo>
                <a:cubicBezTo>
                  <a:pt x="3640" y="10909"/>
                  <a:pt x="3662" y="10908"/>
                  <a:pt x="3684" y="10906"/>
                </a:cubicBezTo>
                <a:cubicBezTo>
                  <a:pt x="3756" y="11048"/>
                  <a:pt x="3818" y="11209"/>
                  <a:pt x="3881" y="11361"/>
                </a:cubicBezTo>
                <a:cubicBezTo>
                  <a:pt x="3765" y="11263"/>
                  <a:pt x="3640" y="11182"/>
                  <a:pt x="3506" y="11120"/>
                </a:cubicBezTo>
                <a:cubicBezTo>
                  <a:pt x="3345" y="11048"/>
                  <a:pt x="3185" y="10995"/>
                  <a:pt x="3015" y="10968"/>
                </a:cubicBezTo>
                <a:cubicBezTo>
                  <a:pt x="2873" y="10941"/>
                  <a:pt x="2721" y="10915"/>
                  <a:pt x="2578" y="10906"/>
                </a:cubicBezTo>
                <a:cubicBezTo>
                  <a:pt x="2551" y="10906"/>
                  <a:pt x="2534" y="10932"/>
                  <a:pt x="2551" y="10941"/>
                </a:cubicBezTo>
                <a:cubicBezTo>
                  <a:pt x="2623" y="10986"/>
                  <a:pt x="2739" y="11057"/>
                  <a:pt x="2882" y="11138"/>
                </a:cubicBezTo>
                <a:cubicBezTo>
                  <a:pt x="3024" y="11218"/>
                  <a:pt x="3167" y="11298"/>
                  <a:pt x="3292" y="11361"/>
                </a:cubicBezTo>
                <a:cubicBezTo>
                  <a:pt x="3556" y="11485"/>
                  <a:pt x="3806" y="11586"/>
                  <a:pt x="3933" y="11586"/>
                </a:cubicBezTo>
                <a:cubicBezTo>
                  <a:pt x="3943" y="11586"/>
                  <a:pt x="3952" y="11585"/>
                  <a:pt x="3961" y="11584"/>
                </a:cubicBezTo>
                <a:lnTo>
                  <a:pt x="4032" y="11816"/>
                </a:lnTo>
                <a:lnTo>
                  <a:pt x="4095" y="12057"/>
                </a:lnTo>
                <a:cubicBezTo>
                  <a:pt x="3988" y="11949"/>
                  <a:pt x="3881" y="11851"/>
                  <a:pt x="3747" y="11771"/>
                </a:cubicBezTo>
                <a:cubicBezTo>
                  <a:pt x="3604" y="11691"/>
                  <a:pt x="3452" y="11619"/>
                  <a:pt x="3283" y="11566"/>
                </a:cubicBezTo>
                <a:cubicBezTo>
                  <a:pt x="3149" y="11530"/>
                  <a:pt x="2998" y="11494"/>
                  <a:pt x="2855" y="11459"/>
                </a:cubicBezTo>
                <a:cubicBezTo>
                  <a:pt x="2837" y="11459"/>
                  <a:pt x="2810" y="11486"/>
                  <a:pt x="2828" y="11494"/>
                </a:cubicBezTo>
                <a:cubicBezTo>
                  <a:pt x="2890" y="11548"/>
                  <a:pt x="3006" y="11628"/>
                  <a:pt x="3131" y="11726"/>
                </a:cubicBezTo>
                <a:cubicBezTo>
                  <a:pt x="3256" y="11816"/>
                  <a:pt x="3390" y="11914"/>
                  <a:pt x="3506" y="11994"/>
                </a:cubicBezTo>
                <a:cubicBezTo>
                  <a:pt x="3774" y="12155"/>
                  <a:pt x="4032" y="12297"/>
                  <a:pt x="4139" y="12297"/>
                </a:cubicBezTo>
                <a:cubicBezTo>
                  <a:pt x="4148" y="12333"/>
                  <a:pt x="4157" y="12369"/>
                  <a:pt x="4157" y="12404"/>
                </a:cubicBezTo>
                <a:lnTo>
                  <a:pt x="3096" y="12404"/>
                </a:lnTo>
                <a:cubicBezTo>
                  <a:pt x="2846" y="13065"/>
                  <a:pt x="2721" y="13769"/>
                  <a:pt x="2730" y="14474"/>
                </a:cubicBezTo>
                <a:cubicBezTo>
                  <a:pt x="2730" y="16294"/>
                  <a:pt x="3497" y="17811"/>
                  <a:pt x="4550" y="18274"/>
                </a:cubicBezTo>
                <a:lnTo>
                  <a:pt x="5879" y="18274"/>
                </a:lnTo>
                <a:cubicBezTo>
                  <a:pt x="6923" y="17811"/>
                  <a:pt x="7690" y="16285"/>
                  <a:pt x="7690" y="14474"/>
                </a:cubicBezTo>
                <a:cubicBezTo>
                  <a:pt x="7699" y="13769"/>
                  <a:pt x="7574" y="13065"/>
                  <a:pt x="7324" y="12404"/>
                </a:cubicBezTo>
                <a:lnTo>
                  <a:pt x="6120" y="12404"/>
                </a:lnTo>
                <a:cubicBezTo>
                  <a:pt x="6138" y="12324"/>
                  <a:pt x="6156" y="12244"/>
                  <a:pt x="6173" y="12172"/>
                </a:cubicBezTo>
                <a:cubicBezTo>
                  <a:pt x="6176" y="12173"/>
                  <a:pt x="6179" y="12173"/>
                  <a:pt x="6182" y="12173"/>
                </a:cubicBezTo>
                <a:cubicBezTo>
                  <a:pt x="6294" y="12173"/>
                  <a:pt x="6564" y="12006"/>
                  <a:pt x="6851" y="11789"/>
                </a:cubicBezTo>
                <a:cubicBezTo>
                  <a:pt x="7101" y="11593"/>
                  <a:pt x="7449" y="11236"/>
                  <a:pt x="7610" y="11084"/>
                </a:cubicBezTo>
                <a:cubicBezTo>
                  <a:pt x="7617" y="11069"/>
                  <a:pt x="7605" y="11047"/>
                  <a:pt x="7584" y="11047"/>
                </a:cubicBezTo>
                <a:cubicBezTo>
                  <a:pt x="7581" y="11047"/>
                  <a:pt x="7578" y="11047"/>
                  <a:pt x="7574" y="11048"/>
                </a:cubicBezTo>
                <a:cubicBezTo>
                  <a:pt x="7235" y="11164"/>
                  <a:pt x="6914" y="11334"/>
                  <a:pt x="6619" y="11530"/>
                </a:cubicBezTo>
                <a:cubicBezTo>
                  <a:pt x="6477" y="11637"/>
                  <a:pt x="6352" y="11762"/>
                  <a:pt x="6245" y="11896"/>
                </a:cubicBezTo>
                <a:cubicBezTo>
                  <a:pt x="6298" y="11700"/>
                  <a:pt x="6352" y="11503"/>
                  <a:pt x="6423" y="11316"/>
                </a:cubicBezTo>
                <a:cubicBezTo>
                  <a:pt x="6429" y="11317"/>
                  <a:pt x="6436" y="11318"/>
                  <a:pt x="6443" y="11318"/>
                </a:cubicBezTo>
                <a:cubicBezTo>
                  <a:pt x="6563" y="11318"/>
                  <a:pt x="6833" y="11179"/>
                  <a:pt x="7128" y="10977"/>
                </a:cubicBezTo>
                <a:cubicBezTo>
                  <a:pt x="7405" y="10772"/>
                  <a:pt x="7672" y="10549"/>
                  <a:pt x="7931" y="10317"/>
                </a:cubicBezTo>
                <a:cubicBezTo>
                  <a:pt x="7946" y="10302"/>
                  <a:pt x="7935" y="10279"/>
                  <a:pt x="7909" y="10279"/>
                </a:cubicBezTo>
                <a:cubicBezTo>
                  <a:pt x="7905" y="10279"/>
                  <a:pt x="7900" y="10280"/>
                  <a:pt x="7895" y="10281"/>
                </a:cubicBezTo>
                <a:cubicBezTo>
                  <a:pt x="7788" y="10308"/>
                  <a:pt x="7610" y="10370"/>
                  <a:pt x="7422" y="10451"/>
                </a:cubicBezTo>
                <a:cubicBezTo>
                  <a:pt x="7244" y="10522"/>
                  <a:pt x="7074" y="10611"/>
                  <a:pt x="6914" y="10709"/>
                </a:cubicBezTo>
                <a:cubicBezTo>
                  <a:pt x="6762" y="10808"/>
                  <a:pt x="6628" y="10924"/>
                  <a:pt x="6512" y="11048"/>
                </a:cubicBezTo>
                <a:cubicBezTo>
                  <a:pt x="6575" y="10861"/>
                  <a:pt x="6655" y="10665"/>
                  <a:pt x="6727" y="10478"/>
                </a:cubicBezTo>
                <a:cubicBezTo>
                  <a:pt x="6736" y="10480"/>
                  <a:pt x="6747" y="10481"/>
                  <a:pt x="6760" y="10481"/>
                </a:cubicBezTo>
                <a:cubicBezTo>
                  <a:pt x="6887" y="10481"/>
                  <a:pt x="7158" y="10362"/>
                  <a:pt x="7458" y="10192"/>
                </a:cubicBezTo>
                <a:cubicBezTo>
                  <a:pt x="7744" y="9996"/>
                  <a:pt x="8029" y="9782"/>
                  <a:pt x="8297" y="9559"/>
                </a:cubicBezTo>
                <a:cubicBezTo>
                  <a:pt x="8314" y="9541"/>
                  <a:pt x="8297" y="9514"/>
                  <a:pt x="8270" y="9514"/>
                </a:cubicBezTo>
                <a:cubicBezTo>
                  <a:pt x="8163" y="9550"/>
                  <a:pt x="7975" y="9603"/>
                  <a:pt x="7788" y="9666"/>
                </a:cubicBezTo>
                <a:cubicBezTo>
                  <a:pt x="7601" y="9737"/>
                  <a:pt x="7422" y="9808"/>
                  <a:pt x="7253" y="9907"/>
                </a:cubicBezTo>
                <a:cubicBezTo>
                  <a:pt x="7101" y="9996"/>
                  <a:pt x="6958" y="10103"/>
                  <a:pt x="6834" y="10219"/>
                </a:cubicBezTo>
                <a:cubicBezTo>
                  <a:pt x="6914" y="10031"/>
                  <a:pt x="6994" y="9844"/>
                  <a:pt x="7083" y="9666"/>
                </a:cubicBezTo>
                <a:cubicBezTo>
                  <a:pt x="7094" y="9668"/>
                  <a:pt x="7107" y="9670"/>
                  <a:pt x="7122" y="9670"/>
                </a:cubicBezTo>
                <a:cubicBezTo>
                  <a:pt x="7253" y="9670"/>
                  <a:pt x="7528" y="9567"/>
                  <a:pt x="7824" y="9407"/>
                </a:cubicBezTo>
                <a:cubicBezTo>
                  <a:pt x="7993" y="9318"/>
                  <a:pt x="8154" y="9211"/>
                  <a:pt x="8306" y="9104"/>
                </a:cubicBezTo>
                <a:cubicBezTo>
                  <a:pt x="8457" y="8997"/>
                  <a:pt x="8609" y="8881"/>
                  <a:pt x="8698" y="8809"/>
                </a:cubicBezTo>
                <a:cubicBezTo>
                  <a:pt x="8714" y="8801"/>
                  <a:pt x="8702" y="8772"/>
                  <a:pt x="8680" y="8772"/>
                </a:cubicBezTo>
                <a:cubicBezTo>
                  <a:pt x="8677" y="8772"/>
                  <a:pt x="8674" y="8773"/>
                  <a:pt x="8671" y="8774"/>
                </a:cubicBezTo>
                <a:cubicBezTo>
                  <a:pt x="8314" y="8845"/>
                  <a:pt x="7975" y="8961"/>
                  <a:pt x="7645" y="9113"/>
                </a:cubicBezTo>
                <a:cubicBezTo>
                  <a:pt x="7485" y="9193"/>
                  <a:pt x="7342" y="9291"/>
                  <a:pt x="7208" y="9407"/>
                </a:cubicBezTo>
                <a:cubicBezTo>
                  <a:pt x="7297" y="9229"/>
                  <a:pt x="7387" y="9041"/>
                  <a:pt x="7485" y="8872"/>
                </a:cubicBezTo>
                <a:cubicBezTo>
                  <a:pt x="7498" y="8877"/>
                  <a:pt x="7516" y="8879"/>
                  <a:pt x="7537" y="8879"/>
                </a:cubicBezTo>
                <a:cubicBezTo>
                  <a:pt x="7670" y="8879"/>
                  <a:pt x="7942" y="8787"/>
                  <a:pt x="8234" y="8649"/>
                </a:cubicBezTo>
                <a:cubicBezTo>
                  <a:pt x="8546" y="8479"/>
                  <a:pt x="8841" y="8301"/>
                  <a:pt x="9126" y="8096"/>
                </a:cubicBezTo>
                <a:cubicBezTo>
                  <a:pt x="9150" y="8088"/>
                  <a:pt x="9132" y="8058"/>
                  <a:pt x="9115" y="8058"/>
                </a:cubicBezTo>
                <a:cubicBezTo>
                  <a:pt x="9112" y="8058"/>
                  <a:pt x="9110" y="8059"/>
                  <a:pt x="9108" y="8060"/>
                </a:cubicBezTo>
                <a:cubicBezTo>
                  <a:pt x="8752" y="8113"/>
                  <a:pt x="8404" y="8212"/>
                  <a:pt x="8065" y="8345"/>
                </a:cubicBezTo>
                <a:cubicBezTo>
                  <a:pt x="7904" y="8417"/>
                  <a:pt x="7752" y="8515"/>
                  <a:pt x="7619" y="8622"/>
                </a:cubicBezTo>
                <a:cubicBezTo>
                  <a:pt x="7717" y="8444"/>
                  <a:pt x="7815" y="8265"/>
                  <a:pt x="7913" y="8087"/>
                </a:cubicBezTo>
                <a:cubicBezTo>
                  <a:pt x="7933" y="8097"/>
                  <a:pt x="7961" y="8102"/>
                  <a:pt x="7996" y="8102"/>
                </a:cubicBezTo>
                <a:cubicBezTo>
                  <a:pt x="8137" y="8102"/>
                  <a:pt x="8393" y="8022"/>
                  <a:pt x="8671" y="7908"/>
                </a:cubicBezTo>
                <a:cubicBezTo>
                  <a:pt x="8975" y="7783"/>
                  <a:pt x="9403" y="7525"/>
                  <a:pt x="9590" y="7418"/>
                </a:cubicBezTo>
                <a:cubicBezTo>
                  <a:pt x="9608" y="7409"/>
                  <a:pt x="9599" y="7373"/>
                  <a:pt x="9572" y="7373"/>
                </a:cubicBezTo>
                <a:cubicBezTo>
                  <a:pt x="9465" y="7382"/>
                  <a:pt x="9269" y="7409"/>
                  <a:pt x="9073" y="7444"/>
                </a:cubicBezTo>
                <a:cubicBezTo>
                  <a:pt x="8885" y="7480"/>
                  <a:pt x="8698" y="7534"/>
                  <a:pt x="8520" y="7596"/>
                </a:cubicBezTo>
                <a:cubicBezTo>
                  <a:pt x="8359" y="7667"/>
                  <a:pt x="8198" y="7748"/>
                  <a:pt x="8056" y="7846"/>
                </a:cubicBezTo>
                <a:cubicBezTo>
                  <a:pt x="8163" y="7676"/>
                  <a:pt x="8270" y="7507"/>
                  <a:pt x="8377" y="7337"/>
                </a:cubicBezTo>
                <a:cubicBezTo>
                  <a:pt x="8398" y="7347"/>
                  <a:pt x="8430" y="7352"/>
                  <a:pt x="8471" y="7352"/>
                </a:cubicBezTo>
                <a:cubicBezTo>
                  <a:pt x="8617" y="7352"/>
                  <a:pt x="8874" y="7292"/>
                  <a:pt x="9153" y="7195"/>
                </a:cubicBezTo>
                <a:cubicBezTo>
                  <a:pt x="9305" y="7141"/>
                  <a:pt x="9492" y="7061"/>
                  <a:pt x="9662" y="6980"/>
                </a:cubicBezTo>
                <a:cubicBezTo>
                  <a:pt x="9831" y="6900"/>
                  <a:pt x="9983" y="6838"/>
                  <a:pt x="10081" y="6793"/>
                </a:cubicBezTo>
                <a:cubicBezTo>
                  <a:pt x="10108" y="6784"/>
                  <a:pt x="10090" y="6749"/>
                  <a:pt x="10063" y="6749"/>
                </a:cubicBezTo>
                <a:cubicBezTo>
                  <a:pt x="9902" y="6749"/>
                  <a:pt x="9742" y="6749"/>
                  <a:pt x="9572" y="6766"/>
                </a:cubicBezTo>
                <a:cubicBezTo>
                  <a:pt x="9385" y="6784"/>
                  <a:pt x="9198" y="6820"/>
                  <a:pt x="9019" y="6873"/>
                </a:cubicBezTo>
                <a:cubicBezTo>
                  <a:pt x="8850" y="6927"/>
                  <a:pt x="8689" y="7007"/>
                  <a:pt x="8537" y="7096"/>
                </a:cubicBezTo>
                <a:cubicBezTo>
                  <a:pt x="8627" y="6972"/>
                  <a:pt x="8707" y="6856"/>
                  <a:pt x="8796" y="6731"/>
                </a:cubicBezTo>
                <a:cubicBezTo>
                  <a:pt x="8903" y="6722"/>
                  <a:pt x="9126" y="6499"/>
                  <a:pt x="9358" y="6231"/>
                </a:cubicBezTo>
                <a:cubicBezTo>
                  <a:pt x="9412" y="6169"/>
                  <a:pt x="9474" y="6097"/>
                  <a:pt x="9528" y="6008"/>
                </a:cubicBezTo>
                <a:lnTo>
                  <a:pt x="9697" y="5776"/>
                </a:lnTo>
                <a:cubicBezTo>
                  <a:pt x="9795" y="5633"/>
                  <a:pt x="9902" y="5509"/>
                  <a:pt x="10009" y="5384"/>
                </a:cubicBezTo>
                <a:cubicBezTo>
                  <a:pt x="10018" y="5375"/>
                  <a:pt x="10018" y="5357"/>
                  <a:pt x="10009" y="5348"/>
                </a:cubicBezTo>
                <a:cubicBezTo>
                  <a:pt x="10001" y="5339"/>
                  <a:pt x="9992" y="5339"/>
                  <a:pt x="9983" y="5339"/>
                </a:cubicBezTo>
                <a:cubicBezTo>
                  <a:pt x="9822" y="5410"/>
                  <a:pt x="9670" y="5500"/>
                  <a:pt x="9537" y="5607"/>
                </a:cubicBezTo>
                <a:cubicBezTo>
                  <a:pt x="9447" y="5660"/>
                  <a:pt x="9367" y="5732"/>
                  <a:pt x="9287" y="5794"/>
                </a:cubicBezTo>
                <a:cubicBezTo>
                  <a:pt x="9224" y="5856"/>
                  <a:pt x="9153" y="5928"/>
                  <a:pt x="9091" y="5999"/>
                </a:cubicBezTo>
                <a:cubicBezTo>
                  <a:pt x="8868" y="6267"/>
                  <a:pt x="8734" y="6534"/>
                  <a:pt x="8734" y="6659"/>
                </a:cubicBezTo>
                <a:cubicBezTo>
                  <a:pt x="8645" y="6775"/>
                  <a:pt x="8555" y="6909"/>
                  <a:pt x="8466" y="7025"/>
                </a:cubicBezTo>
                <a:cubicBezTo>
                  <a:pt x="8502" y="6856"/>
                  <a:pt x="8520" y="6686"/>
                  <a:pt x="8529" y="6508"/>
                </a:cubicBezTo>
                <a:cubicBezTo>
                  <a:pt x="8537" y="6338"/>
                  <a:pt x="8529" y="6115"/>
                  <a:pt x="8520" y="5901"/>
                </a:cubicBezTo>
                <a:cubicBezTo>
                  <a:pt x="8511" y="5696"/>
                  <a:pt x="8511" y="5491"/>
                  <a:pt x="8511" y="5366"/>
                </a:cubicBezTo>
                <a:cubicBezTo>
                  <a:pt x="8502" y="5348"/>
                  <a:pt x="8493" y="5339"/>
                  <a:pt x="8484" y="5339"/>
                </a:cubicBezTo>
                <a:cubicBezTo>
                  <a:pt x="8466" y="5339"/>
                  <a:pt x="8457" y="5348"/>
                  <a:pt x="8457" y="5357"/>
                </a:cubicBezTo>
                <a:cubicBezTo>
                  <a:pt x="8386" y="5535"/>
                  <a:pt x="8332" y="5705"/>
                  <a:pt x="8279" y="5892"/>
                </a:cubicBezTo>
                <a:cubicBezTo>
                  <a:pt x="8225" y="6088"/>
                  <a:pt x="8190" y="6285"/>
                  <a:pt x="8172" y="6490"/>
                </a:cubicBezTo>
                <a:cubicBezTo>
                  <a:pt x="8154" y="6882"/>
                  <a:pt x="8225" y="7203"/>
                  <a:pt x="8297" y="7275"/>
                </a:cubicBezTo>
                <a:cubicBezTo>
                  <a:pt x="8190" y="7444"/>
                  <a:pt x="8083" y="7614"/>
                  <a:pt x="7975" y="7783"/>
                </a:cubicBezTo>
                <a:cubicBezTo>
                  <a:pt x="7993" y="7614"/>
                  <a:pt x="8002" y="7435"/>
                  <a:pt x="8002" y="7266"/>
                </a:cubicBezTo>
                <a:cubicBezTo>
                  <a:pt x="7993" y="7061"/>
                  <a:pt x="7975" y="6864"/>
                  <a:pt x="7949" y="6668"/>
                </a:cubicBezTo>
                <a:cubicBezTo>
                  <a:pt x="7922" y="6454"/>
                  <a:pt x="7895" y="6258"/>
                  <a:pt x="7877" y="6142"/>
                </a:cubicBezTo>
                <a:cubicBezTo>
                  <a:pt x="7877" y="6124"/>
                  <a:pt x="7868" y="6115"/>
                  <a:pt x="7851" y="6115"/>
                </a:cubicBezTo>
                <a:cubicBezTo>
                  <a:pt x="7842" y="6124"/>
                  <a:pt x="7833" y="6124"/>
                  <a:pt x="7833" y="6142"/>
                </a:cubicBezTo>
                <a:cubicBezTo>
                  <a:pt x="7726" y="6508"/>
                  <a:pt x="7663" y="6882"/>
                  <a:pt x="7654" y="7266"/>
                </a:cubicBezTo>
                <a:cubicBezTo>
                  <a:pt x="7654" y="7658"/>
                  <a:pt x="7735" y="7971"/>
                  <a:pt x="7824" y="8042"/>
                </a:cubicBezTo>
                <a:cubicBezTo>
                  <a:pt x="7717" y="8212"/>
                  <a:pt x="7619" y="8390"/>
                  <a:pt x="7529" y="8559"/>
                </a:cubicBezTo>
                <a:cubicBezTo>
                  <a:pt x="7538" y="8390"/>
                  <a:pt x="7538" y="8220"/>
                  <a:pt x="7529" y="8042"/>
                </a:cubicBezTo>
                <a:cubicBezTo>
                  <a:pt x="7512" y="7712"/>
                  <a:pt x="7396" y="7168"/>
                  <a:pt x="7351" y="6936"/>
                </a:cubicBezTo>
                <a:cubicBezTo>
                  <a:pt x="7351" y="6918"/>
                  <a:pt x="7342" y="6909"/>
                  <a:pt x="7324" y="6909"/>
                </a:cubicBezTo>
                <a:cubicBezTo>
                  <a:pt x="7315" y="6909"/>
                  <a:pt x="7297" y="6918"/>
                  <a:pt x="7297" y="6936"/>
                </a:cubicBezTo>
                <a:cubicBezTo>
                  <a:pt x="7226" y="7302"/>
                  <a:pt x="7190" y="7676"/>
                  <a:pt x="7190" y="8060"/>
                </a:cubicBezTo>
                <a:cubicBezTo>
                  <a:pt x="7217" y="8444"/>
                  <a:pt x="7315" y="8756"/>
                  <a:pt x="7405" y="8827"/>
                </a:cubicBezTo>
                <a:cubicBezTo>
                  <a:pt x="7306" y="9006"/>
                  <a:pt x="7217" y="9184"/>
                  <a:pt x="7128" y="9362"/>
                </a:cubicBezTo>
                <a:cubicBezTo>
                  <a:pt x="7137" y="9193"/>
                  <a:pt x="7128" y="9014"/>
                  <a:pt x="7110" y="8845"/>
                </a:cubicBezTo>
                <a:cubicBezTo>
                  <a:pt x="7048" y="8470"/>
                  <a:pt x="6967" y="8105"/>
                  <a:pt x="6869" y="7748"/>
                </a:cubicBezTo>
                <a:cubicBezTo>
                  <a:pt x="6863" y="7735"/>
                  <a:pt x="6851" y="7726"/>
                  <a:pt x="6842" y="7726"/>
                </a:cubicBezTo>
                <a:cubicBezTo>
                  <a:pt x="6839" y="7726"/>
                  <a:pt x="6836" y="7727"/>
                  <a:pt x="6834" y="7730"/>
                </a:cubicBezTo>
                <a:cubicBezTo>
                  <a:pt x="6825" y="7730"/>
                  <a:pt x="6816" y="7739"/>
                  <a:pt x="6816" y="7748"/>
                </a:cubicBezTo>
                <a:cubicBezTo>
                  <a:pt x="6798" y="7864"/>
                  <a:pt x="6771" y="8069"/>
                  <a:pt x="6753" y="8274"/>
                </a:cubicBezTo>
                <a:cubicBezTo>
                  <a:pt x="6744" y="8470"/>
                  <a:pt x="6744" y="8675"/>
                  <a:pt x="6753" y="8872"/>
                </a:cubicBezTo>
                <a:cubicBezTo>
                  <a:pt x="6798" y="9255"/>
                  <a:pt x="6914" y="9568"/>
                  <a:pt x="7003" y="9630"/>
                </a:cubicBezTo>
                <a:cubicBezTo>
                  <a:pt x="6914" y="9808"/>
                  <a:pt x="6834" y="9987"/>
                  <a:pt x="6753" y="10174"/>
                </a:cubicBezTo>
                <a:cubicBezTo>
                  <a:pt x="6753" y="9996"/>
                  <a:pt x="6735" y="9826"/>
                  <a:pt x="6709" y="9657"/>
                </a:cubicBezTo>
                <a:cubicBezTo>
                  <a:pt x="6673" y="9461"/>
                  <a:pt x="6619" y="9264"/>
                  <a:pt x="6566" y="9077"/>
                </a:cubicBezTo>
                <a:cubicBezTo>
                  <a:pt x="6512" y="8872"/>
                  <a:pt x="6450" y="8684"/>
                  <a:pt x="6414" y="8568"/>
                </a:cubicBezTo>
                <a:cubicBezTo>
                  <a:pt x="6414" y="8559"/>
                  <a:pt x="6396" y="8551"/>
                  <a:pt x="6388" y="8551"/>
                </a:cubicBezTo>
                <a:cubicBezTo>
                  <a:pt x="6379" y="8551"/>
                  <a:pt x="6370" y="8559"/>
                  <a:pt x="6370" y="8568"/>
                </a:cubicBezTo>
                <a:cubicBezTo>
                  <a:pt x="6325" y="8943"/>
                  <a:pt x="6316" y="9318"/>
                  <a:pt x="6361" y="9701"/>
                </a:cubicBezTo>
                <a:cubicBezTo>
                  <a:pt x="6423" y="10085"/>
                  <a:pt x="6548" y="10379"/>
                  <a:pt x="6637" y="10442"/>
                </a:cubicBezTo>
                <a:cubicBezTo>
                  <a:pt x="6566" y="10629"/>
                  <a:pt x="6495" y="10816"/>
                  <a:pt x="6423" y="11004"/>
                </a:cubicBezTo>
                <a:cubicBezTo>
                  <a:pt x="6405" y="10834"/>
                  <a:pt x="6388" y="10656"/>
                  <a:pt x="6343" y="10486"/>
                </a:cubicBezTo>
                <a:cubicBezTo>
                  <a:pt x="6298" y="10290"/>
                  <a:pt x="6245" y="10103"/>
                  <a:pt x="6173" y="9915"/>
                </a:cubicBezTo>
                <a:cubicBezTo>
                  <a:pt x="6164" y="9871"/>
                  <a:pt x="6147" y="9835"/>
                  <a:pt x="6138" y="9791"/>
                </a:cubicBezTo>
                <a:cubicBezTo>
                  <a:pt x="6164" y="9675"/>
                  <a:pt x="6182" y="9568"/>
                  <a:pt x="6200" y="9487"/>
                </a:cubicBezTo>
                <a:cubicBezTo>
                  <a:pt x="6206" y="9462"/>
                  <a:pt x="6190" y="9437"/>
                  <a:pt x="6174" y="9437"/>
                </a:cubicBezTo>
                <a:cubicBezTo>
                  <a:pt x="6168" y="9437"/>
                  <a:pt x="6161" y="9441"/>
                  <a:pt x="6156" y="9452"/>
                </a:cubicBezTo>
                <a:cubicBezTo>
                  <a:pt x="6129" y="9496"/>
                  <a:pt x="6093" y="9550"/>
                  <a:pt x="6066" y="9594"/>
                </a:cubicBezTo>
                <a:cubicBezTo>
                  <a:pt x="6040" y="9523"/>
                  <a:pt x="6022" y="9461"/>
                  <a:pt x="6004" y="9416"/>
                </a:cubicBezTo>
                <a:cubicBezTo>
                  <a:pt x="5997" y="9403"/>
                  <a:pt x="5991" y="9395"/>
                  <a:pt x="5981" y="9395"/>
                </a:cubicBezTo>
                <a:cubicBezTo>
                  <a:pt x="5977" y="9395"/>
                  <a:pt x="5973" y="9396"/>
                  <a:pt x="5968" y="9398"/>
                </a:cubicBezTo>
                <a:cubicBezTo>
                  <a:pt x="5959" y="9398"/>
                  <a:pt x="5950" y="9407"/>
                  <a:pt x="5950" y="9416"/>
                </a:cubicBezTo>
                <a:cubicBezTo>
                  <a:pt x="5941" y="9550"/>
                  <a:pt x="5941" y="9684"/>
                  <a:pt x="5941" y="9817"/>
                </a:cubicBezTo>
                <a:cubicBezTo>
                  <a:pt x="5834" y="9996"/>
                  <a:pt x="5745" y="10183"/>
                  <a:pt x="5656" y="10370"/>
                </a:cubicBezTo>
                <a:cubicBezTo>
                  <a:pt x="5647" y="10344"/>
                  <a:pt x="5638" y="10317"/>
                  <a:pt x="5629" y="10290"/>
                </a:cubicBezTo>
                <a:cubicBezTo>
                  <a:pt x="5620" y="10281"/>
                  <a:pt x="5611" y="10272"/>
                  <a:pt x="5594" y="10272"/>
                </a:cubicBezTo>
                <a:cubicBezTo>
                  <a:pt x="5585" y="10272"/>
                  <a:pt x="5576" y="10290"/>
                  <a:pt x="5576" y="10299"/>
                </a:cubicBezTo>
                <a:cubicBezTo>
                  <a:pt x="5576" y="10379"/>
                  <a:pt x="5576" y="10460"/>
                  <a:pt x="5576" y="10540"/>
                </a:cubicBezTo>
                <a:cubicBezTo>
                  <a:pt x="5549" y="10611"/>
                  <a:pt x="5522" y="10674"/>
                  <a:pt x="5486" y="10745"/>
                </a:cubicBezTo>
                <a:cubicBezTo>
                  <a:pt x="5406" y="10986"/>
                  <a:pt x="5335" y="11236"/>
                  <a:pt x="5290" y="11486"/>
                </a:cubicBezTo>
                <a:cubicBezTo>
                  <a:pt x="5255" y="11173"/>
                  <a:pt x="5237" y="10852"/>
                  <a:pt x="5219" y="10540"/>
                </a:cubicBezTo>
                <a:cubicBezTo>
                  <a:pt x="5326" y="10513"/>
                  <a:pt x="5531" y="10130"/>
                  <a:pt x="5727" y="9630"/>
                </a:cubicBezTo>
                <a:cubicBezTo>
                  <a:pt x="5888" y="9202"/>
                  <a:pt x="6084" y="8444"/>
                  <a:pt x="6173" y="8122"/>
                </a:cubicBezTo>
                <a:cubicBezTo>
                  <a:pt x="6180" y="8097"/>
                  <a:pt x="6163" y="8076"/>
                  <a:pt x="6147" y="8076"/>
                </a:cubicBezTo>
                <a:cubicBezTo>
                  <a:pt x="6140" y="8076"/>
                  <a:pt x="6134" y="8079"/>
                  <a:pt x="6129" y="8087"/>
                </a:cubicBezTo>
                <a:cubicBezTo>
                  <a:pt x="5852" y="8488"/>
                  <a:pt x="5611" y="8916"/>
                  <a:pt x="5415" y="9362"/>
                </a:cubicBezTo>
                <a:cubicBezTo>
                  <a:pt x="5326" y="9594"/>
                  <a:pt x="5246" y="9844"/>
                  <a:pt x="5192" y="10094"/>
                </a:cubicBezTo>
                <a:cubicBezTo>
                  <a:pt x="5174" y="9773"/>
                  <a:pt x="5156" y="9461"/>
                  <a:pt x="5147" y="9139"/>
                </a:cubicBezTo>
                <a:cubicBezTo>
                  <a:pt x="5255" y="9113"/>
                  <a:pt x="5478" y="8747"/>
                  <a:pt x="5692" y="8256"/>
                </a:cubicBezTo>
                <a:cubicBezTo>
                  <a:pt x="5781" y="8033"/>
                  <a:pt x="5879" y="7748"/>
                  <a:pt x="5968" y="7471"/>
                </a:cubicBezTo>
                <a:cubicBezTo>
                  <a:pt x="6057" y="7195"/>
                  <a:pt x="6156" y="6963"/>
                  <a:pt x="6200" y="6811"/>
                </a:cubicBezTo>
                <a:cubicBezTo>
                  <a:pt x="6213" y="6785"/>
                  <a:pt x="6198" y="6764"/>
                  <a:pt x="6182" y="6764"/>
                </a:cubicBezTo>
                <a:cubicBezTo>
                  <a:pt x="6176" y="6764"/>
                  <a:pt x="6170" y="6768"/>
                  <a:pt x="6164" y="6775"/>
                </a:cubicBezTo>
                <a:cubicBezTo>
                  <a:pt x="6075" y="6882"/>
                  <a:pt x="5924" y="7070"/>
                  <a:pt x="5781" y="7284"/>
                </a:cubicBezTo>
                <a:cubicBezTo>
                  <a:pt x="5736" y="7337"/>
                  <a:pt x="5701" y="7391"/>
                  <a:pt x="5665" y="7453"/>
                </a:cubicBezTo>
                <a:cubicBezTo>
                  <a:pt x="5638" y="7516"/>
                  <a:pt x="5602" y="7569"/>
                  <a:pt x="5567" y="7632"/>
                </a:cubicBezTo>
                <a:cubicBezTo>
                  <a:pt x="5504" y="7748"/>
                  <a:pt x="5442" y="7864"/>
                  <a:pt x="5397" y="7971"/>
                </a:cubicBezTo>
                <a:cubicBezTo>
                  <a:pt x="5290" y="8203"/>
                  <a:pt x="5210" y="8452"/>
                  <a:pt x="5147" y="8693"/>
                </a:cubicBezTo>
                <a:cubicBezTo>
                  <a:pt x="5147" y="8381"/>
                  <a:pt x="5139" y="8060"/>
                  <a:pt x="5139" y="7748"/>
                </a:cubicBezTo>
                <a:cubicBezTo>
                  <a:pt x="5192" y="7730"/>
                  <a:pt x="5272" y="7632"/>
                  <a:pt x="5371" y="7480"/>
                </a:cubicBezTo>
                <a:cubicBezTo>
                  <a:pt x="5504" y="7293"/>
                  <a:pt x="5620" y="7096"/>
                  <a:pt x="5718" y="6900"/>
                </a:cubicBezTo>
                <a:cubicBezTo>
                  <a:pt x="5745" y="6847"/>
                  <a:pt x="5772" y="6793"/>
                  <a:pt x="5799" y="6740"/>
                </a:cubicBezTo>
                <a:lnTo>
                  <a:pt x="5888" y="6561"/>
                </a:lnTo>
                <a:cubicBezTo>
                  <a:pt x="5950" y="6436"/>
                  <a:pt x="6013" y="6302"/>
                  <a:pt x="6066" y="6178"/>
                </a:cubicBezTo>
                <a:cubicBezTo>
                  <a:pt x="6129" y="6053"/>
                  <a:pt x="6191" y="5928"/>
                  <a:pt x="6245" y="5821"/>
                </a:cubicBezTo>
                <a:cubicBezTo>
                  <a:pt x="6298" y="5714"/>
                  <a:pt x="6343" y="5624"/>
                  <a:pt x="6379" y="5553"/>
                </a:cubicBezTo>
                <a:cubicBezTo>
                  <a:pt x="6392" y="5526"/>
                  <a:pt x="6380" y="5499"/>
                  <a:pt x="6362" y="5499"/>
                </a:cubicBezTo>
                <a:cubicBezTo>
                  <a:pt x="6356" y="5499"/>
                  <a:pt x="6349" y="5502"/>
                  <a:pt x="6343" y="5509"/>
                </a:cubicBezTo>
                <a:cubicBezTo>
                  <a:pt x="6236" y="5607"/>
                  <a:pt x="6066" y="5776"/>
                  <a:pt x="5897" y="5972"/>
                </a:cubicBezTo>
                <a:cubicBezTo>
                  <a:pt x="5727" y="6169"/>
                  <a:pt x="5576" y="6383"/>
                  <a:pt x="5442" y="6606"/>
                </a:cubicBezTo>
                <a:cubicBezTo>
                  <a:pt x="5406" y="6659"/>
                  <a:pt x="5379" y="6722"/>
                  <a:pt x="5344" y="6784"/>
                </a:cubicBezTo>
                <a:cubicBezTo>
                  <a:pt x="5317" y="6847"/>
                  <a:pt x="5290" y="6909"/>
                  <a:pt x="5263" y="6972"/>
                </a:cubicBezTo>
                <a:cubicBezTo>
                  <a:pt x="5219" y="7088"/>
                  <a:pt x="5174" y="7203"/>
                  <a:pt x="5147" y="7302"/>
                </a:cubicBezTo>
                <a:cubicBezTo>
                  <a:pt x="5165" y="6980"/>
                  <a:pt x="5165" y="6668"/>
                  <a:pt x="5210" y="6356"/>
                </a:cubicBezTo>
                <a:cubicBezTo>
                  <a:pt x="5317" y="6338"/>
                  <a:pt x="5576" y="6008"/>
                  <a:pt x="5879" y="5580"/>
                </a:cubicBezTo>
                <a:cubicBezTo>
                  <a:pt x="6129" y="5205"/>
                  <a:pt x="6512" y="4572"/>
                  <a:pt x="6682" y="4304"/>
                </a:cubicBezTo>
                <a:cubicBezTo>
                  <a:pt x="6696" y="4275"/>
                  <a:pt x="6687" y="4246"/>
                  <a:pt x="6669" y="4246"/>
                </a:cubicBezTo>
                <a:cubicBezTo>
                  <a:pt x="6665" y="4246"/>
                  <a:pt x="6660" y="4247"/>
                  <a:pt x="6655" y="4251"/>
                </a:cubicBezTo>
                <a:cubicBezTo>
                  <a:pt x="6548" y="4340"/>
                  <a:pt x="6352" y="4492"/>
                  <a:pt x="6156" y="4679"/>
                </a:cubicBezTo>
                <a:cubicBezTo>
                  <a:pt x="5968" y="4857"/>
                  <a:pt x="5799" y="5045"/>
                  <a:pt x="5638" y="5250"/>
                </a:cubicBezTo>
                <a:cubicBezTo>
                  <a:pt x="5495" y="5464"/>
                  <a:pt x="5371" y="5687"/>
                  <a:pt x="5263" y="5910"/>
                </a:cubicBezTo>
                <a:lnTo>
                  <a:pt x="5335" y="5446"/>
                </a:lnTo>
                <a:lnTo>
                  <a:pt x="5379" y="5214"/>
                </a:lnTo>
                <a:lnTo>
                  <a:pt x="5433" y="4982"/>
                </a:lnTo>
                <a:cubicBezTo>
                  <a:pt x="5486" y="4982"/>
                  <a:pt x="5594" y="4902"/>
                  <a:pt x="5718" y="4777"/>
                </a:cubicBezTo>
                <a:cubicBezTo>
                  <a:pt x="5852" y="4652"/>
                  <a:pt x="6013" y="4474"/>
                  <a:pt x="6182" y="4277"/>
                </a:cubicBezTo>
                <a:cubicBezTo>
                  <a:pt x="6325" y="4108"/>
                  <a:pt x="6503" y="3867"/>
                  <a:pt x="6682" y="3644"/>
                </a:cubicBezTo>
                <a:cubicBezTo>
                  <a:pt x="6851" y="3421"/>
                  <a:pt x="7012" y="3216"/>
                  <a:pt x="7110" y="3082"/>
                </a:cubicBezTo>
                <a:cubicBezTo>
                  <a:pt x="7131" y="3061"/>
                  <a:pt x="7119" y="3029"/>
                  <a:pt x="7100" y="3029"/>
                </a:cubicBezTo>
                <a:cubicBezTo>
                  <a:pt x="7095" y="3029"/>
                  <a:pt x="7089" y="3032"/>
                  <a:pt x="7083" y="3037"/>
                </a:cubicBezTo>
                <a:cubicBezTo>
                  <a:pt x="6958" y="3109"/>
                  <a:pt x="6762" y="3251"/>
                  <a:pt x="6548" y="3403"/>
                </a:cubicBezTo>
                <a:cubicBezTo>
                  <a:pt x="6343" y="3564"/>
                  <a:pt x="6147" y="3742"/>
                  <a:pt x="5968" y="3929"/>
                </a:cubicBezTo>
                <a:cubicBezTo>
                  <a:pt x="5808" y="4126"/>
                  <a:pt x="5656" y="4331"/>
                  <a:pt x="5522" y="4545"/>
                </a:cubicBezTo>
                <a:lnTo>
                  <a:pt x="5656" y="4090"/>
                </a:lnTo>
                <a:lnTo>
                  <a:pt x="5718" y="3858"/>
                </a:lnTo>
                <a:lnTo>
                  <a:pt x="5799" y="3635"/>
                </a:lnTo>
                <a:cubicBezTo>
                  <a:pt x="5802" y="3636"/>
                  <a:pt x="5806" y="3636"/>
                  <a:pt x="5809" y="3636"/>
                </a:cubicBezTo>
                <a:cubicBezTo>
                  <a:pt x="5926" y="3636"/>
                  <a:pt x="6247" y="3365"/>
                  <a:pt x="6611" y="3011"/>
                </a:cubicBezTo>
                <a:cubicBezTo>
                  <a:pt x="6941" y="2698"/>
                  <a:pt x="7422" y="2136"/>
                  <a:pt x="7654" y="1904"/>
                </a:cubicBezTo>
                <a:cubicBezTo>
                  <a:pt x="7678" y="1881"/>
                  <a:pt x="7667" y="1849"/>
                  <a:pt x="7645" y="1849"/>
                </a:cubicBezTo>
                <a:cubicBezTo>
                  <a:pt x="7642" y="1849"/>
                  <a:pt x="7639" y="1850"/>
                  <a:pt x="7636" y="1851"/>
                </a:cubicBezTo>
                <a:cubicBezTo>
                  <a:pt x="7440" y="1949"/>
                  <a:pt x="7253" y="2056"/>
                  <a:pt x="7066" y="2181"/>
                </a:cubicBezTo>
                <a:cubicBezTo>
                  <a:pt x="6958" y="2252"/>
                  <a:pt x="6842" y="2324"/>
                  <a:pt x="6735" y="2404"/>
                </a:cubicBezTo>
                <a:cubicBezTo>
                  <a:pt x="6628" y="2484"/>
                  <a:pt x="6530" y="2565"/>
                  <a:pt x="6441" y="2645"/>
                </a:cubicBezTo>
                <a:cubicBezTo>
                  <a:pt x="6343" y="2734"/>
                  <a:pt x="6254" y="2832"/>
                  <a:pt x="6164" y="2939"/>
                </a:cubicBezTo>
                <a:cubicBezTo>
                  <a:pt x="6084" y="3037"/>
                  <a:pt x="6004" y="3136"/>
                  <a:pt x="5941" y="3216"/>
                </a:cubicBezTo>
                <a:cubicBezTo>
                  <a:pt x="6031" y="3002"/>
                  <a:pt x="6111" y="2779"/>
                  <a:pt x="6200" y="2573"/>
                </a:cubicBezTo>
                <a:cubicBezTo>
                  <a:pt x="6307" y="2475"/>
                  <a:pt x="6388" y="2350"/>
                  <a:pt x="6450" y="2226"/>
                </a:cubicBezTo>
                <a:cubicBezTo>
                  <a:pt x="6557" y="2047"/>
                  <a:pt x="6682" y="1815"/>
                  <a:pt x="6807" y="1557"/>
                </a:cubicBezTo>
                <a:cubicBezTo>
                  <a:pt x="6869" y="1449"/>
                  <a:pt x="6923" y="1316"/>
                  <a:pt x="6994" y="1173"/>
                </a:cubicBezTo>
                <a:lnTo>
                  <a:pt x="7083" y="959"/>
                </a:lnTo>
                <a:cubicBezTo>
                  <a:pt x="7119" y="887"/>
                  <a:pt x="7146" y="816"/>
                  <a:pt x="7181" y="745"/>
                </a:cubicBezTo>
                <a:cubicBezTo>
                  <a:pt x="7306" y="468"/>
                  <a:pt x="7431" y="201"/>
                  <a:pt x="7512" y="40"/>
                </a:cubicBezTo>
                <a:cubicBezTo>
                  <a:pt x="7523" y="16"/>
                  <a:pt x="7516" y="0"/>
                  <a:pt x="7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8"/>
          <p:cNvGrpSpPr/>
          <p:nvPr/>
        </p:nvGrpSpPr>
        <p:grpSpPr>
          <a:xfrm rot="5400000">
            <a:off x="546162" y="1035280"/>
            <a:ext cx="628429" cy="847840"/>
            <a:chOff x="1545481" y="1155267"/>
            <a:chExt cx="190427" cy="256929"/>
          </a:xfrm>
        </p:grpSpPr>
        <p:sp>
          <p:nvSpPr>
            <p:cNvPr id="548" name="Google Shape;548;p38"/>
            <p:cNvSpPr/>
            <p:nvPr/>
          </p:nvSpPr>
          <p:spPr>
            <a:xfrm>
              <a:off x="1545481" y="1155267"/>
              <a:ext cx="190427" cy="256929"/>
            </a:xfrm>
            <a:custGeom>
              <a:avLst/>
              <a:gdLst/>
              <a:ahLst/>
              <a:cxnLst/>
              <a:rect l="l" t="t" r="r" b="b"/>
              <a:pathLst>
                <a:path w="5853" h="7897" extrusionOk="0">
                  <a:moveTo>
                    <a:pt x="5389" y="590"/>
                  </a:moveTo>
                  <a:lnTo>
                    <a:pt x="5389" y="7316"/>
                  </a:lnTo>
                  <a:lnTo>
                    <a:pt x="455" y="7316"/>
                  </a:lnTo>
                  <a:lnTo>
                    <a:pt x="455" y="590"/>
                  </a:lnTo>
                  <a:close/>
                  <a:moveTo>
                    <a:pt x="0" y="1"/>
                  </a:moveTo>
                  <a:lnTo>
                    <a:pt x="0" y="7896"/>
                  </a:lnTo>
                  <a:lnTo>
                    <a:pt x="5852" y="7896"/>
                  </a:lnTo>
                  <a:lnTo>
                    <a:pt x="5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1592202" y="1218841"/>
              <a:ext cx="96987" cy="130075"/>
            </a:xfrm>
            <a:custGeom>
              <a:avLst/>
              <a:gdLst/>
              <a:ahLst/>
              <a:cxnLst/>
              <a:rect l="l" t="t" r="r" b="b"/>
              <a:pathLst>
                <a:path w="2981" h="3998" extrusionOk="0">
                  <a:moveTo>
                    <a:pt x="1" y="1"/>
                  </a:moveTo>
                  <a:lnTo>
                    <a:pt x="1" y="3997"/>
                  </a:lnTo>
                  <a:lnTo>
                    <a:pt x="2980" y="3997"/>
                  </a:lnTo>
                  <a:lnTo>
                    <a:pt x="2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8"/>
          <p:cNvGrpSpPr/>
          <p:nvPr/>
        </p:nvGrpSpPr>
        <p:grpSpPr>
          <a:xfrm>
            <a:off x="5464862" y="3748234"/>
            <a:ext cx="732701" cy="1471586"/>
            <a:chOff x="5464862" y="3672034"/>
            <a:chExt cx="732701" cy="1471586"/>
          </a:xfrm>
        </p:grpSpPr>
        <p:grpSp>
          <p:nvGrpSpPr>
            <p:cNvPr id="551" name="Google Shape;551;p38"/>
            <p:cNvGrpSpPr/>
            <p:nvPr/>
          </p:nvGrpSpPr>
          <p:grpSpPr>
            <a:xfrm>
              <a:off x="5464862" y="3672034"/>
              <a:ext cx="732701" cy="1471586"/>
              <a:chOff x="6954709" y="2586630"/>
              <a:chExt cx="199147" cy="399953"/>
            </a:xfrm>
          </p:grpSpPr>
          <p:sp>
            <p:nvSpPr>
              <p:cNvPr id="552" name="Google Shape;552;p38"/>
              <p:cNvSpPr/>
              <p:nvPr/>
            </p:nvSpPr>
            <p:spPr>
              <a:xfrm>
                <a:off x="7149170" y="2734046"/>
                <a:ext cx="1204" cy="878"/>
              </a:xfrm>
              <a:custGeom>
                <a:avLst/>
                <a:gdLst/>
                <a:ahLst/>
                <a:cxnLst/>
                <a:rect l="l" t="t" r="r" b="b"/>
                <a:pathLst>
                  <a:path w="37" h="27" extrusionOk="0">
                    <a:moveTo>
                      <a:pt x="37" y="0"/>
                    </a:moveTo>
                    <a:cubicBezTo>
                      <a:pt x="28" y="9"/>
                      <a:pt x="10" y="18"/>
                      <a:pt x="1" y="27"/>
                    </a:cubicBezTo>
                    <a:cubicBezTo>
                      <a:pt x="19" y="18"/>
                      <a:pt x="28" y="9"/>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6954709" y="2586630"/>
                <a:ext cx="199147" cy="399953"/>
              </a:xfrm>
              <a:custGeom>
                <a:avLst/>
                <a:gdLst/>
                <a:ahLst/>
                <a:cxnLst/>
                <a:rect l="l" t="t" r="r" b="b"/>
                <a:pathLst>
                  <a:path w="6121" h="12293" extrusionOk="0">
                    <a:moveTo>
                      <a:pt x="3150" y="7698"/>
                    </a:moveTo>
                    <a:lnTo>
                      <a:pt x="3150" y="7698"/>
                    </a:lnTo>
                    <a:cubicBezTo>
                      <a:pt x="3263" y="7797"/>
                      <a:pt x="3433" y="7840"/>
                      <a:pt x="3592" y="7840"/>
                    </a:cubicBezTo>
                    <a:cubicBezTo>
                      <a:pt x="3633" y="7840"/>
                      <a:pt x="3673" y="7837"/>
                      <a:pt x="3712" y="7832"/>
                    </a:cubicBezTo>
                    <a:cubicBezTo>
                      <a:pt x="3730" y="7832"/>
                      <a:pt x="3739" y="7823"/>
                      <a:pt x="3757" y="7823"/>
                    </a:cubicBezTo>
                    <a:cubicBezTo>
                      <a:pt x="3685" y="7912"/>
                      <a:pt x="3623" y="8010"/>
                      <a:pt x="3578" y="8126"/>
                    </a:cubicBezTo>
                    <a:cubicBezTo>
                      <a:pt x="3551" y="8198"/>
                      <a:pt x="3542" y="8278"/>
                      <a:pt x="3542" y="8349"/>
                    </a:cubicBezTo>
                    <a:cubicBezTo>
                      <a:pt x="3516" y="8358"/>
                      <a:pt x="3489" y="8367"/>
                      <a:pt x="3453" y="8376"/>
                    </a:cubicBezTo>
                    <a:cubicBezTo>
                      <a:pt x="3409" y="8385"/>
                      <a:pt x="3355" y="8394"/>
                      <a:pt x="3310" y="8403"/>
                    </a:cubicBezTo>
                    <a:cubicBezTo>
                      <a:pt x="3293" y="8233"/>
                      <a:pt x="3257" y="8055"/>
                      <a:pt x="3230" y="7948"/>
                    </a:cubicBezTo>
                    <a:cubicBezTo>
                      <a:pt x="3203" y="7859"/>
                      <a:pt x="3177" y="7778"/>
                      <a:pt x="3150" y="7698"/>
                    </a:cubicBezTo>
                    <a:close/>
                    <a:moveTo>
                      <a:pt x="3159" y="8465"/>
                    </a:moveTo>
                    <a:cubicBezTo>
                      <a:pt x="3177" y="8563"/>
                      <a:pt x="3186" y="8653"/>
                      <a:pt x="3186" y="8724"/>
                    </a:cubicBezTo>
                    <a:cubicBezTo>
                      <a:pt x="3061" y="8724"/>
                      <a:pt x="2936" y="8715"/>
                      <a:pt x="2829" y="8715"/>
                    </a:cubicBezTo>
                    <a:cubicBezTo>
                      <a:pt x="2757" y="8715"/>
                      <a:pt x="2686" y="8724"/>
                      <a:pt x="2615" y="8724"/>
                    </a:cubicBezTo>
                    <a:cubicBezTo>
                      <a:pt x="2650" y="8653"/>
                      <a:pt x="2659" y="8572"/>
                      <a:pt x="2641" y="8501"/>
                    </a:cubicBezTo>
                    <a:cubicBezTo>
                      <a:pt x="2802" y="8492"/>
                      <a:pt x="2971" y="8483"/>
                      <a:pt x="3132" y="8465"/>
                    </a:cubicBezTo>
                    <a:close/>
                    <a:moveTo>
                      <a:pt x="4426" y="9001"/>
                    </a:moveTo>
                    <a:lnTo>
                      <a:pt x="4185" y="12043"/>
                    </a:lnTo>
                    <a:cubicBezTo>
                      <a:pt x="3739" y="12181"/>
                      <a:pt x="3281" y="12250"/>
                      <a:pt x="2825" y="12250"/>
                    </a:cubicBezTo>
                    <a:cubicBezTo>
                      <a:pt x="2369" y="12250"/>
                      <a:pt x="1914" y="12181"/>
                      <a:pt x="1473" y="12043"/>
                    </a:cubicBezTo>
                    <a:lnTo>
                      <a:pt x="1232" y="9009"/>
                    </a:lnTo>
                    <a:lnTo>
                      <a:pt x="1232" y="9009"/>
                    </a:lnTo>
                    <a:cubicBezTo>
                      <a:pt x="1428" y="9125"/>
                      <a:pt x="2249" y="9170"/>
                      <a:pt x="2829" y="9170"/>
                    </a:cubicBezTo>
                    <a:cubicBezTo>
                      <a:pt x="3409" y="9170"/>
                      <a:pt x="4229" y="9125"/>
                      <a:pt x="4426" y="9001"/>
                    </a:cubicBezTo>
                    <a:close/>
                    <a:moveTo>
                      <a:pt x="3654" y="0"/>
                    </a:moveTo>
                    <a:cubicBezTo>
                      <a:pt x="3617" y="0"/>
                      <a:pt x="3587" y="14"/>
                      <a:pt x="3569" y="44"/>
                    </a:cubicBezTo>
                    <a:cubicBezTo>
                      <a:pt x="3489" y="178"/>
                      <a:pt x="3391" y="312"/>
                      <a:pt x="3293" y="445"/>
                    </a:cubicBezTo>
                    <a:cubicBezTo>
                      <a:pt x="2855" y="1061"/>
                      <a:pt x="2820" y="1837"/>
                      <a:pt x="3221" y="2319"/>
                    </a:cubicBezTo>
                    <a:cubicBezTo>
                      <a:pt x="3302" y="2426"/>
                      <a:pt x="3409" y="2506"/>
                      <a:pt x="3533" y="2551"/>
                    </a:cubicBezTo>
                    <a:cubicBezTo>
                      <a:pt x="3587" y="2569"/>
                      <a:pt x="3649" y="2569"/>
                      <a:pt x="3703" y="2569"/>
                    </a:cubicBezTo>
                    <a:cubicBezTo>
                      <a:pt x="3605" y="2908"/>
                      <a:pt x="3462" y="3229"/>
                      <a:pt x="3266" y="3532"/>
                    </a:cubicBezTo>
                    <a:cubicBezTo>
                      <a:pt x="3257" y="3452"/>
                      <a:pt x="3257" y="3371"/>
                      <a:pt x="3257" y="3291"/>
                    </a:cubicBezTo>
                    <a:cubicBezTo>
                      <a:pt x="3257" y="3247"/>
                      <a:pt x="3221" y="3220"/>
                      <a:pt x="3177" y="3220"/>
                    </a:cubicBezTo>
                    <a:cubicBezTo>
                      <a:pt x="3132" y="3220"/>
                      <a:pt x="3105" y="3255"/>
                      <a:pt x="3105" y="3300"/>
                    </a:cubicBezTo>
                    <a:cubicBezTo>
                      <a:pt x="3105" y="3389"/>
                      <a:pt x="3105" y="3470"/>
                      <a:pt x="3105" y="3559"/>
                    </a:cubicBezTo>
                    <a:cubicBezTo>
                      <a:pt x="3034" y="3470"/>
                      <a:pt x="2963" y="3371"/>
                      <a:pt x="2891" y="3282"/>
                    </a:cubicBezTo>
                    <a:cubicBezTo>
                      <a:pt x="3096" y="3086"/>
                      <a:pt x="3079" y="2693"/>
                      <a:pt x="2945" y="2435"/>
                    </a:cubicBezTo>
                    <a:cubicBezTo>
                      <a:pt x="2811" y="2212"/>
                      <a:pt x="2632" y="2015"/>
                      <a:pt x="2418" y="1864"/>
                    </a:cubicBezTo>
                    <a:cubicBezTo>
                      <a:pt x="2195" y="1685"/>
                      <a:pt x="1946" y="1552"/>
                      <a:pt x="1678" y="1471"/>
                    </a:cubicBezTo>
                    <a:cubicBezTo>
                      <a:pt x="1536" y="1438"/>
                      <a:pt x="1379" y="1416"/>
                      <a:pt x="1255" y="1416"/>
                    </a:cubicBezTo>
                    <a:cubicBezTo>
                      <a:pt x="1114" y="1416"/>
                      <a:pt x="1017" y="1445"/>
                      <a:pt x="1036" y="1516"/>
                    </a:cubicBezTo>
                    <a:cubicBezTo>
                      <a:pt x="1053" y="1659"/>
                      <a:pt x="1071" y="1801"/>
                      <a:pt x="1080" y="1944"/>
                    </a:cubicBezTo>
                    <a:cubicBezTo>
                      <a:pt x="1160" y="2613"/>
                      <a:pt x="1624" y="3175"/>
                      <a:pt x="2267" y="3371"/>
                    </a:cubicBezTo>
                    <a:cubicBezTo>
                      <a:pt x="2352" y="3402"/>
                      <a:pt x="2442" y="3416"/>
                      <a:pt x="2530" y="3416"/>
                    </a:cubicBezTo>
                    <a:cubicBezTo>
                      <a:pt x="2570" y="3416"/>
                      <a:pt x="2611" y="3413"/>
                      <a:pt x="2650" y="3407"/>
                    </a:cubicBezTo>
                    <a:cubicBezTo>
                      <a:pt x="2740" y="3389"/>
                      <a:pt x="2802" y="3354"/>
                      <a:pt x="2855" y="3309"/>
                    </a:cubicBezTo>
                    <a:cubicBezTo>
                      <a:pt x="2945" y="3416"/>
                      <a:pt x="3025" y="3514"/>
                      <a:pt x="3114" y="3621"/>
                    </a:cubicBezTo>
                    <a:cubicBezTo>
                      <a:pt x="3114" y="3987"/>
                      <a:pt x="3087" y="4344"/>
                      <a:pt x="3043" y="4701"/>
                    </a:cubicBezTo>
                    <a:cubicBezTo>
                      <a:pt x="3034" y="4727"/>
                      <a:pt x="3034" y="4745"/>
                      <a:pt x="3034" y="4772"/>
                    </a:cubicBezTo>
                    <a:cubicBezTo>
                      <a:pt x="2998" y="4674"/>
                      <a:pt x="2936" y="4567"/>
                      <a:pt x="2784" y="4495"/>
                    </a:cubicBezTo>
                    <a:cubicBezTo>
                      <a:pt x="2820" y="4264"/>
                      <a:pt x="2722" y="4005"/>
                      <a:pt x="2570" y="3826"/>
                    </a:cubicBezTo>
                    <a:cubicBezTo>
                      <a:pt x="2383" y="3639"/>
                      <a:pt x="2160" y="3496"/>
                      <a:pt x="1910" y="3407"/>
                    </a:cubicBezTo>
                    <a:cubicBezTo>
                      <a:pt x="1660" y="3291"/>
                      <a:pt x="1384" y="3220"/>
                      <a:pt x="1098" y="3211"/>
                    </a:cubicBezTo>
                    <a:cubicBezTo>
                      <a:pt x="786" y="3211"/>
                      <a:pt x="420" y="3291"/>
                      <a:pt x="491" y="3416"/>
                    </a:cubicBezTo>
                    <a:cubicBezTo>
                      <a:pt x="545" y="3541"/>
                      <a:pt x="598" y="3675"/>
                      <a:pt x="634" y="3809"/>
                    </a:cubicBezTo>
                    <a:cubicBezTo>
                      <a:pt x="875" y="4442"/>
                      <a:pt x="1464" y="4870"/>
                      <a:pt x="2142" y="4906"/>
                    </a:cubicBezTo>
                    <a:cubicBezTo>
                      <a:pt x="2159" y="4907"/>
                      <a:pt x="2176" y="4908"/>
                      <a:pt x="2192" y="4908"/>
                    </a:cubicBezTo>
                    <a:cubicBezTo>
                      <a:pt x="2307" y="4908"/>
                      <a:pt x="2416" y="4881"/>
                      <a:pt x="2525" y="4834"/>
                    </a:cubicBezTo>
                    <a:cubicBezTo>
                      <a:pt x="2668" y="4772"/>
                      <a:pt x="2748" y="4656"/>
                      <a:pt x="2775" y="4531"/>
                    </a:cubicBezTo>
                    <a:cubicBezTo>
                      <a:pt x="2873" y="4585"/>
                      <a:pt x="2936" y="4647"/>
                      <a:pt x="2971" y="4736"/>
                    </a:cubicBezTo>
                    <a:cubicBezTo>
                      <a:pt x="2998" y="4790"/>
                      <a:pt x="3007" y="4852"/>
                      <a:pt x="3007" y="4897"/>
                    </a:cubicBezTo>
                    <a:cubicBezTo>
                      <a:pt x="2989" y="5049"/>
                      <a:pt x="2963" y="5200"/>
                      <a:pt x="2936" y="5352"/>
                    </a:cubicBezTo>
                    <a:cubicBezTo>
                      <a:pt x="2847" y="5843"/>
                      <a:pt x="2748" y="6342"/>
                      <a:pt x="2775" y="6851"/>
                    </a:cubicBezTo>
                    <a:cubicBezTo>
                      <a:pt x="2775" y="7083"/>
                      <a:pt x="2855" y="7297"/>
                      <a:pt x="2936" y="7529"/>
                    </a:cubicBezTo>
                    <a:cubicBezTo>
                      <a:pt x="2900" y="7529"/>
                      <a:pt x="2864" y="7529"/>
                      <a:pt x="2829" y="7520"/>
                    </a:cubicBezTo>
                    <a:cubicBezTo>
                      <a:pt x="2713" y="7511"/>
                      <a:pt x="2606" y="7493"/>
                      <a:pt x="2490" y="7475"/>
                    </a:cubicBezTo>
                    <a:cubicBezTo>
                      <a:pt x="2757" y="7172"/>
                      <a:pt x="2508" y="6726"/>
                      <a:pt x="2213" y="6538"/>
                    </a:cubicBezTo>
                    <a:cubicBezTo>
                      <a:pt x="1990" y="6405"/>
                      <a:pt x="1731" y="6324"/>
                      <a:pt x="1473" y="6298"/>
                    </a:cubicBezTo>
                    <a:cubicBezTo>
                      <a:pt x="1366" y="6284"/>
                      <a:pt x="1258" y="6277"/>
                      <a:pt x="1150" y="6277"/>
                    </a:cubicBezTo>
                    <a:cubicBezTo>
                      <a:pt x="978" y="6277"/>
                      <a:pt x="804" y="6295"/>
                      <a:pt x="634" y="6333"/>
                    </a:cubicBezTo>
                    <a:cubicBezTo>
                      <a:pt x="331" y="6413"/>
                      <a:pt x="1" y="6592"/>
                      <a:pt x="99" y="6690"/>
                    </a:cubicBezTo>
                    <a:cubicBezTo>
                      <a:pt x="188" y="6806"/>
                      <a:pt x="277" y="6913"/>
                      <a:pt x="349" y="7038"/>
                    </a:cubicBezTo>
                    <a:cubicBezTo>
                      <a:pt x="677" y="7475"/>
                      <a:pt x="1195" y="7728"/>
                      <a:pt x="1729" y="7728"/>
                    </a:cubicBezTo>
                    <a:cubicBezTo>
                      <a:pt x="1849" y="7728"/>
                      <a:pt x="1969" y="7715"/>
                      <a:pt x="2088" y="7689"/>
                    </a:cubicBezTo>
                    <a:cubicBezTo>
                      <a:pt x="2222" y="7662"/>
                      <a:pt x="2347" y="7600"/>
                      <a:pt x="2445" y="7520"/>
                    </a:cubicBezTo>
                    <a:cubicBezTo>
                      <a:pt x="2454" y="7511"/>
                      <a:pt x="2454" y="7511"/>
                      <a:pt x="2463" y="7502"/>
                    </a:cubicBezTo>
                    <a:cubicBezTo>
                      <a:pt x="2579" y="7529"/>
                      <a:pt x="2695" y="7546"/>
                      <a:pt x="2820" y="7555"/>
                    </a:cubicBezTo>
                    <a:cubicBezTo>
                      <a:pt x="2820" y="7555"/>
                      <a:pt x="2820" y="7564"/>
                      <a:pt x="2820" y="7564"/>
                    </a:cubicBezTo>
                    <a:lnTo>
                      <a:pt x="2945" y="7564"/>
                    </a:lnTo>
                    <a:cubicBezTo>
                      <a:pt x="2945" y="7573"/>
                      <a:pt x="2945" y="7573"/>
                      <a:pt x="2954" y="7582"/>
                    </a:cubicBezTo>
                    <a:cubicBezTo>
                      <a:pt x="2998" y="7707"/>
                      <a:pt x="3043" y="7841"/>
                      <a:pt x="3079" y="7984"/>
                    </a:cubicBezTo>
                    <a:cubicBezTo>
                      <a:pt x="3114" y="8108"/>
                      <a:pt x="3141" y="8269"/>
                      <a:pt x="3159" y="8430"/>
                    </a:cubicBezTo>
                    <a:lnTo>
                      <a:pt x="3123" y="8430"/>
                    </a:lnTo>
                    <a:cubicBezTo>
                      <a:pt x="2963" y="8447"/>
                      <a:pt x="2793" y="8456"/>
                      <a:pt x="2632" y="8465"/>
                    </a:cubicBezTo>
                    <a:cubicBezTo>
                      <a:pt x="2579" y="8287"/>
                      <a:pt x="2427" y="8126"/>
                      <a:pt x="2267" y="8046"/>
                    </a:cubicBezTo>
                    <a:cubicBezTo>
                      <a:pt x="2087" y="7964"/>
                      <a:pt x="1900" y="7920"/>
                      <a:pt x="1705" y="7920"/>
                    </a:cubicBezTo>
                    <a:cubicBezTo>
                      <a:pt x="1687" y="7920"/>
                      <a:pt x="1669" y="7920"/>
                      <a:pt x="1651" y="7921"/>
                    </a:cubicBezTo>
                    <a:cubicBezTo>
                      <a:pt x="1625" y="7920"/>
                      <a:pt x="1599" y="7919"/>
                      <a:pt x="1573" y="7919"/>
                    </a:cubicBezTo>
                    <a:cubicBezTo>
                      <a:pt x="1383" y="7919"/>
                      <a:pt x="1189" y="7949"/>
                      <a:pt x="1009" y="8019"/>
                    </a:cubicBezTo>
                    <a:cubicBezTo>
                      <a:pt x="777" y="8108"/>
                      <a:pt x="545" y="8269"/>
                      <a:pt x="634" y="8349"/>
                    </a:cubicBezTo>
                    <a:cubicBezTo>
                      <a:pt x="714" y="8430"/>
                      <a:pt x="795" y="8510"/>
                      <a:pt x="866" y="8599"/>
                    </a:cubicBezTo>
                    <a:cubicBezTo>
                      <a:pt x="973" y="8715"/>
                      <a:pt x="1107" y="8813"/>
                      <a:pt x="1241" y="8885"/>
                    </a:cubicBezTo>
                    <a:cubicBezTo>
                      <a:pt x="1205" y="8902"/>
                      <a:pt x="1187" y="8920"/>
                      <a:pt x="1187" y="8947"/>
                    </a:cubicBezTo>
                    <a:cubicBezTo>
                      <a:pt x="1187" y="8956"/>
                      <a:pt x="1187" y="8956"/>
                      <a:pt x="1187" y="8965"/>
                    </a:cubicBezTo>
                    <a:lnTo>
                      <a:pt x="1437" y="12060"/>
                    </a:lnTo>
                    <a:cubicBezTo>
                      <a:pt x="1437" y="12069"/>
                      <a:pt x="1437" y="12078"/>
                      <a:pt x="1446" y="12078"/>
                    </a:cubicBezTo>
                    <a:cubicBezTo>
                      <a:pt x="1901" y="12221"/>
                      <a:pt x="2365" y="12292"/>
                      <a:pt x="2829" y="12292"/>
                    </a:cubicBezTo>
                    <a:cubicBezTo>
                      <a:pt x="3293" y="12292"/>
                      <a:pt x="3757" y="12221"/>
                      <a:pt x="4211" y="12078"/>
                    </a:cubicBezTo>
                    <a:cubicBezTo>
                      <a:pt x="4211" y="12078"/>
                      <a:pt x="4220" y="12069"/>
                      <a:pt x="4220" y="12060"/>
                    </a:cubicBezTo>
                    <a:lnTo>
                      <a:pt x="4470" y="8956"/>
                    </a:lnTo>
                    <a:cubicBezTo>
                      <a:pt x="4470" y="8947"/>
                      <a:pt x="4470" y="8947"/>
                      <a:pt x="4470" y="8947"/>
                    </a:cubicBezTo>
                    <a:cubicBezTo>
                      <a:pt x="4470" y="8822"/>
                      <a:pt x="3899" y="8751"/>
                      <a:pt x="3337" y="8733"/>
                    </a:cubicBezTo>
                    <a:cubicBezTo>
                      <a:pt x="3337" y="8644"/>
                      <a:pt x="3328" y="8546"/>
                      <a:pt x="3310" y="8447"/>
                    </a:cubicBezTo>
                    <a:cubicBezTo>
                      <a:pt x="3364" y="8439"/>
                      <a:pt x="3418" y="8430"/>
                      <a:pt x="3462" y="8412"/>
                    </a:cubicBezTo>
                    <a:cubicBezTo>
                      <a:pt x="3498" y="8403"/>
                      <a:pt x="3525" y="8394"/>
                      <a:pt x="3551" y="8385"/>
                    </a:cubicBezTo>
                    <a:cubicBezTo>
                      <a:pt x="3592" y="8542"/>
                      <a:pt x="3738" y="8604"/>
                      <a:pt x="3887" y="8604"/>
                    </a:cubicBezTo>
                    <a:cubicBezTo>
                      <a:pt x="3967" y="8604"/>
                      <a:pt x="4048" y="8586"/>
                      <a:pt x="4113" y="8555"/>
                    </a:cubicBezTo>
                    <a:cubicBezTo>
                      <a:pt x="4256" y="8483"/>
                      <a:pt x="4381" y="8385"/>
                      <a:pt x="4479" y="8260"/>
                    </a:cubicBezTo>
                    <a:cubicBezTo>
                      <a:pt x="4586" y="8135"/>
                      <a:pt x="4666" y="7992"/>
                      <a:pt x="4729" y="7832"/>
                    </a:cubicBezTo>
                    <a:cubicBezTo>
                      <a:pt x="4780" y="7669"/>
                      <a:pt x="4799" y="7456"/>
                      <a:pt x="4729" y="7456"/>
                    </a:cubicBezTo>
                    <a:cubicBezTo>
                      <a:pt x="4726" y="7456"/>
                      <a:pt x="4723" y="7457"/>
                      <a:pt x="4720" y="7457"/>
                    </a:cubicBezTo>
                    <a:cubicBezTo>
                      <a:pt x="4631" y="7466"/>
                      <a:pt x="4550" y="7466"/>
                      <a:pt x="4461" y="7466"/>
                    </a:cubicBezTo>
                    <a:cubicBezTo>
                      <a:pt x="4443" y="7466"/>
                      <a:pt x="4426" y="7475"/>
                      <a:pt x="4408" y="7475"/>
                    </a:cubicBezTo>
                    <a:cubicBezTo>
                      <a:pt x="4542" y="7368"/>
                      <a:pt x="4649" y="7252"/>
                      <a:pt x="4747" y="7118"/>
                    </a:cubicBezTo>
                    <a:cubicBezTo>
                      <a:pt x="4872" y="6904"/>
                      <a:pt x="4970" y="6637"/>
                      <a:pt x="4854" y="6628"/>
                    </a:cubicBezTo>
                    <a:cubicBezTo>
                      <a:pt x="4738" y="6610"/>
                      <a:pt x="4622" y="6592"/>
                      <a:pt x="4515" y="6556"/>
                    </a:cubicBezTo>
                    <a:cubicBezTo>
                      <a:pt x="4432" y="6541"/>
                      <a:pt x="4348" y="6533"/>
                      <a:pt x="4264" y="6533"/>
                    </a:cubicBezTo>
                    <a:cubicBezTo>
                      <a:pt x="3816" y="6533"/>
                      <a:pt x="3373" y="6748"/>
                      <a:pt x="3132" y="7109"/>
                    </a:cubicBezTo>
                    <a:cubicBezTo>
                      <a:pt x="3079" y="7172"/>
                      <a:pt x="3043" y="7252"/>
                      <a:pt x="3025" y="7341"/>
                    </a:cubicBezTo>
                    <a:cubicBezTo>
                      <a:pt x="2971" y="7172"/>
                      <a:pt x="2927" y="7011"/>
                      <a:pt x="2927" y="6842"/>
                    </a:cubicBezTo>
                    <a:cubicBezTo>
                      <a:pt x="2909" y="6431"/>
                      <a:pt x="2971" y="6012"/>
                      <a:pt x="3043" y="5602"/>
                    </a:cubicBezTo>
                    <a:cubicBezTo>
                      <a:pt x="3105" y="5628"/>
                      <a:pt x="3203" y="5646"/>
                      <a:pt x="3310" y="5655"/>
                    </a:cubicBezTo>
                    <a:cubicBezTo>
                      <a:pt x="3318" y="6009"/>
                      <a:pt x="3693" y="6182"/>
                      <a:pt x="4013" y="6182"/>
                    </a:cubicBezTo>
                    <a:cubicBezTo>
                      <a:pt x="4057" y="6182"/>
                      <a:pt x="4100" y="6179"/>
                      <a:pt x="4140" y="6173"/>
                    </a:cubicBezTo>
                    <a:cubicBezTo>
                      <a:pt x="4399" y="6128"/>
                      <a:pt x="4631" y="5976"/>
                      <a:pt x="4854" y="5851"/>
                    </a:cubicBezTo>
                    <a:cubicBezTo>
                      <a:pt x="5550" y="5459"/>
                      <a:pt x="5719" y="4745"/>
                      <a:pt x="5978" y="4558"/>
                    </a:cubicBezTo>
                    <a:lnTo>
                      <a:pt x="5978" y="4558"/>
                    </a:lnTo>
                    <a:cubicBezTo>
                      <a:pt x="5910" y="4586"/>
                      <a:pt x="5794" y="4596"/>
                      <a:pt x="5671" y="4596"/>
                    </a:cubicBezTo>
                    <a:cubicBezTo>
                      <a:pt x="5486" y="4596"/>
                      <a:pt x="5286" y="4574"/>
                      <a:pt x="5211" y="4558"/>
                    </a:cubicBezTo>
                    <a:cubicBezTo>
                      <a:pt x="5092" y="4532"/>
                      <a:pt x="4974" y="4520"/>
                      <a:pt x="4856" y="4520"/>
                    </a:cubicBezTo>
                    <a:cubicBezTo>
                      <a:pt x="4316" y="4520"/>
                      <a:pt x="3801" y="4780"/>
                      <a:pt x="3471" y="5227"/>
                    </a:cubicBezTo>
                    <a:cubicBezTo>
                      <a:pt x="3391" y="5334"/>
                      <a:pt x="3337" y="5459"/>
                      <a:pt x="3319" y="5584"/>
                    </a:cubicBezTo>
                    <a:cubicBezTo>
                      <a:pt x="3319" y="5593"/>
                      <a:pt x="3319" y="5611"/>
                      <a:pt x="3319" y="5620"/>
                    </a:cubicBezTo>
                    <a:cubicBezTo>
                      <a:pt x="3203" y="5611"/>
                      <a:pt x="3114" y="5593"/>
                      <a:pt x="3052" y="5566"/>
                    </a:cubicBezTo>
                    <a:cubicBezTo>
                      <a:pt x="3061" y="5504"/>
                      <a:pt x="3070" y="5441"/>
                      <a:pt x="3079" y="5379"/>
                    </a:cubicBezTo>
                    <a:cubicBezTo>
                      <a:pt x="3123" y="5165"/>
                      <a:pt x="3159" y="4942"/>
                      <a:pt x="3194" y="4727"/>
                    </a:cubicBezTo>
                    <a:cubicBezTo>
                      <a:pt x="3239" y="4406"/>
                      <a:pt x="3257" y="4076"/>
                      <a:pt x="3266" y="3755"/>
                    </a:cubicBezTo>
                    <a:cubicBezTo>
                      <a:pt x="3275" y="3755"/>
                      <a:pt x="3293" y="3746"/>
                      <a:pt x="3302" y="3737"/>
                    </a:cubicBezTo>
                    <a:cubicBezTo>
                      <a:pt x="3453" y="3684"/>
                      <a:pt x="3587" y="3630"/>
                      <a:pt x="3721" y="3577"/>
                    </a:cubicBezTo>
                    <a:cubicBezTo>
                      <a:pt x="3835" y="3797"/>
                      <a:pt x="4124" y="3908"/>
                      <a:pt x="4384" y="3908"/>
                    </a:cubicBezTo>
                    <a:cubicBezTo>
                      <a:pt x="4429" y="3908"/>
                      <a:pt x="4473" y="3904"/>
                      <a:pt x="4515" y="3898"/>
                    </a:cubicBezTo>
                    <a:cubicBezTo>
                      <a:pt x="4774" y="3844"/>
                      <a:pt x="5014" y="3728"/>
                      <a:pt x="5228" y="3568"/>
                    </a:cubicBezTo>
                    <a:cubicBezTo>
                      <a:pt x="5460" y="3416"/>
                      <a:pt x="5666" y="3220"/>
                      <a:pt x="5826" y="2988"/>
                    </a:cubicBezTo>
                    <a:cubicBezTo>
                      <a:pt x="5987" y="2720"/>
                      <a:pt x="6121" y="2372"/>
                      <a:pt x="5978" y="2363"/>
                    </a:cubicBezTo>
                    <a:cubicBezTo>
                      <a:pt x="5835" y="2346"/>
                      <a:pt x="5701" y="2310"/>
                      <a:pt x="5567" y="2274"/>
                    </a:cubicBezTo>
                    <a:cubicBezTo>
                      <a:pt x="5455" y="2251"/>
                      <a:pt x="5341" y="2240"/>
                      <a:pt x="5229" y="2240"/>
                    </a:cubicBezTo>
                    <a:cubicBezTo>
                      <a:pt x="4684" y="2240"/>
                      <a:pt x="4162" y="2502"/>
                      <a:pt x="3837" y="2961"/>
                    </a:cubicBezTo>
                    <a:cubicBezTo>
                      <a:pt x="3757" y="3068"/>
                      <a:pt x="3703" y="3193"/>
                      <a:pt x="3676" y="3318"/>
                    </a:cubicBezTo>
                    <a:cubicBezTo>
                      <a:pt x="3676" y="3398"/>
                      <a:pt x="3685" y="3478"/>
                      <a:pt x="3712" y="3541"/>
                    </a:cubicBezTo>
                    <a:cubicBezTo>
                      <a:pt x="3569" y="3594"/>
                      <a:pt x="3444" y="3648"/>
                      <a:pt x="3293" y="3701"/>
                    </a:cubicBezTo>
                    <a:cubicBezTo>
                      <a:pt x="3284" y="3710"/>
                      <a:pt x="3275" y="3710"/>
                      <a:pt x="3266" y="3719"/>
                    </a:cubicBezTo>
                    <a:cubicBezTo>
                      <a:pt x="3266" y="3675"/>
                      <a:pt x="3266" y="3639"/>
                      <a:pt x="3266" y="3594"/>
                    </a:cubicBezTo>
                    <a:cubicBezTo>
                      <a:pt x="3480" y="3282"/>
                      <a:pt x="3641" y="2934"/>
                      <a:pt x="3748" y="2569"/>
                    </a:cubicBezTo>
                    <a:cubicBezTo>
                      <a:pt x="4104" y="2533"/>
                      <a:pt x="4417" y="2149"/>
                      <a:pt x="4506" y="1828"/>
                    </a:cubicBezTo>
                    <a:cubicBezTo>
                      <a:pt x="4568" y="1578"/>
                      <a:pt x="4568" y="1311"/>
                      <a:pt x="4488" y="1052"/>
                    </a:cubicBezTo>
                    <a:cubicBezTo>
                      <a:pt x="4443" y="784"/>
                      <a:pt x="4327" y="543"/>
                      <a:pt x="4149" y="329"/>
                    </a:cubicBezTo>
                    <a:cubicBezTo>
                      <a:pt x="3997" y="157"/>
                      <a:pt x="3781" y="0"/>
                      <a:pt x="3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8"/>
            <p:cNvSpPr/>
            <p:nvPr/>
          </p:nvSpPr>
          <p:spPr>
            <a:xfrm>
              <a:off x="5611450" y="4741825"/>
              <a:ext cx="385650" cy="399375"/>
            </a:xfrm>
            <a:custGeom>
              <a:avLst/>
              <a:gdLst/>
              <a:ahLst/>
              <a:cxnLst/>
              <a:rect l="l" t="t" r="r" b="b"/>
              <a:pathLst>
                <a:path w="15426" h="15975" extrusionOk="0">
                  <a:moveTo>
                    <a:pt x="0" y="0"/>
                  </a:moveTo>
                  <a:lnTo>
                    <a:pt x="1106" y="14990"/>
                  </a:lnTo>
                  <a:lnTo>
                    <a:pt x="3909" y="15634"/>
                  </a:lnTo>
                  <a:lnTo>
                    <a:pt x="6361" y="15975"/>
                  </a:lnTo>
                  <a:lnTo>
                    <a:pt x="8923" y="15975"/>
                  </a:lnTo>
                  <a:lnTo>
                    <a:pt x="12273" y="15450"/>
                  </a:lnTo>
                  <a:lnTo>
                    <a:pt x="14386" y="15010"/>
                  </a:lnTo>
                  <a:lnTo>
                    <a:pt x="15426" y="144"/>
                  </a:lnTo>
                  <a:close/>
                </a:path>
              </a:pathLst>
            </a:custGeom>
            <a:solidFill>
              <a:schemeClr val="dk1"/>
            </a:solidFill>
            <a:ln>
              <a:noFill/>
            </a:ln>
          </p:spPr>
        </p:sp>
      </p:grpSp>
    </p:spTree>
  </p:cSld>
  <p:clrMapOvr>
    <a:masterClrMapping/>
  </p:clrMapOvr>
</p:sld>
</file>

<file path=ppt/theme/theme1.xml><?xml version="1.0" encoding="utf-8"?>
<a:theme xmlns:a="http://schemas.openxmlformats.org/drawingml/2006/main" name="In-house Apprenticeship Plan Project Proposal by Slidesgo">
  <a:themeElements>
    <a:clrScheme name="Simple Light">
      <a:dk1>
        <a:srgbClr val="00111D"/>
      </a:dk1>
      <a:lt1>
        <a:srgbClr val="D9E0EB"/>
      </a:lt1>
      <a:dk2>
        <a:srgbClr val="37475C"/>
      </a:dk2>
      <a:lt2>
        <a:srgbClr val="697A90"/>
      </a:lt2>
      <a:accent1>
        <a:srgbClr val="899AAF"/>
      </a:accent1>
      <a:accent2>
        <a:srgbClr val="A2B5CC"/>
      </a:accent2>
      <a:accent3>
        <a:srgbClr val="FFFFFF"/>
      </a:accent3>
      <a:accent4>
        <a:srgbClr val="FFFFFF"/>
      </a:accent4>
      <a:accent5>
        <a:srgbClr val="FFFFFF"/>
      </a:accent5>
      <a:accent6>
        <a:srgbClr val="FFFFFF"/>
      </a:accent6>
      <a:hlink>
        <a:srgbClr val="0011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1509</Words>
  <Application>Microsoft Office PowerPoint</Application>
  <PresentationFormat>On-screen Show (16:9)</PresentationFormat>
  <Paragraphs>206</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Nunito</vt:lpstr>
      <vt:lpstr>PT Sans</vt:lpstr>
      <vt:lpstr>Arial</vt:lpstr>
      <vt:lpstr>Bebas Neue</vt:lpstr>
      <vt:lpstr>Roboto Condensed Light</vt:lpstr>
      <vt:lpstr>Chonburi</vt:lpstr>
      <vt:lpstr>Wingdings</vt:lpstr>
      <vt:lpstr>Maven Pro</vt:lpstr>
      <vt:lpstr>In-house Apprenticeship Plan Project Proposal by Slidesgo</vt:lpstr>
      <vt:lpstr>XÂY DỰNG WEBSITE  BÁN GIÀY</vt:lpstr>
      <vt:lpstr>Bảng phân công công việc</vt:lpstr>
      <vt:lpstr>Nội dung thuyết trình</vt:lpstr>
      <vt:lpstr>MYSQLi</vt:lpstr>
      <vt:lpstr>MYSQL</vt:lpstr>
      <vt:lpstr>MYSQLi</vt:lpstr>
      <vt:lpstr>Các tính năng mới của MYSQLi </vt:lpstr>
      <vt:lpstr>Các tính năng mới của MYSQLi </vt:lpstr>
      <vt:lpstr>Các tính năng mới của MYSQLi </vt:lpstr>
      <vt:lpstr>Cài đặt</vt:lpstr>
      <vt:lpstr>So sánh MYSQLi và DPO</vt:lpstr>
      <vt:lpstr>So sánh MYSQLi và DPO - CSDL hỗ trợ  </vt:lpstr>
      <vt:lpstr>So sánh MYSQLi và DPO - Named parameters  </vt:lpstr>
      <vt:lpstr>So sánh MYSQLi và DPO - Named parameters  </vt:lpstr>
      <vt:lpstr>So sánh MYSQLi và DPO  Bảo mật và Ánh xạ đối tượng  </vt:lpstr>
      <vt:lpstr>Vì sao chọn MySQLi?</vt:lpstr>
      <vt:lpstr>Kết nối</vt:lpstr>
      <vt:lpstr>PHÂN TÍCH VÀ CSDL</vt:lpstr>
      <vt:lpstr>PowerPoint Presentation</vt:lpstr>
      <vt:lpstr>PowerPoint Presentation</vt:lpstr>
      <vt:lpstr>PowerPoint Presentation</vt:lpstr>
      <vt:lpstr>4.GIAO DIỆN</vt:lpstr>
      <vt:lpstr>Giao diện Khách hàng</vt:lpstr>
      <vt:lpstr>Giao diện Admin</vt:lpstr>
      <vt:lpstr>5.DEMO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BÁN GIÀY</dc:title>
  <dc:creator/>
  <cp:lastModifiedBy>ĐẶNG THỊ MINH CHÂU</cp:lastModifiedBy>
  <cp:revision>13</cp:revision>
  <dcterms:created xsi:type="dcterms:W3CDTF">2023-05-23T15:57:00Z</dcterms:created>
  <dcterms:modified xsi:type="dcterms:W3CDTF">2023-05-28T16:07:16Z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2A46A20AC4D84658B09A91680B51128E</vt:lpwstr>
  </property>
  <property fmtid="{D5CDD505-2E9C-101B-9397-08002B2CF9AE}" pid="3" name="KSOProductBuildVer">
    <vt:lpwstr>1033-11.2.0.11537</vt:lpwstr>
  </property>
</Properties>
</file>